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824" r:id="rId5"/>
    <p:sldMasterId id="2147483846" r:id="rId6"/>
  </p:sldMasterIdLst>
  <p:notesMasterIdLst>
    <p:notesMasterId r:id="rId16"/>
  </p:notesMasterIdLst>
  <p:sldIdLst>
    <p:sldId id="276" r:id="rId7"/>
    <p:sldId id="338" r:id="rId8"/>
    <p:sldId id="462" r:id="rId9"/>
    <p:sldId id="463" r:id="rId10"/>
    <p:sldId id="464" r:id="rId11"/>
    <p:sldId id="465" r:id="rId12"/>
    <p:sldId id="466" r:id="rId13"/>
    <p:sldId id="467" r:id="rId14"/>
    <p:sldId id="460" r:id="rId15"/>
  </p:sldIdLst>
  <p:sldSz cx="12192000" cy="6858000"/>
  <p:notesSz cx="6858000" cy="9144000"/>
  <p:embeddedFontLst>
    <p:embeddedFont>
      <p:font typeface="LFC Sans" pitchFamily="2" charset="0"/>
      <p:regular r:id="rId17"/>
      <p:bold r:id="rId18"/>
    </p:embeddedFont>
    <p:embeddedFont>
      <p:font typeface="LFC Serif" pitchFamily="2" charset="0"/>
      <p:regular r:id="rId19"/>
      <p:bold r:id="rId20"/>
    </p:embeddedFont>
    <p:embeddedFont>
      <p:font typeface="LFC Serif Condensed" pitchFamily="2" charset="0"/>
      <p:regular r:id="rId21"/>
      <p:bold r:id="rId22"/>
    </p:embeddedFont>
    <p:embeddedFont>
      <p:font typeface="Roboto" panose="02000000000000000000" pitchFamily="2" charset="0"/>
      <p:regular r:id="rId23"/>
      <p:bold r:id="rId24"/>
      <p:italic r:id="rId25"/>
      <p:boldItalic r:id="rId26"/>
    </p:embeddedFont>
    <p:embeddedFont>
      <p:font typeface="Roboto" panose="02000000000000000000"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FB91D-BE6F-4B18-97DE-CCBE59344448}">
          <p14:sldIdLst>
            <p14:sldId id="276"/>
            <p14:sldId id="338"/>
            <p14:sldId id="462"/>
            <p14:sldId id="463"/>
            <p14:sldId id="464"/>
            <p14:sldId id="465"/>
            <p14:sldId id="466"/>
            <p14:sldId id="467"/>
            <p14:sldId id="460"/>
          </p14:sldIdLst>
        </p14:section>
      </p14:sectionLst>
    </p:ext>
    <p:ext uri="{EFAFB233-063F-42B5-8137-9DF3F51BA10A}">
      <p15:sldGuideLst xmlns:p15="http://schemas.microsoft.com/office/powerpoint/2012/main">
        <p15:guide id="2" pos="3817" userDrawn="1">
          <p15:clr>
            <a:srgbClr val="A4A3A4"/>
          </p15:clr>
        </p15:guide>
        <p15:guide id="3" pos="302"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B13E1F-F201-AB71-88B2-47ABA61A7DA0}" name="Victoria BuckleySmyth" initials="VB" userId="S::Victoria.BuckleySmyth@LIVERPOOLFC.COM::a628fe6e-ab45-4279-bcc2-1e20287737ed" providerId="AD"/>
  <p188:author id="{79C5C921-55F6-9567-AFFB-8543E8055454}" name="Kieran Baillie" initials="KB" userId="S::kieran.baillie@liverpoolfc.com::9638e6c9-2568-4ea1-af19-c80ac434571a" providerId="AD"/>
  <p188:author id="{DF0E363C-CD8B-2024-920D-58EA3A0F0122}" name="Nicola Fryer" initials="NF" userId="S::nicola.fryer@LIVERPOOLFC.COM::05807de4-3add-4e50-ad62-fc4c58370e35" providerId="AD"/>
  <p188:author id="{3F2A9873-CF4B-0745-9F28-BC1E727BBB34}" name="Lorna Duckworth" initials="LD" userId="S::lorna.duckworth@liverpoolfc.com::f4b12377-df09-417a-a867-c4bb505a9b13" providerId="AD"/>
  <p188:author id="{11C86FB4-097A-F47D-D6C6-FAC546E9C9B8}" name="Kieran Baillie" initials="KB" userId="S::Kieran.Baillie@LIVERPOOLFC.COM::9638e6c9-2568-4ea1-af19-c80ac434571a" providerId="AD"/>
  <p188:author id="{CBB69AD4-5590-B948-65DB-CF0142D1EDBC}" name="Nicola Fryer" initials="NF" userId="S::nicola.fryer@liverpoolfc.com::05807de4-3add-4e50-ad62-fc4c58370e35" providerId="AD"/>
  <p188:author id="{BE1F52E6-2EA5-42DC-EB3D-BA361D64BBF3}" name="Lorna Duckworth" initials="" userId="S::Lorna.Duckworth@LIVERPOOLFC.COM::f4b12377-df09-417a-a867-c4bb505a9b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Roper" initials="MR" lastIdx="1" clrIdx="0">
    <p:extLst>
      <p:ext uri="{19B8F6BF-5375-455C-9EA6-DF929625EA0E}">
        <p15:presenceInfo xmlns:p15="http://schemas.microsoft.com/office/powerpoint/2012/main" userId="S-1-5-21-266029660-647785006-2930417154-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B23"/>
    <a:srgbClr val="FFFFFF"/>
    <a:srgbClr val="F4A3A7"/>
    <a:srgbClr val="BEC0C2"/>
    <a:srgbClr val="B19524"/>
    <a:srgbClr val="FFE144"/>
    <a:srgbClr val="860000"/>
    <a:srgbClr val="009982"/>
    <a:srgbClr val="89898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guide pos="3817"/>
        <p:guide pos="302"/>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8.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6.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C830A06F-2CC5-42B3-ABFC-EBC51453E11A}" type="datetimeFigureOut">
              <a:rPr lang="en-GB" smtClean="0"/>
              <a:pPr/>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B8649C8-47FB-40F5-B1DE-E541C20EFB68}" type="slidenum">
              <a:rPr lang="en-GB" smtClean="0"/>
              <a:pPr/>
              <a:t>‹#›</a:t>
            </a:fld>
            <a:endParaRPr lang="en-GB"/>
          </a:p>
        </p:txBody>
      </p:sp>
    </p:spTree>
    <p:extLst>
      <p:ext uri="{BB962C8B-B14F-4D97-AF65-F5344CB8AC3E}">
        <p14:creationId xmlns:p14="http://schemas.microsoft.com/office/powerpoint/2010/main" val="263836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1E67-11AB-87D6-29D6-D88886C4E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D1BE-7EEC-290B-BD5B-DCFB06BD4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F59E6-56BD-DEB4-5601-299DD55ADB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9AD156-C4AA-B46E-4CAB-E39F4AC0D848}"/>
              </a:ext>
            </a:extLst>
          </p:cNvPr>
          <p:cNvSpPr>
            <a:spLocks noGrp="1"/>
          </p:cNvSpPr>
          <p:nvPr>
            <p:ph type="sldNum" sz="quarter" idx="5"/>
          </p:nvPr>
        </p:nvSpPr>
        <p:spPr/>
        <p:txBody>
          <a:bodyPr/>
          <a:lstStyle/>
          <a:p>
            <a:fld id="{BB8649C8-47FB-40F5-B1DE-E541C20EFB68}" type="slidenum">
              <a:rPr lang="en-GB" smtClean="0"/>
              <a:pPr/>
              <a:t>9</a:t>
            </a:fld>
            <a:endParaRPr lang="en-GB"/>
          </a:p>
        </p:txBody>
      </p:sp>
    </p:spTree>
    <p:extLst>
      <p:ext uri="{BB962C8B-B14F-4D97-AF65-F5344CB8AC3E}">
        <p14:creationId xmlns:p14="http://schemas.microsoft.com/office/powerpoint/2010/main" val="1435552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pic>
        <p:nvPicPr>
          <p:cNvPr id="10" name="Content Placeholder 25">
            <a:extLst>
              <a:ext uri="{FF2B5EF4-FFF2-40B4-BE49-F238E27FC236}">
                <a16:creationId xmlns:a16="http://schemas.microsoft.com/office/drawing/2014/main" id="{19A40EF9-6131-44CF-9DBD-60ACCE3731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75679" y="1118562"/>
            <a:ext cx="1430628" cy="1944906"/>
          </a:xfrm>
          <a:prstGeom prst="rect">
            <a:avLst/>
          </a:prstGeom>
        </p:spPr>
      </p:pic>
      <p:sp>
        <p:nvSpPr>
          <p:cNvPr id="12" name="[T2O] Placeholder converted by Text to Outline">
            <a:extLst>
              <a:ext uri="{FF2B5EF4-FFF2-40B4-BE49-F238E27FC236}">
                <a16:creationId xmlns:a16="http://schemas.microsoft.com/office/drawing/2014/main" id="{0A5762BD-3327-4CE4-A9B0-73A9FFB31B99}"/>
              </a:ext>
            </a:extLst>
          </p:cNvPr>
          <p:cNvSpPr/>
          <p:nvPr userDrawn="1"/>
        </p:nvSpPr>
        <p:spPr>
          <a:xfrm>
            <a:off x="2124123" y="3808906"/>
            <a:ext cx="7943754" cy="669703"/>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Tree>
    <p:extLst>
      <p:ext uri="{BB962C8B-B14F-4D97-AF65-F5344CB8AC3E}">
        <p14:creationId xmlns:p14="http://schemas.microsoft.com/office/powerpoint/2010/main" val="347617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vider 1 - Red no number">
    <p:spTree>
      <p:nvGrpSpPr>
        <p:cNvPr id="1" name=""/>
        <p:cNvGrpSpPr/>
        <p:nvPr/>
      </p:nvGrpSpPr>
      <p:grpSpPr>
        <a:xfrm>
          <a:off x="0" y="0"/>
          <a:ext cx="0" cy="0"/>
          <a:chOff x="0" y="0"/>
          <a:chExt cx="0" cy="0"/>
        </a:xfrm>
      </p:grpSpPr>
      <p:pic>
        <p:nvPicPr>
          <p:cNvPr id="14" name="Picture 13" descr="A person standing in front of a crowd&#10;&#10;Description automatically generated">
            <a:extLst>
              <a:ext uri="{FF2B5EF4-FFF2-40B4-BE49-F238E27FC236}">
                <a16:creationId xmlns:a16="http://schemas.microsoft.com/office/drawing/2014/main" id="{2C24ACC8-0170-43AF-8026-44EC4D9377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09"/>
          <a:stretch/>
        </p:blipFill>
        <p:spPr>
          <a:xfrm>
            <a:off x="0" y="-1"/>
            <a:ext cx="12278764"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86764"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1CAFBF-7F6E-468B-A9E5-F7F969F9A3B6}"/>
              </a:ext>
            </a:extLst>
          </p:cNvPr>
          <p:cNvSpPr/>
          <p:nvPr userDrawn="1"/>
        </p:nvSpPr>
        <p:spPr>
          <a:xfrm>
            <a:off x="0" y="-2"/>
            <a:ext cx="1227876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061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aphs and Charts 5">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2F2A60-03C3-2773-74DB-45E686E82494}"/>
              </a:ext>
            </a:extLst>
          </p:cNvPr>
          <p:cNvSpPr/>
          <p:nvPr/>
        </p:nvSpPr>
        <p:spPr>
          <a:xfrm>
            <a:off x="5971416"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3" name="Chart Placeholder 10">
            <a:extLst>
              <a:ext uri="{FF2B5EF4-FFF2-40B4-BE49-F238E27FC236}">
                <a16:creationId xmlns:a16="http://schemas.microsoft.com/office/drawing/2014/main" id="{10969BB7-B80A-441C-C80B-B4256142ED3B}"/>
              </a:ext>
            </a:extLst>
          </p:cNvPr>
          <p:cNvSpPr txBox="1">
            <a:spLocks noGrp="1"/>
          </p:cNvSpPr>
          <p:nvPr>
            <p:ph type="chart" idx="4294967295"/>
          </p:nvPr>
        </p:nvSpPr>
        <p:spPr>
          <a:xfrm>
            <a:off x="5521476" y="4331366"/>
            <a:ext cx="4853031" cy="1801998"/>
          </a:xfrm>
        </p:spPr>
        <p:txBody>
          <a:bodyPr anchor="ctr" anchorCtr="1"/>
          <a:lstStyle>
            <a:lvl1pPr marL="0" indent="0" algn="ctr">
              <a:buNone/>
              <a:defRPr lang="en-GB" sz="1400"/>
            </a:lvl1pPr>
          </a:lstStyle>
          <a:p>
            <a:pPr lvl="0"/>
            <a:r>
              <a:rPr lang="en-GB"/>
              <a:t>ADD CHART</a:t>
            </a:r>
          </a:p>
        </p:txBody>
      </p:sp>
      <p:sp>
        <p:nvSpPr>
          <p:cNvPr id="4" name="Rectangle 6">
            <a:extLst>
              <a:ext uri="{FF2B5EF4-FFF2-40B4-BE49-F238E27FC236}">
                <a16:creationId xmlns:a16="http://schemas.microsoft.com/office/drawing/2014/main" id="{3E8258FC-825E-4606-DF25-F7F3F02DF452}"/>
              </a:ext>
            </a:extLst>
          </p:cNvPr>
          <p:cNvSpPr/>
          <p:nvPr/>
        </p:nvSpPr>
        <p:spPr>
          <a:xfrm>
            <a:off x="5971416"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5" name="Chart Placeholder 10">
            <a:extLst>
              <a:ext uri="{FF2B5EF4-FFF2-40B4-BE49-F238E27FC236}">
                <a16:creationId xmlns:a16="http://schemas.microsoft.com/office/drawing/2014/main" id="{485B7AB7-F608-FF09-EAA4-BBD36F435713}"/>
              </a:ext>
            </a:extLst>
          </p:cNvPr>
          <p:cNvSpPr txBox="1">
            <a:spLocks noGrp="1"/>
          </p:cNvSpPr>
          <p:nvPr>
            <p:ph type="chart" idx="4294967295"/>
          </p:nvPr>
        </p:nvSpPr>
        <p:spPr>
          <a:xfrm>
            <a:off x="5521476" y="2320061"/>
            <a:ext cx="4853031" cy="1801998"/>
          </a:xfrm>
        </p:spPr>
        <p:txBody>
          <a:bodyPr anchor="ctr" anchorCtr="1"/>
          <a:lstStyle>
            <a:lvl1pPr marL="0" indent="0" algn="ctr">
              <a:buNone/>
              <a:defRPr lang="en-GB" sz="1400"/>
            </a:lvl1pPr>
          </a:lstStyle>
          <a:p>
            <a:pPr lvl="0"/>
            <a:r>
              <a:rPr lang="en-GB"/>
              <a:t>ADD CHART</a:t>
            </a:r>
          </a:p>
        </p:txBody>
      </p:sp>
      <p:sp>
        <p:nvSpPr>
          <p:cNvPr id="6" name="Rectangle 8">
            <a:extLst>
              <a:ext uri="{FF2B5EF4-FFF2-40B4-BE49-F238E27FC236}">
                <a16:creationId xmlns:a16="http://schemas.microsoft.com/office/drawing/2014/main" id="{35BBCF6B-ADBB-A45D-DACE-134D262F63AD}"/>
              </a:ext>
            </a:extLst>
          </p:cNvPr>
          <p:cNvSpPr/>
          <p:nvPr/>
        </p:nvSpPr>
        <p:spPr>
          <a:xfrm>
            <a:off x="277090"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7" name="Chart Placeholder 10">
            <a:extLst>
              <a:ext uri="{FF2B5EF4-FFF2-40B4-BE49-F238E27FC236}">
                <a16:creationId xmlns:a16="http://schemas.microsoft.com/office/drawing/2014/main" id="{44EF70BB-E026-CDFB-2A4E-2DE5D725EDD1}"/>
              </a:ext>
            </a:extLst>
          </p:cNvPr>
          <p:cNvSpPr txBox="1">
            <a:spLocks noGrp="1"/>
          </p:cNvSpPr>
          <p:nvPr>
            <p:ph type="chart" idx="4294967295"/>
          </p:nvPr>
        </p:nvSpPr>
        <p:spPr>
          <a:xfrm>
            <a:off x="277090" y="4331366"/>
            <a:ext cx="4853031" cy="1801998"/>
          </a:xfrm>
        </p:spPr>
        <p:txBody>
          <a:bodyPr anchor="ctr" anchorCtr="1"/>
          <a:lstStyle>
            <a:lvl1pPr marL="0" indent="0" algn="ctr">
              <a:buNone/>
              <a:defRPr lang="en-GB" sz="1400"/>
            </a:lvl1pPr>
          </a:lstStyle>
          <a:p>
            <a:pPr lvl="0"/>
            <a:r>
              <a:rPr lang="en-GB"/>
              <a:t>ADD CHART</a:t>
            </a:r>
          </a:p>
        </p:txBody>
      </p:sp>
      <p:sp>
        <p:nvSpPr>
          <p:cNvPr id="8" name="Rectangle 10">
            <a:extLst>
              <a:ext uri="{FF2B5EF4-FFF2-40B4-BE49-F238E27FC236}">
                <a16:creationId xmlns:a16="http://schemas.microsoft.com/office/drawing/2014/main" id="{884EDCEB-F2C9-01DB-DE43-7A70608E5406}"/>
              </a:ext>
            </a:extLst>
          </p:cNvPr>
          <p:cNvSpPr/>
          <p:nvPr/>
        </p:nvSpPr>
        <p:spPr>
          <a:xfrm>
            <a:off x="277090"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9" name="Chart Placeholder 10">
            <a:extLst>
              <a:ext uri="{FF2B5EF4-FFF2-40B4-BE49-F238E27FC236}">
                <a16:creationId xmlns:a16="http://schemas.microsoft.com/office/drawing/2014/main" id="{CA40F476-C77C-2FFD-67E1-97E5A939C1F8}"/>
              </a:ext>
            </a:extLst>
          </p:cNvPr>
          <p:cNvSpPr txBox="1">
            <a:spLocks noGrp="1"/>
          </p:cNvSpPr>
          <p:nvPr>
            <p:ph type="chart" idx="4294967295"/>
          </p:nvPr>
        </p:nvSpPr>
        <p:spPr>
          <a:xfrm>
            <a:off x="277090" y="2320061"/>
            <a:ext cx="4853031" cy="1801998"/>
          </a:xfrm>
        </p:spPr>
        <p:txBody>
          <a:bodyPr anchor="ctr" anchorCtr="1"/>
          <a:lstStyle>
            <a:lvl1pPr marL="0" indent="0" algn="ctr">
              <a:buNone/>
              <a:defRPr lang="en-GB" sz="1400"/>
            </a:lvl1pPr>
          </a:lstStyle>
          <a:p>
            <a:pPr lvl="0"/>
            <a:r>
              <a:rPr lang="en-GB"/>
              <a:t>ADD CHART</a:t>
            </a:r>
          </a:p>
        </p:txBody>
      </p:sp>
      <p:sp>
        <p:nvSpPr>
          <p:cNvPr id="10" name="Title 1">
            <a:extLst>
              <a:ext uri="{FF2B5EF4-FFF2-40B4-BE49-F238E27FC236}">
                <a16:creationId xmlns:a16="http://schemas.microsoft.com/office/drawing/2014/main" id="{37809F66-6D38-D78F-2D28-A381C8078047}"/>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11" name="Text Placeholder 20">
            <a:extLst>
              <a:ext uri="{FF2B5EF4-FFF2-40B4-BE49-F238E27FC236}">
                <a16:creationId xmlns:a16="http://schemas.microsoft.com/office/drawing/2014/main" id="{31B90F62-8F18-7622-C567-4D29518C24D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2" name="Picture 1" descr="A red bird with a black background&#10;&#10;AI-generated content may be incorrect.">
            <a:extLst>
              <a:ext uri="{FF2B5EF4-FFF2-40B4-BE49-F238E27FC236}">
                <a16:creationId xmlns:a16="http://schemas.microsoft.com/office/drawing/2014/main" id="{AE2F433B-9CAA-8B14-3C0B-158E60D96AFF}"/>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8351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2 - Green no number">
    <p:spTree>
      <p:nvGrpSpPr>
        <p:cNvPr id="1" name=""/>
        <p:cNvGrpSpPr/>
        <p:nvPr/>
      </p:nvGrpSpPr>
      <p:grpSpPr>
        <a:xfrm>
          <a:off x="0" y="0"/>
          <a:ext cx="0" cy="0"/>
          <a:chOff x="0" y="0"/>
          <a:chExt cx="0" cy="0"/>
        </a:xfrm>
      </p:grpSpPr>
      <p:pic>
        <p:nvPicPr>
          <p:cNvPr id="20" name="Picture 19" descr="A picture containing outdoor, building, large, colorful&#10;&#10;Description automatically generated">
            <a:extLst>
              <a:ext uri="{FF2B5EF4-FFF2-40B4-BE49-F238E27FC236}">
                <a16:creationId xmlns:a16="http://schemas.microsoft.com/office/drawing/2014/main" id="{E6201A00-1E81-41B8-85F8-C8CC52705F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47"/>
          <a:stretch/>
        </p:blipFill>
        <p:spPr>
          <a:xfrm>
            <a:off x="-15457" y="-12962"/>
            <a:ext cx="12222914"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0915" y="12963"/>
            <a:ext cx="12222915" cy="6858000"/>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2D76FA2-BA5C-4D90-BBE1-064B340A906F}"/>
              </a:ext>
            </a:extLst>
          </p:cNvPr>
          <p:cNvSpPr/>
          <p:nvPr userDrawn="1"/>
        </p:nvSpPr>
        <p:spPr>
          <a:xfrm>
            <a:off x="0" y="12962"/>
            <a:ext cx="12222915"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89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vider 3 - Yellow no number">
    <p:spTree>
      <p:nvGrpSpPr>
        <p:cNvPr id="1" name=""/>
        <p:cNvGrpSpPr/>
        <p:nvPr/>
      </p:nvGrpSpPr>
      <p:grpSpPr>
        <a:xfrm>
          <a:off x="0" y="0"/>
          <a:ext cx="0" cy="0"/>
          <a:chOff x="0" y="0"/>
          <a:chExt cx="0" cy="0"/>
        </a:xfrm>
      </p:grpSpPr>
      <p:pic>
        <p:nvPicPr>
          <p:cNvPr id="4" name="Picture 3" descr="A person in a red uniform with a football ball in front of him&#10;&#10;Description automatically generated with medium confidence">
            <a:extLst>
              <a:ext uri="{FF2B5EF4-FFF2-40B4-BE49-F238E27FC236}">
                <a16:creationId xmlns:a16="http://schemas.microsoft.com/office/drawing/2014/main" id="{B87CA1FE-7A97-3B6F-CCCF-CEAA285EB2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90" b="16382"/>
          <a:stretch/>
        </p:blipFill>
        <p:spPr>
          <a:xfrm>
            <a:off x="0" y="50794"/>
            <a:ext cx="12231062" cy="6879467"/>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12700" y="10733"/>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116897" y="3467886"/>
            <a:ext cx="4395988" cy="3411582"/>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438726-027E-4181-B804-4E17F1D17B1E}"/>
              </a:ext>
            </a:extLst>
          </p:cNvPr>
          <p:cNvSpPr/>
          <p:nvPr userDrawn="1"/>
        </p:nvSpPr>
        <p:spPr>
          <a:xfrm>
            <a:off x="4353" y="-42935"/>
            <a:ext cx="12192000" cy="685014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AAD6A928-9392-4F1F-A1AC-125B9E5B3E48}"/>
              </a:ext>
            </a:extLst>
          </p:cNvPr>
          <p:cNvSpPr/>
          <p:nvPr userDrawn="1"/>
        </p:nvSpPr>
        <p:spPr>
          <a:xfrm>
            <a:off x="85510" y="42033"/>
            <a:ext cx="12192000" cy="687946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1FE00235-BE41-4C68-A093-FFA6FC5D751A}"/>
              </a:ext>
            </a:extLst>
          </p:cNvPr>
          <p:cNvSpPr/>
          <p:nvPr userDrawn="1"/>
        </p:nvSpPr>
        <p:spPr>
          <a:xfrm>
            <a:off x="3315" y="63499"/>
            <a:ext cx="12192000" cy="685406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12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vider 4 - Gold no number">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person, outdoor, wearing, hat&#10;&#10;Description automatically generated">
            <a:extLst>
              <a:ext uri="{FF2B5EF4-FFF2-40B4-BE49-F238E27FC236}">
                <a16:creationId xmlns:a16="http://schemas.microsoft.com/office/drawing/2014/main" id="{F146E076-DC42-4346-9209-3260DE1CF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51"/>
          <a:stretch/>
        </p:blipFill>
        <p:spPr>
          <a:xfrm>
            <a:off x="-1" y="12444"/>
            <a:ext cx="12191999" cy="684503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12446"/>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2" y="3441445"/>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9427C9-4AB1-461A-AD59-FE39FDFE389D}"/>
              </a:ext>
            </a:extLst>
          </p:cNvPr>
          <p:cNvSpPr/>
          <p:nvPr userDrawn="1"/>
        </p:nvSpPr>
        <p:spPr>
          <a:xfrm>
            <a:off x="-3" y="-12445"/>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493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5 - Silver no numb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7BF593-514D-42AE-8EDB-D93D47D8E8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95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6 - Red no number">
    <p:bg>
      <p:bgPr>
        <a:solidFill>
          <a:srgbClr val="FFFFFF"/>
        </a:solidFill>
        <a:effectLst/>
      </p:bgPr>
    </p:bg>
    <p:spTree>
      <p:nvGrpSpPr>
        <p:cNvPr id="1" name=""/>
        <p:cNvGrpSpPr/>
        <p:nvPr/>
      </p:nvGrpSpPr>
      <p:grpSpPr>
        <a:xfrm>
          <a:off x="0" y="0"/>
          <a:ext cx="0" cy="0"/>
          <a:chOff x="0" y="0"/>
          <a:chExt cx="0" cy="0"/>
        </a:xfrm>
      </p:grpSpPr>
      <p:pic>
        <p:nvPicPr>
          <p:cNvPr id="4" name="Picture 3" descr="A football player holding a glove&#10;&#10;Description automatically generated">
            <a:extLst>
              <a:ext uri="{FF2B5EF4-FFF2-40B4-BE49-F238E27FC236}">
                <a16:creationId xmlns:a16="http://schemas.microsoft.com/office/drawing/2014/main" id="{6F911B67-A57E-06C9-EC28-2E6C20221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88" r="10166" b="47082"/>
          <a:stretch/>
        </p:blipFill>
        <p:spPr>
          <a:xfrm>
            <a:off x="22728" y="-25925"/>
            <a:ext cx="12167807" cy="6896887"/>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465"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32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7 - Green no number">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hat&#10;&#10;Description automatically generated with low confidence">
            <a:extLst>
              <a:ext uri="{FF2B5EF4-FFF2-40B4-BE49-F238E27FC236}">
                <a16:creationId xmlns:a16="http://schemas.microsoft.com/office/drawing/2014/main" id="{B09CFFAB-3C35-8C19-051E-CA5FED2DF2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30" b="31018"/>
          <a:stretch/>
        </p:blipFill>
        <p:spPr>
          <a:xfrm>
            <a:off x="41862" y="12962"/>
            <a:ext cx="12191998"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2079" y="12962"/>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B33F8CB-6774-45B4-AA08-5DFDAEF6AD30}"/>
              </a:ext>
            </a:extLst>
          </p:cNvPr>
          <p:cNvSpPr/>
          <p:nvPr userDrawn="1"/>
        </p:nvSpPr>
        <p:spPr>
          <a:xfrm>
            <a:off x="62825" y="-1"/>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102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8 - Yellow no numb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1" y="-2"/>
            <a:ext cx="12191999" cy="6886896"/>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0" y="-1"/>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732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1 - Red numbered">
    <p:spTree>
      <p:nvGrpSpPr>
        <p:cNvPr id="1" name=""/>
        <p:cNvGrpSpPr/>
        <p:nvPr/>
      </p:nvGrpSpPr>
      <p:grpSpPr>
        <a:xfrm>
          <a:off x="0" y="0"/>
          <a:ext cx="0" cy="0"/>
          <a:chOff x="0" y="0"/>
          <a:chExt cx="0" cy="0"/>
        </a:xfrm>
      </p:grpSpPr>
      <p:pic>
        <p:nvPicPr>
          <p:cNvPr id="14" name="Picture 13" descr="A person standing in front of a crowd&#10;&#10;Description automatically generated">
            <a:extLst>
              <a:ext uri="{FF2B5EF4-FFF2-40B4-BE49-F238E27FC236}">
                <a16:creationId xmlns:a16="http://schemas.microsoft.com/office/drawing/2014/main" id="{2C24ACC8-0170-43AF-8026-44EC4D9377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09"/>
          <a:stretch/>
        </p:blipFill>
        <p:spPr>
          <a:xfrm>
            <a:off x="0" y="-1"/>
            <a:ext cx="12278764"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86764"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1CAFBF-7F6E-468B-A9E5-F7F969F9A3B6}"/>
              </a:ext>
            </a:extLst>
          </p:cNvPr>
          <p:cNvSpPr/>
          <p:nvPr userDrawn="1"/>
        </p:nvSpPr>
        <p:spPr>
          <a:xfrm>
            <a:off x="-2" y="25924"/>
            <a:ext cx="1227876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1" name="[T2O] Title 1">
            <a:extLst>
              <a:ext uri="{FF2B5EF4-FFF2-40B4-BE49-F238E27FC236}">
                <a16:creationId xmlns:a16="http://schemas.microsoft.com/office/drawing/2014/main" id="{E7D857B9-0F66-4E97-B314-EF599498FD62}"/>
              </a:ext>
            </a:extLst>
          </p:cNvPr>
          <p:cNvSpPr/>
          <p:nvPr userDrawn="1"/>
        </p:nvSpPr>
        <p:spPr>
          <a:xfrm>
            <a:off x="655009" y="562565"/>
            <a:ext cx="856649" cy="2262997"/>
          </a:xfrm>
          <a:custGeom>
            <a:avLst/>
            <a:gdLst/>
            <a:ahLst/>
            <a:cxnLst/>
            <a:rect l="l" t="t" r="r" b="b"/>
            <a:pathLst>
              <a:path w="856649" h="2262997">
                <a:moveTo>
                  <a:pt x="686535" y="0"/>
                </a:moveTo>
                <a:lnTo>
                  <a:pt x="696153" y="0"/>
                </a:lnTo>
                <a:lnTo>
                  <a:pt x="696153" y="1810398"/>
                </a:lnTo>
                <a:cubicBezTo>
                  <a:pt x="692008" y="1901881"/>
                  <a:pt x="697092" y="1984536"/>
                  <a:pt x="711406" y="2058364"/>
                </a:cubicBezTo>
                <a:cubicBezTo>
                  <a:pt x="725720" y="2132193"/>
                  <a:pt x="774134" y="2197194"/>
                  <a:pt x="856649" y="2253367"/>
                </a:cubicBezTo>
                <a:lnTo>
                  <a:pt x="856649" y="2262997"/>
                </a:lnTo>
                <a:lnTo>
                  <a:pt x="182966" y="2262997"/>
                </a:lnTo>
                <a:lnTo>
                  <a:pt x="182966" y="2253367"/>
                </a:lnTo>
                <a:cubicBezTo>
                  <a:pt x="277921" y="2205018"/>
                  <a:pt x="334361" y="2143628"/>
                  <a:pt x="352285" y="2069198"/>
                </a:cubicBezTo>
                <a:cubicBezTo>
                  <a:pt x="370209" y="1994768"/>
                  <a:pt x="376898" y="1908501"/>
                  <a:pt x="372352" y="1810398"/>
                </a:cubicBezTo>
                <a:lnTo>
                  <a:pt x="372352" y="571367"/>
                </a:lnTo>
                <a:lnTo>
                  <a:pt x="0" y="571367"/>
                </a:lnTo>
                <a:lnTo>
                  <a:pt x="0" y="561737"/>
                </a:lnTo>
                <a:cubicBezTo>
                  <a:pt x="144375" y="510846"/>
                  <a:pt x="276074" y="436884"/>
                  <a:pt x="395096" y="339851"/>
                </a:cubicBezTo>
                <a:cubicBezTo>
                  <a:pt x="514119" y="242817"/>
                  <a:pt x="611265" y="129534"/>
                  <a:pt x="686535"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788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2 - Green numbered">
    <p:spTree>
      <p:nvGrpSpPr>
        <p:cNvPr id="1" name=""/>
        <p:cNvGrpSpPr/>
        <p:nvPr/>
      </p:nvGrpSpPr>
      <p:grpSpPr>
        <a:xfrm>
          <a:off x="0" y="0"/>
          <a:ext cx="0" cy="0"/>
          <a:chOff x="0" y="0"/>
          <a:chExt cx="0" cy="0"/>
        </a:xfrm>
      </p:grpSpPr>
      <p:pic>
        <p:nvPicPr>
          <p:cNvPr id="20" name="Picture 19" descr="A picture containing outdoor, building, large, colorful&#10;&#10;Description automatically generated">
            <a:extLst>
              <a:ext uri="{FF2B5EF4-FFF2-40B4-BE49-F238E27FC236}">
                <a16:creationId xmlns:a16="http://schemas.microsoft.com/office/drawing/2014/main" id="{E6201A00-1E81-41B8-85F8-C8CC52705F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47"/>
          <a:stretch/>
        </p:blipFill>
        <p:spPr>
          <a:xfrm>
            <a:off x="-15457" y="-12962"/>
            <a:ext cx="12222914"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0915" y="12963"/>
            <a:ext cx="12222915" cy="6858000"/>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2D76FA2-BA5C-4D90-BBE1-064B340A906F}"/>
              </a:ext>
            </a:extLst>
          </p:cNvPr>
          <p:cNvSpPr/>
          <p:nvPr userDrawn="1"/>
        </p:nvSpPr>
        <p:spPr>
          <a:xfrm>
            <a:off x="0" y="12962"/>
            <a:ext cx="12222915"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itle 1">
            <a:extLst>
              <a:ext uri="{FF2B5EF4-FFF2-40B4-BE49-F238E27FC236}">
                <a16:creationId xmlns:a16="http://schemas.microsoft.com/office/drawing/2014/main" id="{DA52C000-CBBA-49C0-9938-4CB264FFAAB4}"/>
              </a:ext>
            </a:extLst>
          </p:cNvPr>
          <p:cNvSpPr/>
          <p:nvPr userDrawn="1"/>
        </p:nvSpPr>
        <p:spPr>
          <a:xfrm>
            <a:off x="553862" y="695131"/>
            <a:ext cx="1649500" cy="2163088"/>
          </a:xfrm>
          <a:custGeom>
            <a:avLst/>
            <a:gdLst/>
            <a:ahLst/>
            <a:cxnLst/>
            <a:rect l="l" t="t" r="r" b="b"/>
            <a:pathLst>
              <a:path w="1649500" h="2163088">
                <a:moveTo>
                  <a:pt x="715813" y="0"/>
                </a:moveTo>
                <a:cubicBezTo>
                  <a:pt x="836324" y="551"/>
                  <a:pt x="947599" y="20458"/>
                  <a:pt x="1049638" y="59719"/>
                </a:cubicBezTo>
                <a:cubicBezTo>
                  <a:pt x="1151678" y="98980"/>
                  <a:pt x="1233926" y="154288"/>
                  <a:pt x="1296383" y="225643"/>
                </a:cubicBezTo>
                <a:cubicBezTo>
                  <a:pt x="1358839" y="296998"/>
                  <a:pt x="1390947" y="381092"/>
                  <a:pt x="1392706" y="477924"/>
                </a:cubicBezTo>
                <a:cubicBezTo>
                  <a:pt x="1391704" y="550967"/>
                  <a:pt x="1378478" y="618392"/>
                  <a:pt x="1353027" y="680198"/>
                </a:cubicBezTo>
                <a:cubicBezTo>
                  <a:pt x="1327576" y="742004"/>
                  <a:pt x="1295912" y="803008"/>
                  <a:pt x="1258037" y="863209"/>
                </a:cubicBezTo>
                <a:lnTo>
                  <a:pt x="555317" y="1900268"/>
                </a:lnTo>
                <a:lnTo>
                  <a:pt x="979027" y="1932375"/>
                </a:lnTo>
                <a:cubicBezTo>
                  <a:pt x="1095349" y="1932843"/>
                  <a:pt x="1209878" y="1921472"/>
                  <a:pt x="1322614" y="1898261"/>
                </a:cubicBezTo>
                <a:cubicBezTo>
                  <a:pt x="1435351" y="1875050"/>
                  <a:pt x="1541103" y="1837190"/>
                  <a:pt x="1639871" y="1784682"/>
                </a:cubicBezTo>
                <a:lnTo>
                  <a:pt x="1649500" y="1784682"/>
                </a:lnTo>
                <a:lnTo>
                  <a:pt x="1472954" y="2163088"/>
                </a:lnTo>
                <a:lnTo>
                  <a:pt x="0" y="2163088"/>
                </a:lnTo>
                <a:lnTo>
                  <a:pt x="808901" y="991637"/>
                </a:lnTo>
                <a:cubicBezTo>
                  <a:pt x="855913" y="928694"/>
                  <a:pt x="903126" y="860332"/>
                  <a:pt x="950539" y="786553"/>
                </a:cubicBezTo>
                <a:cubicBezTo>
                  <a:pt x="997952" y="712774"/>
                  <a:pt x="1023498" y="635583"/>
                  <a:pt x="1027176" y="554981"/>
                </a:cubicBezTo>
                <a:cubicBezTo>
                  <a:pt x="1023231" y="457991"/>
                  <a:pt x="985380" y="383076"/>
                  <a:pt x="913625" y="330236"/>
                </a:cubicBezTo>
                <a:cubicBezTo>
                  <a:pt x="841870" y="277396"/>
                  <a:pt x="759883" y="250641"/>
                  <a:pt x="667664" y="249973"/>
                </a:cubicBezTo>
                <a:cubicBezTo>
                  <a:pt x="564679" y="251912"/>
                  <a:pt x="466509" y="272914"/>
                  <a:pt x="373154" y="312978"/>
                </a:cubicBezTo>
                <a:cubicBezTo>
                  <a:pt x="279799" y="353042"/>
                  <a:pt x="192863" y="400533"/>
                  <a:pt x="112347" y="455449"/>
                </a:cubicBezTo>
                <a:lnTo>
                  <a:pt x="102718" y="455449"/>
                </a:lnTo>
                <a:lnTo>
                  <a:pt x="295313" y="64095"/>
                </a:lnTo>
                <a:cubicBezTo>
                  <a:pt x="362989" y="44600"/>
                  <a:pt x="432270" y="29110"/>
                  <a:pt x="503156" y="17626"/>
                </a:cubicBezTo>
                <a:cubicBezTo>
                  <a:pt x="574042" y="6142"/>
                  <a:pt x="644928" y="267"/>
                  <a:pt x="715813"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1" y="-26678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extBox 15">
            <a:extLst>
              <a:ext uri="{FF2B5EF4-FFF2-40B4-BE49-F238E27FC236}">
                <a16:creationId xmlns:a16="http://schemas.microsoft.com/office/drawing/2014/main" id="{E433A479-D043-4F47-AC67-B5170567018E}"/>
              </a:ext>
            </a:extLst>
          </p:cNvPr>
          <p:cNvSpPr txBox="1"/>
          <p:nvPr userDrawn="1"/>
        </p:nvSpPr>
        <p:spPr>
          <a:xfrm>
            <a:off x="690271" y="3609658"/>
            <a:ext cx="10801441" cy="1015663"/>
          </a:xfrm>
          <a:prstGeom prst="rect">
            <a:avLst/>
          </a:prstGeom>
          <a:noFill/>
        </p:spPr>
        <p:txBody>
          <a:bodyPr wrap="square" rtlCol="0">
            <a:spAutoFit/>
          </a:bodyPr>
          <a:lstStyle/>
          <a:p>
            <a:pPr algn="ctr"/>
            <a:r>
              <a:rPr lang="en-GB" sz="6000">
                <a:solidFill>
                  <a:schemeClr val="bg1"/>
                </a:solidFill>
                <a:latin typeface="Roboto" panose="02000000000000000000" pitchFamily="2" charset="0"/>
              </a:rPr>
              <a:t>Liverpool Football Club Women</a:t>
            </a:r>
          </a:p>
        </p:txBody>
      </p:sp>
      <p:pic>
        <p:nvPicPr>
          <p:cNvPr id="2" name="Content Placeholder 25">
            <a:extLst>
              <a:ext uri="{FF2B5EF4-FFF2-40B4-BE49-F238E27FC236}">
                <a16:creationId xmlns:a16="http://schemas.microsoft.com/office/drawing/2014/main" id="{20015A61-0C8C-71AD-B1E6-3AB54B045F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75679" y="1118562"/>
            <a:ext cx="1430628" cy="1944906"/>
          </a:xfrm>
          <a:prstGeom prst="rect">
            <a:avLst/>
          </a:prstGeom>
        </p:spPr>
      </p:pic>
    </p:spTree>
    <p:extLst>
      <p:ext uri="{BB962C8B-B14F-4D97-AF65-F5344CB8AC3E}">
        <p14:creationId xmlns:p14="http://schemas.microsoft.com/office/powerpoint/2010/main" val="1852134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 3 - Yellow numbered">
    <p:spTree>
      <p:nvGrpSpPr>
        <p:cNvPr id="1" name=""/>
        <p:cNvGrpSpPr/>
        <p:nvPr/>
      </p:nvGrpSpPr>
      <p:grpSpPr>
        <a:xfrm>
          <a:off x="0" y="0"/>
          <a:ext cx="0" cy="0"/>
          <a:chOff x="0" y="0"/>
          <a:chExt cx="0" cy="0"/>
        </a:xfrm>
      </p:grpSpPr>
      <p:pic>
        <p:nvPicPr>
          <p:cNvPr id="8" name="Picture 7" descr="A person in a red shirt&#10;&#10;Description automatically generated with medium confidence">
            <a:extLst>
              <a:ext uri="{FF2B5EF4-FFF2-40B4-BE49-F238E27FC236}">
                <a16:creationId xmlns:a16="http://schemas.microsoft.com/office/drawing/2014/main" id="{589E0CD9-FD91-E740-CB65-57D9F1F1BA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031" b="8402"/>
          <a:stretch/>
        </p:blipFill>
        <p:spPr>
          <a:xfrm>
            <a:off x="-92211" y="0"/>
            <a:ext cx="12248708" cy="6905595"/>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35717" y="-28898"/>
            <a:ext cx="12192000" cy="7031856"/>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35503" y="3467886"/>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438726-027E-4181-B804-4E17F1D17B1E}"/>
              </a:ext>
            </a:extLst>
          </p:cNvPr>
          <p:cNvSpPr/>
          <p:nvPr userDrawn="1"/>
        </p:nvSpPr>
        <p:spPr>
          <a:xfrm>
            <a:off x="-88466" y="-7227"/>
            <a:ext cx="12192000" cy="697406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AAD6A928-9392-4F1F-A1AC-125B9E5B3E48}"/>
              </a:ext>
            </a:extLst>
          </p:cNvPr>
          <p:cNvSpPr/>
          <p:nvPr userDrawn="1"/>
        </p:nvSpPr>
        <p:spPr>
          <a:xfrm>
            <a:off x="-33914" y="0"/>
            <a:ext cx="12192000" cy="698850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1FE00235-BE41-4C68-A093-FFA6FC5D751A}"/>
              </a:ext>
            </a:extLst>
          </p:cNvPr>
          <p:cNvSpPr/>
          <p:nvPr userDrawn="1"/>
        </p:nvSpPr>
        <p:spPr>
          <a:xfrm>
            <a:off x="-101107" y="-14449"/>
            <a:ext cx="12192000" cy="698128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2O] Title 1">
            <a:extLst>
              <a:ext uri="{FF2B5EF4-FFF2-40B4-BE49-F238E27FC236}">
                <a16:creationId xmlns:a16="http://schemas.microsoft.com/office/drawing/2014/main" id="{BCBC102E-00F8-4FE8-847C-C10EAA6764EB}"/>
              </a:ext>
            </a:extLst>
          </p:cNvPr>
          <p:cNvSpPr/>
          <p:nvPr userDrawn="1"/>
        </p:nvSpPr>
        <p:spPr>
          <a:xfrm>
            <a:off x="582824" y="695130"/>
            <a:ext cx="1521103" cy="2214525"/>
          </a:xfrm>
          <a:custGeom>
            <a:avLst/>
            <a:gdLst/>
            <a:ahLst/>
            <a:cxnLst/>
            <a:rect l="l" t="t" r="r" b="b"/>
            <a:pathLst>
              <a:path w="1521103" h="2214525">
                <a:moveTo>
                  <a:pt x="677294" y="10"/>
                </a:moveTo>
                <a:cubicBezTo>
                  <a:pt x="779709" y="-409"/>
                  <a:pt x="882987" y="16452"/>
                  <a:pt x="987126" y="50595"/>
                </a:cubicBezTo>
                <a:cubicBezTo>
                  <a:pt x="1091265" y="84737"/>
                  <a:pt x="1178820" y="138672"/>
                  <a:pt x="1249790" y="212402"/>
                </a:cubicBezTo>
                <a:cubicBezTo>
                  <a:pt x="1320760" y="286131"/>
                  <a:pt x="1357699" y="382168"/>
                  <a:pt x="1360607" y="500511"/>
                </a:cubicBezTo>
                <a:cubicBezTo>
                  <a:pt x="1357936" y="622367"/>
                  <a:pt x="1319994" y="720726"/>
                  <a:pt x="1246781" y="795590"/>
                </a:cubicBezTo>
                <a:cubicBezTo>
                  <a:pt x="1173568" y="870454"/>
                  <a:pt x="1081107" y="923008"/>
                  <a:pt x="969397" y="953254"/>
                </a:cubicBezTo>
                <a:cubicBezTo>
                  <a:pt x="1121532" y="979813"/>
                  <a:pt x="1250382" y="1038879"/>
                  <a:pt x="1355947" y="1130453"/>
                </a:cubicBezTo>
                <a:cubicBezTo>
                  <a:pt x="1461513" y="1222026"/>
                  <a:pt x="1516565" y="1350169"/>
                  <a:pt x="1521103" y="1514882"/>
                </a:cubicBezTo>
                <a:cubicBezTo>
                  <a:pt x="1516531" y="1694318"/>
                  <a:pt x="1460094" y="1835152"/>
                  <a:pt x="1351794" y="1937382"/>
                </a:cubicBezTo>
                <a:cubicBezTo>
                  <a:pt x="1243494" y="2039613"/>
                  <a:pt x="1110762" y="2111702"/>
                  <a:pt x="953600" y="2153650"/>
                </a:cubicBezTo>
                <a:cubicBezTo>
                  <a:pt x="796437" y="2195598"/>
                  <a:pt x="642277" y="2215867"/>
                  <a:pt x="491118" y="2214457"/>
                </a:cubicBezTo>
                <a:lnTo>
                  <a:pt x="157286" y="2188819"/>
                </a:lnTo>
                <a:lnTo>
                  <a:pt x="0" y="1803912"/>
                </a:lnTo>
                <a:lnTo>
                  <a:pt x="9629" y="1803912"/>
                </a:lnTo>
                <a:cubicBezTo>
                  <a:pt x="96966" y="1851347"/>
                  <a:pt x="190321" y="1889751"/>
                  <a:pt x="289695" y="1919122"/>
                </a:cubicBezTo>
                <a:cubicBezTo>
                  <a:pt x="389069" y="1948494"/>
                  <a:pt x="490449" y="1963614"/>
                  <a:pt x="593836" y="1964484"/>
                </a:cubicBezTo>
                <a:cubicBezTo>
                  <a:pt x="686666" y="1964543"/>
                  <a:pt x="775632" y="1947654"/>
                  <a:pt x="860735" y="1913814"/>
                </a:cubicBezTo>
                <a:cubicBezTo>
                  <a:pt x="945838" y="1879975"/>
                  <a:pt x="1015782" y="1828830"/>
                  <a:pt x="1070569" y="1760379"/>
                </a:cubicBezTo>
                <a:cubicBezTo>
                  <a:pt x="1125356" y="1691928"/>
                  <a:pt x="1153690" y="1605813"/>
                  <a:pt x="1155573" y="1502036"/>
                </a:cubicBezTo>
                <a:cubicBezTo>
                  <a:pt x="1155974" y="1382142"/>
                  <a:pt x="1114245" y="1288742"/>
                  <a:pt x="1030386" y="1221837"/>
                </a:cubicBezTo>
                <a:cubicBezTo>
                  <a:pt x="946526" y="1154931"/>
                  <a:pt x="818129" y="1120943"/>
                  <a:pt x="645194" y="1119872"/>
                </a:cubicBezTo>
                <a:cubicBezTo>
                  <a:pt x="603332" y="1119605"/>
                  <a:pt x="561068" y="1121746"/>
                  <a:pt x="518402" y="1126296"/>
                </a:cubicBezTo>
                <a:cubicBezTo>
                  <a:pt x="475737" y="1130846"/>
                  <a:pt x="433473" y="1139410"/>
                  <a:pt x="391610" y="1151989"/>
                </a:cubicBezTo>
                <a:lnTo>
                  <a:pt x="391610" y="885943"/>
                </a:lnTo>
                <a:lnTo>
                  <a:pt x="539267" y="895579"/>
                </a:lnTo>
                <a:cubicBezTo>
                  <a:pt x="687124" y="902116"/>
                  <a:pt x="803885" y="873738"/>
                  <a:pt x="889550" y="810445"/>
                </a:cubicBezTo>
                <a:cubicBezTo>
                  <a:pt x="975215" y="747152"/>
                  <a:pt x="1018950" y="667395"/>
                  <a:pt x="1020756" y="571174"/>
                </a:cubicBezTo>
                <a:cubicBezTo>
                  <a:pt x="1019151" y="500471"/>
                  <a:pt x="997751" y="441309"/>
                  <a:pt x="956557" y="393685"/>
                </a:cubicBezTo>
                <a:cubicBezTo>
                  <a:pt x="915363" y="346062"/>
                  <a:pt x="864004" y="310215"/>
                  <a:pt x="802481" y="286146"/>
                </a:cubicBezTo>
                <a:cubicBezTo>
                  <a:pt x="740957" y="262077"/>
                  <a:pt x="678899" y="250022"/>
                  <a:pt x="616305" y="249983"/>
                </a:cubicBezTo>
                <a:cubicBezTo>
                  <a:pt x="524956" y="250986"/>
                  <a:pt x="438823" y="266644"/>
                  <a:pt x="357906" y="296956"/>
                </a:cubicBezTo>
                <a:cubicBezTo>
                  <a:pt x="276989" y="327268"/>
                  <a:pt x="200486" y="366212"/>
                  <a:pt x="128397" y="413789"/>
                </a:cubicBezTo>
                <a:lnTo>
                  <a:pt x="118767" y="413789"/>
                </a:lnTo>
                <a:lnTo>
                  <a:pt x="250374" y="70515"/>
                </a:lnTo>
                <a:cubicBezTo>
                  <a:pt x="318117" y="45144"/>
                  <a:pt x="388066" y="26983"/>
                  <a:pt x="460223" y="16034"/>
                </a:cubicBezTo>
                <a:cubicBezTo>
                  <a:pt x="532379" y="5084"/>
                  <a:pt x="604736" y="-257"/>
                  <a:pt x="677294" y="10"/>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Tree>
    <p:extLst>
      <p:ext uri="{BB962C8B-B14F-4D97-AF65-F5344CB8AC3E}">
        <p14:creationId xmlns:p14="http://schemas.microsoft.com/office/powerpoint/2010/main" val="41171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4 - Gold numbered">
    <p:bg>
      <p:bgPr>
        <a:solidFill>
          <a:srgbClr val="FFFFFF"/>
        </a:solidFill>
        <a:effectLst/>
      </p:bgPr>
    </p:bg>
    <p:spTree>
      <p:nvGrpSpPr>
        <p:cNvPr id="1" name=""/>
        <p:cNvGrpSpPr/>
        <p:nvPr/>
      </p:nvGrpSpPr>
      <p:grpSpPr>
        <a:xfrm>
          <a:off x="0" y="0"/>
          <a:ext cx="0" cy="0"/>
          <a:chOff x="0" y="0"/>
          <a:chExt cx="0" cy="0"/>
        </a:xfrm>
      </p:grpSpPr>
      <p:pic>
        <p:nvPicPr>
          <p:cNvPr id="29" name="Picture 28" descr="A picture containing person, outdoor, wearing, hat&#10;&#10;Description automatically generated">
            <a:extLst>
              <a:ext uri="{FF2B5EF4-FFF2-40B4-BE49-F238E27FC236}">
                <a16:creationId xmlns:a16="http://schemas.microsoft.com/office/drawing/2014/main" id="{F7675074-E25D-4385-8FA8-97D9F15BE7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51"/>
          <a:stretch/>
        </p:blipFill>
        <p:spPr>
          <a:xfrm>
            <a:off x="-1" y="12444"/>
            <a:ext cx="12191999" cy="684503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24373"/>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2" y="3441445"/>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9427C9-4AB1-461A-AD59-FE39FDFE389D}"/>
              </a:ext>
            </a:extLst>
          </p:cNvPr>
          <p:cNvSpPr/>
          <p:nvPr userDrawn="1"/>
        </p:nvSpPr>
        <p:spPr>
          <a:xfrm>
            <a:off x="-2" y="-12445"/>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extBox 13">
            <a:extLst>
              <a:ext uri="{FF2B5EF4-FFF2-40B4-BE49-F238E27FC236}">
                <a16:creationId xmlns:a16="http://schemas.microsoft.com/office/drawing/2014/main" id="{A72302F5-5E44-4911-AFF2-8EC24ECEC677}"/>
              </a:ext>
            </a:extLst>
          </p:cNvPr>
          <p:cNvSpPr/>
          <p:nvPr userDrawn="1"/>
        </p:nvSpPr>
        <p:spPr>
          <a:xfrm>
            <a:off x="389931" y="744380"/>
            <a:ext cx="1772052" cy="2086664"/>
          </a:xfrm>
          <a:custGeom>
            <a:avLst/>
            <a:gdLst/>
            <a:ahLst/>
            <a:cxnLst/>
            <a:rect l="l" t="t" r="r" b="b"/>
            <a:pathLst>
              <a:path w="1772052" h="2086664">
                <a:moveTo>
                  <a:pt x="1103795" y="231146"/>
                </a:moveTo>
                <a:lnTo>
                  <a:pt x="434540" y="1386080"/>
                </a:lnTo>
                <a:cubicBezTo>
                  <a:pt x="517338" y="1391169"/>
                  <a:pt x="615004" y="1396061"/>
                  <a:pt x="727538" y="1400754"/>
                </a:cubicBezTo>
                <a:cubicBezTo>
                  <a:pt x="840071" y="1405447"/>
                  <a:pt x="965491" y="1407959"/>
                  <a:pt x="1103795" y="1408290"/>
                </a:cubicBezTo>
                <a:close/>
                <a:moveTo>
                  <a:pt x="986438" y="0"/>
                </a:moveTo>
                <a:lnTo>
                  <a:pt x="1423753" y="0"/>
                </a:lnTo>
                <a:lnTo>
                  <a:pt x="1423753" y="1408290"/>
                </a:lnTo>
                <a:cubicBezTo>
                  <a:pt x="1497432" y="1408488"/>
                  <a:pt x="1568930" y="1397780"/>
                  <a:pt x="1638248" y="1376164"/>
                </a:cubicBezTo>
                <a:cubicBezTo>
                  <a:pt x="1672907" y="1365357"/>
                  <a:pt x="1705930" y="1351525"/>
                  <a:pt x="1737318" y="1334669"/>
                </a:cubicBezTo>
                <a:lnTo>
                  <a:pt x="1772052" y="1311460"/>
                </a:lnTo>
                <a:lnTo>
                  <a:pt x="1772052" y="1411210"/>
                </a:lnTo>
                <a:lnTo>
                  <a:pt x="1674327" y="1655296"/>
                </a:lnTo>
                <a:lnTo>
                  <a:pt x="1423753" y="1655296"/>
                </a:lnTo>
                <a:lnTo>
                  <a:pt x="1423753" y="1718732"/>
                </a:lnTo>
                <a:cubicBezTo>
                  <a:pt x="1421044" y="1790362"/>
                  <a:pt x="1427255" y="1858821"/>
                  <a:pt x="1442388" y="1924109"/>
                </a:cubicBezTo>
                <a:cubicBezTo>
                  <a:pt x="1457520" y="1989396"/>
                  <a:pt x="1497829" y="2040411"/>
                  <a:pt x="1563313" y="2077154"/>
                </a:cubicBezTo>
                <a:lnTo>
                  <a:pt x="1563313" y="2086664"/>
                </a:lnTo>
                <a:lnTo>
                  <a:pt x="948376" y="2086664"/>
                </a:lnTo>
                <a:lnTo>
                  <a:pt x="948376" y="2077154"/>
                </a:lnTo>
                <a:cubicBezTo>
                  <a:pt x="1031163" y="2045392"/>
                  <a:pt x="1078870" y="2001136"/>
                  <a:pt x="1091496" y="1944386"/>
                </a:cubicBezTo>
                <a:cubicBezTo>
                  <a:pt x="1104121" y="1887635"/>
                  <a:pt x="1108221" y="1818761"/>
                  <a:pt x="1103795" y="1737763"/>
                </a:cubicBezTo>
                <a:lnTo>
                  <a:pt x="1103795" y="1655296"/>
                </a:lnTo>
                <a:lnTo>
                  <a:pt x="0" y="1655296"/>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22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5 - Silver numbe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7BF593-514D-42AE-8EDB-D93D47D8E8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2O] TextBox 14">
            <a:extLst>
              <a:ext uri="{FF2B5EF4-FFF2-40B4-BE49-F238E27FC236}">
                <a16:creationId xmlns:a16="http://schemas.microsoft.com/office/drawing/2014/main" id="{08990031-06E9-462F-8BAA-3730AFEC8474}"/>
              </a:ext>
            </a:extLst>
          </p:cNvPr>
          <p:cNvSpPr/>
          <p:nvPr userDrawn="1"/>
        </p:nvSpPr>
        <p:spPr>
          <a:xfrm>
            <a:off x="595470" y="693631"/>
            <a:ext cx="1499579" cy="2137413"/>
          </a:xfrm>
          <a:custGeom>
            <a:avLst/>
            <a:gdLst/>
            <a:ahLst/>
            <a:cxnLst/>
            <a:rect l="l" t="t" r="r" b="b"/>
            <a:pathLst>
              <a:path w="1499579" h="2137413">
                <a:moveTo>
                  <a:pt x="171347" y="0"/>
                </a:moveTo>
                <a:lnTo>
                  <a:pt x="1312647" y="0"/>
                </a:lnTo>
                <a:lnTo>
                  <a:pt x="1312647" y="383501"/>
                </a:lnTo>
                <a:lnTo>
                  <a:pt x="1303142" y="383501"/>
                </a:lnTo>
                <a:cubicBezTo>
                  <a:pt x="1241359" y="322263"/>
                  <a:pt x="1163741" y="283642"/>
                  <a:pt x="1070286" y="267638"/>
                </a:cubicBezTo>
                <a:cubicBezTo>
                  <a:pt x="976831" y="251634"/>
                  <a:pt x="886547" y="244757"/>
                  <a:pt x="799433" y="247005"/>
                </a:cubicBezTo>
                <a:lnTo>
                  <a:pt x="454147" y="266050"/>
                </a:lnTo>
                <a:lnTo>
                  <a:pt x="425593" y="789718"/>
                </a:lnTo>
                <a:cubicBezTo>
                  <a:pt x="476232" y="775534"/>
                  <a:pt x="527062" y="765109"/>
                  <a:pt x="578080" y="758446"/>
                </a:cubicBezTo>
                <a:cubicBezTo>
                  <a:pt x="629099" y="751783"/>
                  <a:pt x="680709" y="748484"/>
                  <a:pt x="732910" y="748550"/>
                </a:cubicBezTo>
                <a:cubicBezTo>
                  <a:pt x="873018" y="748701"/>
                  <a:pt x="1000752" y="774437"/>
                  <a:pt x="1116113" y="825758"/>
                </a:cubicBezTo>
                <a:cubicBezTo>
                  <a:pt x="1231474" y="877078"/>
                  <a:pt x="1323780" y="953078"/>
                  <a:pt x="1393032" y="1053757"/>
                </a:cubicBezTo>
                <a:cubicBezTo>
                  <a:pt x="1462284" y="1154436"/>
                  <a:pt x="1497799" y="1278889"/>
                  <a:pt x="1499579" y="1427116"/>
                </a:cubicBezTo>
                <a:cubicBezTo>
                  <a:pt x="1497877" y="1569748"/>
                  <a:pt x="1456221" y="1694126"/>
                  <a:pt x="1374611" y="1800250"/>
                </a:cubicBezTo>
                <a:cubicBezTo>
                  <a:pt x="1293000" y="1906374"/>
                  <a:pt x="1181648" y="1988876"/>
                  <a:pt x="1040553" y="2047754"/>
                </a:cubicBezTo>
                <a:cubicBezTo>
                  <a:pt x="899459" y="2106632"/>
                  <a:pt x="738836" y="2136518"/>
                  <a:pt x="558683" y="2137413"/>
                </a:cubicBezTo>
                <a:cubicBezTo>
                  <a:pt x="490541" y="2137281"/>
                  <a:pt x="422326" y="2132795"/>
                  <a:pt x="354038" y="2123955"/>
                </a:cubicBezTo>
                <a:cubicBezTo>
                  <a:pt x="285750" y="2115114"/>
                  <a:pt x="217437" y="2102711"/>
                  <a:pt x="149101" y="2086745"/>
                </a:cubicBezTo>
                <a:lnTo>
                  <a:pt x="0" y="1763478"/>
                </a:lnTo>
                <a:cubicBezTo>
                  <a:pt x="86018" y="1807639"/>
                  <a:pt x="175837" y="1839900"/>
                  <a:pt x="269456" y="1860262"/>
                </a:cubicBezTo>
                <a:cubicBezTo>
                  <a:pt x="363076" y="1880623"/>
                  <a:pt x="458429" y="1890672"/>
                  <a:pt x="555516" y="1890407"/>
                </a:cubicBezTo>
                <a:cubicBezTo>
                  <a:pt x="654459" y="1890818"/>
                  <a:pt x="748006" y="1875187"/>
                  <a:pt x="836157" y="1843514"/>
                </a:cubicBezTo>
                <a:cubicBezTo>
                  <a:pt x="924307" y="1811840"/>
                  <a:pt x="996267" y="1761656"/>
                  <a:pt x="1052036" y="1692962"/>
                </a:cubicBezTo>
                <a:cubicBezTo>
                  <a:pt x="1107805" y="1624267"/>
                  <a:pt x="1136589" y="1534594"/>
                  <a:pt x="1138388" y="1423943"/>
                </a:cubicBezTo>
                <a:cubicBezTo>
                  <a:pt x="1136393" y="1322752"/>
                  <a:pt x="1108000" y="1240600"/>
                  <a:pt x="1053209" y="1177488"/>
                </a:cubicBezTo>
                <a:cubicBezTo>
                  <a:pt x="998418" y="1114376"/>
                  <a:pt x="929196" y="1068188"/>
                  <a:pt x="845543" y="1038924"/>
                </a:cubicBezTo>
                <a:cubicBezTo>
                  <a:pt x="761890" y="1009660"/>
                  <a:pt x="675773" y="995204"/>
                  <a:pt x="587193" y="995556"/>
                </a:cubicBezTo>
                <a:cubicBezTo>
                  <a:pt x="507971" y="995953"/>
                  <a:pt x="425484" y="1005473"/>
                  <a:pt x="339733" y="1024115"/>
                </a:cubicBezTo>
                <a:cubicBezTo>
                  <a:pt x="253983" y="1042758"/>
                  <a:pt x="174571" y="1068144"/>
                  <a:pt x="101498" y="1100273"/>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4656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6 - Red numbered">
    <p:bg>
      <p:bgPr>
        <a:solidFill>
          <a:srgbClr val="FFFFFF"/>
        </a:solidFill>
        <a:effectLst/>
      </p:bgPr>
    </p:bg>
    <p:spTree>
      <p:nvGrpSpPr>
        <p:cNvPr id="1" name=""/>
        <p:cNvGrpSpPr/>
        <p:nvPr/>
      </p:nvGrpSpPr>
      <p:grpSpPr>
        <a:xfrm>
          <a:off x="0" y="0"/>
          <a:ext cx="0" cy="0"/>
          <a:chOff x="0" y="0"/>
          <a:chExt cx="0" cy="0"/>
        </a:xfrm>
      </p:grpSpPr>
      <p:pic>
        <p:nvPicPr>
          <p:cNvPr id="6" name="Picture 5" descr="A group of men in red uniforms&#10;&#10;Description automatically generated with low confidence">
            <a:extLst>
              <a:ext uri="{FF2B5EF4-FFF2-40B4-BE49-F238E27FC236}">
                <a16:creationId xmlns:a16="http://schemas.microsoft.com/office/drawing/2014/main" id="{B9E08BFF-FD28-DD77-9679-020DA1ED61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33" b="20223"/>
          <a:stretch/>
        </p:blipFill>
        <p:spPr>
          <a:xfrm>
            <a:off x="0" y="-12961"/>
            <a:ext cx="12240120" cy="6857999"/>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0445"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58564" y="-1"/>
            <a:ext cx="12192000" cy="6858000"/>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2O] TextBox 15">
            <a:extLst>
              <a:ext uri="{FF2B5EF4-FFF2-40B4-BE49-F238E27FC236}">
                <a16:creationId xmlns:a16="http://schemas.microsoft.com/office/drawing/2014/main" id="{B7ACD0F0-CC39-47AA-B33B-1B24EC70AB72}"/>
              </a:ext>
            </a:extLst>
          </p:cNvPr>
          <p:cNvSpPr/>
          <p:nvPr userDrawn="1"/>
        </p:nvSpPr>
        <p:spPr>
          <a:xfrm>
            <a:off x="447003" y="640573"/>
            <a:ext cx="1642609" cy="2197678"/>
          </a:xfrm>
          <a:custGeom>
            <a:avLst/>
            <a:gdLst/>
            <a:ahLst/>
            <a:cxnLst/>
            <a:rect l="l" t="t" r="r" b="b"/>
            <a:pathLst>
              <a:path w="1642609" h="2197678">
                <a:moveTo>
                  <a:pt x="1439864" y="0"/>
                </a:moveTo>
                <a:lnTo>
                  <a:pt x="1287748" y="199825"/>
                </a:lnTo>
                <a:cubicBezTo>
                  <a:pt x="1177219" y="218724"/>
                  <a:pt x="1065897" y="261015"/>
                  <a:pt x="953781" y="326698"/>
                </a:cubicBezTo>
                <a:cubicBezTo>
                  <a:pt x="841666" y="392381"/>
                  <a:pt x="744622" y="463219"/>
                  <a:pt x="662651" y="539210"/>
                </a:cubicBezTo>
                <a:cubicBezTo>
                  <a:pt x="553973" y="641351"/>
                  <a:pt x="469886" y="757327"/>
                  <a:pt x="410391" y="887138"/>
                </a:cubicBezTo>
                <a:cubicBezTo>
                  <a:pt x="350895" y="1016950"/>
                  <a:pt x="320751" y="1156744"/>
                  <a:pt x="319958" y="1306521"/>
                </a:cubicBezTo>
                <a:cubicBezTo>
                  <a:pt x="319977" y="1418833"/>
                  <a:pt x="340739" y="1526678"/>
                  <a:pt x="382244" y="1630058"/>
                </a:cubicBezTo>
                <a:cubicBezTo>
                  <a:pt x="423749" y="1733438"/>
                  <a:pt x="485879" y="1818485"/>
                  <a:pt x="568633" y="1885198"/>
                </a:cubicBezTo>
                <a:cubicBezTo>
                  <a:pt x="651388" y="1951911"/>
                  <a:pt x="754651" y="1986423"/>
                  <a:pt x="878420" y="1988734"/>
                </a:cubicBezTo>
                <a:cubicBezTo>
                  <a:pt x="1019094" y="1985561"/>
                  <a:pt x="1128036" y="1938758"/>
                  <a:pt x="1205248" y="1848325"/>
                </a:cubicBezTo>
                <a:cubicBezTo>
                  <a:pt x="1282459" y="1757892"/>
                  <a:pt x="1321593" y="1642868"/>
                  <a:pt x="1322651" y="1503252"/>
                </a:cubicBezTo>
                <a:cubicBezTo>
                  <a:pt x="1322387" y="1340830"/>
                  <a:pt x="1280872" y="1211925"/>
                  <a:pt x="1198108" y="1116537"/>
                </a:cubicBezTo>
                <a:cubicBezTo>
                  <a:pt x="1115344" y="1021148"/>
                  <a:pt x="992916" y="972363"/>
                  <a:pt x="830824" y="970182"/>
                </a:cubicBezTo>
                <a:cubicBezTo>
                  <a:pt x="768883" y="970909"/>
                  <a:pt x="708727" y="981352"/>
                  <a:pt x="650355" y="1001512"/>
                </a:cubicBezTo>
                <a:cubicBezTo>
                  <a:pt x="591984" y="1021673"/>
                  <a:pt x="535794" y="1047188"/>
                  <a:pt x="481785" y="1078059"/>
                </a:cubicBezTo>
                <a:lnTo>
                  <a:pt x="681689" y="827720"/>
                </a:lnTo>
                <a:cubicBezTo>
                  <a:pt x="726178" y="804174"/>
                  <a:pt x="772056" y="787158"/>
                  <a:pt x="819322" y="776671"/>
                </a:cubicBezTo>
                <a:cubicBezTo>
                  <a:pt x="866587" y="766184"/>
                  <a:pt x="914845" y="761040"/>
                  <a:pt x="964094" y="761238"/>
                </a:cubicBezTo>
                <a:cubicBezTo>
                  <a:pt x="1165865" y="764589"/>
                  <a:pt x="1328523" y="827573"/>
                  <a:pt x="1452066" y="950190"/>
                </a:cubicBezTo>
                <a:cubicBezTo>
                  <a:pt x="1575609" y="1072806"/>
                  <a:pt x="1639123" y="1234949"/>
                  <a:pt x="1642609" y="1436618"/>
                </a:cubicBezTo>
                <a:cubicBezTo>
                  <a:pt x="1640892" y="1586863"/>
                  <a:pt x="1604544" y="1718916"/>
                  <a:pt x="1533567" y="1832776"/>
                </a:cubicBezTo>
                <a:cubicBezTo>
                  <a:pt x="1462590" y="1946636"/>
                  <a:pt x="1367286" y="2035641"/>
                  <a:pt x="1247655" y="2099789"/>
                </a:cubicBezTo>
                <a:cubicBezTo>
                  <a:pt x="1128024" y="2163938"/>
                  <a:pt x="994369" y="2196568"/>
                  <a:pt x="846690" y="2197678"/>
                </a:cubicBezTo>
                <a:cubicBezTo>
                  <a:pt x="678405" y="2195764"/>
                  <a:pt x="530961" y="2155222"/>
                  <a:pt x="404356" y="2076050"/>
                </a:cubicBezTo>
                <a:cubicBezTo>
                  <a:pt x="277752" y="1996878"/>
                  <a:pt x="179001" y="1890559"/>
                  <a:pt x="108102" y="1757092"/>
                </a:cubicBezTo>
                <a:cubicBezTo>
                  <a:pt x="37203" y="1623626"/>
                  <a:pt x="1169" y="1474493"/>
                  <a:pt x="0" y="1309694"/>
                </a:cubicBezTo>
                <a:cubicBezTo>
                  <a:pt x="5146" y="1057133"/>
                  <a:pt x="79059" y="836852"/>
                  <a:pt x="221738" y="648852"/>
                </a:cubicBezTo>
                <a:cubicBezTo>
                  <a:pt x="364417" y="460852"/>
                  <a:pt x="544986" y="311251"/>
                  <a:pt x="763445" y="200050"/>
                </a:cubicBezTo>
                <a:cubicBezTo>
                  <a:pt x="981904" y="88849"/>
                  <a:pt x="1207377" y="22165"/>
                  <a:pt x="1439864"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2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7 - Green numbered">
    <p:bg>
      <p:bgPr>
        <a:solidFill>
          <a:schemeClr val="bg1"/>
        </a:solidFill>
        <a:effectLst/>
      </p:bgPr>
    </p:bg>
    <p:spTree>
      <p:nvGrpSpPr>
        <p:cNvPr id="1" name=""/>
        <p:cNvGrpSpPr/>
        <p:nvPr/>
      </p:nvGrpSpPr>
      <p:grpSpPr>
        <a:xfrm>
          <a:off x="0" y="0"/>
          <a:ext cx="0" cy="0"/>
          <a:chOff x="0" y="0"/>
          <a:chExt cx="0" cy="0"/>
        </a:xfrm>
      </p:grpSpPr>
      <p:pic>
        <p:nvPicPr>
          <p:cNvPr id="11" name="Picture 10" descr="A person wearing a hat&#10;&#10;Description automatically generated with low confidence">
            <a:extLst>
              <a:ext uri="{FF2B5EF4-FFF2-40B4-BE49-F238E27FC236}">
                <a16:creationId xmlns:a16="http://schemas.microsoft.com/office/drawing/2014/main" id="{E7BE4590-0345-8470-696A-17057418F5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30" b="31018"/>
          <a:stretch/>
        </p:blipFill>
        <p:spPr>
          <a:xfrm>
            <a:off x="41862" y="12962"/>
            <a:ext cx="12191998"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64165" y="27675"/>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B7EE947-6BAC-415F-A0A9-B01A781149FA}"/>
              </a:ext>
            </a:extLst>
          </p:cNvPr>
          <p:cNvSpPr/>
          <p:nvPr userDrawn="1"/>
        </p:nvSpPr>
        <p:spPr>
          <a:xfrm>
            <a:off x="-5231" y="55349"/>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2" name="[T2O] TextBox 28">
            <a:extLst>
              <a:ext uri="{FF2B5EF4-FFF2-40B4-BE49-F238E27FC236}">
                <a16:creationId xmlns:a16="http://schemas.microsoft.com/office/drawing/2014/main" id="{9508682C-9D0A-40C1-842E-770B8FE98942}"/>
              </a:ext>
            </a:extLst>
          </p:cNvPr>
          <p:cNvSpPr/>
          <p:nvPr userDrawn="1"/>
        </p:nvSpPr>
        <p:spPr>
          <a:xfrm>
            <a:off x="689764" y="774791"/>
            <a:ext cx="1509392" cy="2086664"/>
          </a:xfrm>
          <a:custGeom>
            <a:avLst/>
            <a:gdLst/>
            <a:ahLst/>
            <a:cxnLst/>
            <a:rect l="l" t="t" r="r" b="b"/>
            <a:pathLst>
              <a:path w="1509392" h="2086664">
                <a:moveTo>
                  <a:pt x="142695" y="0"/>
                </a:moveTo>
                <a:lnTo>
                  <a:pt x="1509392" y="0"/>
                </a:lnTo>
                <a:lnTo>
                  <a:pt x="891052" y="1445955"/>
                </a:lnTo>
                <a:cubicBezTo>
                  <a:pt x="797177" y="1655626"/>
                  <a:pt x="739174" y="1806420"/>
                  <a:pt x="717043" y="1898337"/>
                </a:cubicBezTo>
                <a:cubicBezTo>
                  <a:pt x="694912" y="1990254"/>
                  <a:pt x="720148" y="2049858"/>
                  <a:pt x="792751" y="2077148"/>
                </a:cubicBezTo>
                <a:lnTo>
                  <a:pt x="792751" y="2086664"/>
                </a:lnTo>
                <a:lnTo>
                  <a:pt x="263193" y="2086664"/>
                </a:lnTo>
                <a:lnTo>
                  <a:pt x="1062286" y="266036"/>
                </a:lnTo>
                <a:cubicBezTo>
                  <a:pt x="989287" y="249781"/>
                  <a:pt x="915693" y="236300"/>
                  <a:pt x="841505" y="225595"/>
                </a:cubicBezTo>
                <a:cubicBezTo>
                  <a:pt x="767317" y="214891"/>
                  <a:pt x="692930" y="209340"/>
                  <a:pt x="618346" y="208943"/>
                </a:cubicBezTo>
                <a:cubicBezTo>
                  <a:pt x="506766" y="207754"/>
                  <a:pt x="399348" y="219648"/>
                  <a:pt x="296093" y="244626"/>
                </a:cubicBezTo>
                <a:cubicBezTo>
                  <a:pt x="192837" y="269605"/>
                  <a:pt x="97310" y="314803"/>
                  <a:pt x="9513" y="380222"/>
                </a:cubicBezTo>
                <a:lnTo>
                  <a:pt x="0" y="380222"/>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00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8 - Yellow numbere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1" y="-2"/>
            <a:ext cx="12191999" cy="6886896"/>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0" y="-1"/>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2O] TextBox 32">
            <a:extLst>
              <a:ext uri="{FF2B5EF4-FFF2-40B4-BE49-F238E27FC236}">
                <a16:creationId xmlns:a16="http://schemas.microsoft.com/office/drawing/2014/main" id="{AB522A26-13F3-4BA4-9FAA-31942C7E1384}"/>
              </a:ext>
            </a:extLst>
          </p:cNvPr>
          <p:cNvSpPr/>
          <p:nvPr userDrawn="1"/>
        </p:nvSpPr>
        <p:spPr>
          <a:xfrm>
            <a:off x="396657" y="694998"/>
            <a:ext cx="1692756" cy="2188179"/>
          </a:xfrm>
          <a:custGeom>
            <a:avLst/>
            <a:gdLst/>
            <a:ahLst/>
            <a:cxnLst/>
            <a:rect l="l" t="t" r="r" b="b"/>
            <a:pathLst>
              <a:path w="1692756" h="2188179">
                <a:moveTo>
                  <a:pt x="668992" y="1138509"/>
                </a:moveTo>
                <a:cubicBezTo>
                  <a:pt x="582262" y="1173077"/>
                  <a:pt x="503465" y="1226878"/>
                  <a:pt x="432601" y="1299913"/>
                </a:cubicBezTo>
                <a:cubicBezTo>
                  <a:pt x="361736" y="1372947"/>
                  <a:pt x="324189" y="1457681"/>
                  <a:pt x="319958" y="1554113"/>
                </a:cubicBezTo>
                <a:cubicBezTo>
                  <a:pt x="321941" y="1685642"/>
                  <a:pt x="371123" y="1789014"/>
                  <a:pt x="467504" y="1864230"/>
                </a:cubicBezTo>
                <a:cubicBezTo>
                  <a:pt x="563885" y="1939446"/>
                  <a:pt x="695566" y="1977781"/>
                  <a:pt x="862547" y="1979235"/>
                </a:cubicBezTo>
                <a:cubicBezTo>
                  <a:pt x="939777" y="1979588"/>
                  <a:pt x="1017300" y="1967602"/>
                  <a:pt x="1095117" y="1943279"/>
                </a:cubicBezTo>
                <a:cubicBezTo>
                  <a:pt x="1172934" y="1918957"/>
                  <a:pt x="1238235" y="1880181"/>
                  <a:pt x="1291020" y="1826953"/>
                </a:cubicBezTo>
                <a:cubicBezTo>
                  <a:pt x="1343805" y="1773724"/>
                  <a:pt x="1371265" y="1703928"/>
                  <a:pt x="1373400" y="1617564"/>
                </a:cubicBezTo>
                <a:cubicBezTo>
                  <a:pt x="1369111" y="1513125"/>
                  <a:pt x="1325864" y="1430129"/>
                  <a:pt x="1243660" y="1368578"/>
                </a:cubicBezTo>
                <a:cubicBezTo>
                  <a:pt x="1161455" y="1307026"/>
                  <a:pt x="1066030" y="1259046"/>
                  <a:pt x="957384" y="1224638"/>
                </a:cubicBezTo>
                <a:cubicBezTo>
                  <a:pt x="848738" y="1190229"/>
                  <a:pt x="752607" y="1161520"/>
                  <a:pt x="668992" y="1138509"/>
                </a:cubicBezTo>
                <a:close/>
                <a:moveTo>
                  <a:pt x="786395" y="208960"/>
                </a:moveTo>
                <a:cubicBezTo>
                  <a:pt x="727630" y="208607"/>
                  <a:pt x="668513" y="217419"/>
                  <a:pt x="609044" y="235396"/>
                </a:cubicBezTo>
                <a:cubicBezTo>
                  <a:pt x="549574" y="253372"/>
                  <a:pt x="499624" y="282629"/>
                  <a:pt x="459195" y="323166"/>
                </a:cubicBezTo>
                <a:cubicBezTo>
                  <a:pt x="418765" y="363703"/>
                  <a:pt x="397727" y="417635"/>
                  <a:pt x="396082" y="484964"/>
                </a:cubicBezTo>
                <a:cubicBezTo>
                  <a:pt x="399627" y="573952"/>
                  <a:pt x="435904" y="646255"/>
                  <a:pt x="504913" y="701872"/>
                </a:cubicBezTo>
                <a:cubicBezTo>
                  <a:pt x="573922" y="757490"/>
                  <a:pt x="654390" y="801827"/>
                  <a:pt x="746317" y="834884"/>
                </a:cubicBezTo>
                <a:cubicBezTo>
                  <a:pt x="838244" y="867941"/>
                  <a:pt x="920358" y="895124"/>
                  <a:pt x="992658" y="916431"/>
                </a:cubicBezTo>
                <a:cubicBezTo>
                  <a:pt x="1060421" y="880739"/>
                  <a:pt x="1120052" y="831565"/>
                  <a:pt x="1171553" y="768907"/>
                </a:cubicBezTo>
                <a:cubicBezTo>
                  <a:pt x="1223054" y="706249"/>
                  <a:pt x="1250160" y="634867"/>
                  <a:pt x="1252871" y="554760"/>
                </a:cubicBezTo>
                <a:cubicBezTo>
                  <a:pt x="1252474" y="452908"/>
                  <a:pt x="1212807" y="370291"/>
                  <a:pt x="1133871" y="306909"/>
                </a:cubicBezTo>
                <a:cubicBezTo>
                  <a:pt x="1054934" y="243526"/>
                  <a:pt x="939109" y="210877"/>
                  <a:pt x="786395" y="208960"/>
                </a:cubicBezTo>
                <a:close/>
                <a:moveTo>
                  <a:pt x="830821" y="16"/>
                </a:moveTo>
                <a:cubicBezTo>
                  <a:pt x="941879" y="-594"/>
                  <a:pt x="1053954" y="16455"/>
                  <a:pt x="1167048" y="51163"/>
                </a:cubicBezTo>
                <a:cubicBezTo>
                  <a:pt x="1280142" y="85871"/>
                  <a:pt x="1375254" y="141897"/>
                  <a:pt x="1452384" y="219241"/>
                </a:cubicBezTo>
                <a:cubicBezTo>
                  <a:pt x="1529514" y="296585"/>
                  <a:pt x="1569662" y="398907"/>
                  <a:pt x="1572829" y="526207"/>
                </a:cubicBezTo>
                <a:cubicBezTo>
                  <a:pt x="1568212" y="639956"/>
                  <a:pt x="1526759" y="735265"/>
                  <a:pt x="1448470" y="812133"/>
                </a:cubicBezTo>
                <a:cubicBezTo>
                  <a:pt x="1370181" y="889001"/>
                  <a:pt x="1282757" y="950205"/>
                  <a:pt x="1186196" y="995744"/>
                </a:cubicBezTo>
                <a:cubicBezTo>
                  <a:pt x="1323879" y="1054569"/>
                  <a:pt x="1441706" y="1125687"/>
                  <a:pt x="1539678" y="1209098"/>
                </a:cubicBezTo>
                <a:cubicBezTo>
                  <a:pt x="1613157" y="1271657"/>
                  <a:pt x="1660341" y="1356746"/>
                  <a:pt x="1681232" y="1464365"/>
                </a:cubicBezTo>
                <a:lnTo>
                  <a:pt x="1692756" y="1573778"/>
                </a:lnTo>
                <a:lnTo>
                  <a:pt x="1692756" y="1583818"/>
                </a:lnTo>
                <a:lnTo>
                  <a:pt x="1675154" y="1710263"/>
                </a:lnTo>
                <a:cubicBezTo>
                  <a:pt x="1642647" y="1834106"/>
                  <a:pt x="1567228" y="1937173"/>
                  <a:pt x="1448900" y="2019463"/>
                </a:cubicBezTo>
                <a:cubicBezTo>
                  <a:pt x="1291128" y="2129183"/>
                  <a:pt x="1088273" y="2185422"/>
                  <a:pt x="840336" y="2188179"/>
                </a:cubicBezTo>
                <a:cubicBezTo>
                  <a:pt x="687116" y="2187714"/>
                  <a:pt x="547273" y="2164017"/>
                  <a:pt x="420807" y="2117088"/>
                </a:cubicBezTo>
                <a:cubicBezTo>
                  <a:pt x="294341" y="2070159"/>
                  <a:pt x="193083" y="2002784"/>
                  <a:pt x="117033" y="1914964"/>
                </a:cubicBezTo>
                <a:cubicBezTo>
                  <a:pt x="40983" y="1827144"/>
                  <a:pt x="1972" y="1721666"/>
                  <a:pt x="0" y="1598529"/>
                </a:cubicBezTo>
                <a:cubicBezTo>
                  <a:pt x="4351" y="1452525"/>
                  <a:pt x="52671" y="1335273"/>
                  <a:pt x="144960" y="1246772"/>
                </a:cubicBezTo>
                <a:cubicBezTo>
                  <a:pt x="237248" y="1158271"/>
                  <a:pt x="347398" y="1089401"/>
                  <a:pt x="475410" y="1040160"/>
                </a:cubicBezTo>
                <a:cubicBezTo>
                  <a:pt x="363085" y="996273"/>
                  <a:pt x="269198" y="933351"/>
                  <a:pt x="193749" y="851393"/>
                </a:cubicBezTo>
                <a:cubicBezTo>
                  <a:pt x="118299" y="769436"/>
                  <a:pt x="79091" y="665270"/>
                  <a:pt x="76124" y="538897"/>
                </a:cubicBezTo>
                <a:cubicBezTo>
                  <a:pt x="80200" y="374869"/>
                  <a:pt x="151245" y="244605"/>
                  <a:pt x="289257" y="148107"/>
                </a:cubicBezTo>
                <a:cubicBezTo>
                  <a:pt x="427270" y="51608"/>
                  <a:pt x="607791" y="2245"/>
                  <a:pt x="830821" y="16"/>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1743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1 - Red - Womens">
    <p:spTree>
      <p:nvGrpSpPr>
        <p:cNvPr id="1" name=""/>
        <p:cNvGrpSpPr/>
        <p:nvPr/>
      </p:nvGrpSpPr>
      <p:grpSpPr>
        <a:xfrm>
          <a:off x="0" y="0"/>
          <a:ext cx="0" cy="0"/>
          <a:chOff x="0" y="0"/>
          <a:chExt cx="0" cy="0"/>
        </a:xfrm>
      </p:grpSpPr>
      <p:pic>
        <p:nvPicPr>
          <p:cNvPr id="3" name="Picture 2" descr="A group of women playing football&#10;&#10;Description automatically generated with medium confidence">
            <a:extLst>
              <a:ext uri="{FF2B5EF4-FFF2-40B4-BE49-F238E27FC236}">
                <a16:creationId xmlns:a16="http://schemas.microsoft.com/office/drawing/2014/main" id="{323CE352-EEC6-1E50-3C44-A19D05ECDA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66" b="11890"/>
          <a:stretch/>
        </p:blipFill>
        <p:spPr>
          <a:xfrm>
            <a:off x="99480" y="12962"/>
            <a:ext cx="12069552" cy="6832076"/>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1934E9E-9C41-4F1F-96CD-DDFC543975C5}"/>
              </a:ext>
            </a:extLst>
          </p:cNvPr>
          <p:cNvSpPr/>
          <p:nvPr userDrawn="1"/>
        </p:nvSpPr>
        <p:spPr>
          <a:xfrm>
            <a:off x="-104105" y="-196514"/>
            <a:ext cx="12267748" cy="704155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37668" y="3441962"/>
            <a:ext cx="4261280"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1" y="-204798"/>
            <a:ext cx="4259681" cy="7062798"/>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519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vider 2 - Green - Womens">
    <p:spTree>
      <p:nvGrpSpPr>
        <p:cNvPr id="1" name=""/>
        <p:cNvGrpSpPr/>
        <p:nvPr/>
      </p:nvGrpSpPr>
      <p:grpSpPr>
        <a:xfrm>
          <a:off x="0" y="0"/>
          <a:ext cx="0" cy="0"/>
          <a:chOff x="0" y="0"/>
          <a:chExt cx="0" cy="0"/>
        </a:xfrm>
      </p:grpSpPr>
      <p:pic>
        <p:nvPicPr>
          <p:cNvPr id="3" name="Picture 2" descr="A person in a red uniform kicking a football ball&#10;&#10;Description automatically generated with medium confidence">
            <a:extLst>
              <a:ext uri="{FF2B5EF4-FFF2-40B4-BE49-F238E27FC236}">
                <a16:creationId xmlns:a16="http://schemas.microsoft.com/office/drawing/2014/main" id="{DA323892-4366-4D12-1F84-22DF75C984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77" b="43520"/>
          <a:stretch/>
        </p:blipFill>
        <p:spPr>
          <a:xfrm>
            <a:off x="0" y="21267"/>
            <a:ext cx="12420028" cy="6858001"/>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5C8EBA-B4A1-4400-A9E9-C9E416E72839}"/>
              </a:ext>
            </a:extLst>
          </p:cNvPr>
          <p:cNvSpPr/>
          <p:nvPr userDrawn="1"/>
        </p:nvSpPr>
        <p:spPr>
          <a:xfrm>
            <a:off x="170120" y="0"/>
            <a:ext cx="12196963" cy="7190581"/>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996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vider 3 - Yellow - Womens">
    <p:spTree>
      <p:nvGrpSpPr>
        <p:cNvPr id="1" name=""/>
        <p:cNvGrpSpPr/>
        <p:nvPr/>
      </p:nvGrpSpPr>
      <p:grpSpPr>
        <a:xfrm>
          <a:off x="0" y="0"/>
          <a:ext cx="0" cy="0"/>
          <a:chOff x="0" y="0"/>
          <a:chExt cx="0" cy="0"/>
        </a:xfrm>
      </p:grpSpPr>
      <p:pic>
        <p:nvPicPr>
          <p:cNvPr id="3" name="Picture 2" descr="A person in a red uniform kicking a football ball&#10;&#10;Description automatically generated with low confidence">
            <a:extLst>
              <a:ext uri="{FF2B5EF4-FFF2-40B4-BE49-F238E27FC236}">
                <a16:creationId xmlns:a16="http://schemas.microsoft.com/office/drawing/2014/main" id="{C06276B4-4D85-CF77-690C-DF078A5400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44" b="26853"/>
          <a:stretch/>
        </p:blipFill>
        <p:spPr>
          <a:xfrm>
            <a:off x="38265" y="18273"/>
            <a:ext cx="12105236" cy="6886893"/>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25399" y="-155893"/>
            <a:ext cx="4259681" cy="7013893"/>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87E06D4-11A7-47B7-88E0-A2B163514B68}"/>
              </a:ext>
            </a:extLst>
          </p:cNvPr>
          <p:cNvSpPr/>
          <p:nvPr userDrawn="1"/>
        </p:nvSpPr>
        <p:spPr>
          <a:xfrm>
            <a:off x="-2" y="-127000"/>
            <a:ext cx="12166601" cy="70138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515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vider 4 - Gold">
    <p:spTree>
      <p:nvGrpSpPr>
        <p:cNvPr id="1" name=""/>
        <p:cNvGrpSpPr/>
        <p:nvPr/>
      </p:nvGrpSpPr>
      <p:grpSpPr>
        <a:xfrm>
          <a:off x="0" y="0"/>
          <a:ext cx="0" cy="0"/>
          <a:chOff x="0" y="0"/>
          <a:chExt cx="0" cy="0"/>
        </a:xfrm>
      </p:grpSpPr>
      <p:pic>
        <p:nvPicPr>
          <p:cNvPr id="12" name="Picture 11" descr="A group of people standing in front of a crowd&#10;&#10;Description automatically generated">
            <a:extLst>
              <a:ext uri="{FF2B5EF4-FFF2-40B4-BE49-F238E27FC236}">
                <a16:creationId xmlns:a16="http://schemas.microsoft.com/office/drawing/2014/main" id="{EB7A0809-4C36-4289-B453-B3866AD7E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53" b="45434"/>
          <a:stretch/>
        </p:blipFill>
        <p:spPr>
          <a:xfrm>
            <a:off x="43381" y="0"/>
            <a:ext cx="12172552"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3933" y="0"/>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54332B-516A-42B0-8466-3DAD59AA1994}"/>
              </a:ext>
            </a:extLst>
          </p:cNvPr>
          <p:cNvSpPr/>
          <p:nvPr userDrawn="1"/>
        </p:nvSpPr>
        <p:spPr>
          <a:xfrm>
            <a:off x="43381" y="12962"/>
            <a:ext cx="12192000" cy="6858000"/>
          </a:xfrm>
          <a:prstGeom prst="rect">
            <a:avLst/>
          </a:prstGeom>
          <a:solidFill>
            <a:schemeClr val="accent4">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07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1" y="-26678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extBox 15">
            <a:extLst>
              <a:ext uri="{FF2B5EF4-FFF2-40B4-BE49-F238E27FC236}">
                <a16:creationId xmlns:a16="http://schemas.microsoft.com/office/drawing/2014/main" id="{E433A479-D043-4F47-AC67-B5170567018E}"/>
              </a:ext>
            </a:extLst>
          </p:cNvPr>
          <p:cNvSpPr txBox="1"/>
          <p:nvPr userDrawn="1"/>
        </p:nvSpPr>
        <p:spPr>
          <a:xfrm>
            <a:off x="690271" y="3609658"/>
            <a:ext cx="10801441" cy="1015663"/>
          </a:xfrm>
          <a:prstGeom prst="rect">
            <a:avLst/>
          </a:prstGeom>
          <a:noFill/>
        </p:spPr>
        <p:txBody>
          <a:bodyPr wrap="square" rtlCol="0">
            <a:spAutoFit/>
          </a:bodyPr>
          <a:lstStyle/>
          <a:p>
            <a:pPr algn="ctr"/>
            <a:r>
              <a:rPr lang="en-GB" sz="6000">
                <a:solidFill>
                  <a:schemeClr val="bg1"/>
                </a:solidFill>
                <a:latin typeface="Roboto" panose="02000000000000000000" pitchFamily="2" charset="0"/>
              </a:rPr>
              <a:t>Liverpool Football Club</a:t>
            </a:r>
          </a:p>
        </p:txBody>
      </p:sp>
      <p:pic>
        <p:nvPicPr>
          <p:cNvPr id="10" name="Picture 9" descr="A picture containing logo&#10;&#10;Description automatically generated">
            <a:extLst>
              <a:ext uri="{FF2B5EF4-FFF2-40B4-BE49-F238E27FC236}">
                <a16:creationId xmlns:a16="http://schemas.microsoft.com/office/drawing/2014/main" id="{43741247-58DA-434D-B2F8-AA983BE257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5617" y="768335"/>
            <a:ext cx="1260765" cy="2306465"/>
          </a:xfrm>
          <a:prstGeom prst="rect">
            <a:avLst/>
          </a:prstGeom>
        </p:spPr>
      </p:pic>
    </p:spTree>
    <p:extLst>
      <p:ext uri="{BB962C8B-B14F-4D97-AF65-F5344CB8AC3E}">
        <p14:creationId xmlns:p14="http://schemas.microsoft.com/office/powerpoint/2010/main" val="1347885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Divider 5 - Silver - Womens">
    <p:spTree>
      <p:nvGrpSpPr>
        <p:cNvPr id="1" name=""/>
        <p:cNvGrpSpPr/>
        <p:nvPr/>
      </p:nvGrpSpPr>
      <p:grpSpPr>
        <a:xfrm>
          <a:off x="0" y="0"/>
          <a:ext cx="0" cy="0"/>
          <a:chOff x="0" y="0"/>
          <a:chExt cx="0" cy="0"/>
        </a:xfrm>
      </p:grpSpPr>
      <p:pic>
        <p:nvPicPr>
          <p:cNvPr id="3" name="Picture 2" descr="A person in a red uniform&#10;&#10;Description automatically generated with low confidence">
            <a:extLst>
              <a:ext uri="{FF2B5EF4-FFF2-40B4-BE49-F238E27FC236}">
                <a16:creationId xmlns:a16="http://schemas.microsoft.com/office/drawing/2014/main" id="{FD1245D9-05DF-42F3-E637-090A56D784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48" b="16887"/>
          <a:stretch/>
        </p:blipFill>
        <p:spPr>
          <a:xfrm>
            <a:off x="84602" y="12538"/>
            <a:ext cx="12105235" cy="6832924"/>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7538638-0592-4DF1-B58F-684E35459710}"/>
              </a:ext>
            </a:extLst>
          </p:cNvPr>
          <p:cNvSpPr/>
          <p:nvPr userDrawn="1"/>
        </p:nvSpPr>
        <p:spPr>
          <a:xfrm>
            <a:off x="-6793" y="0"/>
            <a:ext cx="12192000" cy="6857151"/>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1" name="Rectangle 10">
            <a:extLst>
              <a:ext uri="{FF2B5EF4-FFF2-40B4-BE49-F238E27FC236}">
                <a16:creationId xmlns:a16="http://schemas.microsoft.com/office/drawing/2014/main" id="{61D020EC-0BEC-4BD1-BBFC-EA31892580BA}"/>
              </a:ext>
            </a:extLst>
          </p:cNvPr>
          <p:cNvSpPr/>
          <p:nvPr userDrawn="1"/>
        </p:nvSpPr>
        <p:spPr>
          <a:xfrm>
            <a:off x="13945" y="-18807"/>
            <a:ext cx="12192000" cy="6857151"/>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Tree>
    <p:extLst>
      <p:ext uri="{BB962C8B-B14F-4D97-AF65-F5344CB8AC3E}">
        <p14:creationId xmlns:p14="http://schemas.microsoft.com/office/powerpoint/2010/main" val="301385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ivider 6 - Red">
    <p:spTree>
      <p:nvGrpSpPr>
        <p:cNvPr id="1" name=""/>
        <p:cNvGrpSpPr/>
        <p:nvPr/>
      </p:nvGrpSpPr>
      <p:grpSpPr>
        <a:xfrm>
          <a:off x="0" y="0"/>
          <a:ext cx="0" cy="0"/>
          <a:chOff x="0" y="0"/>
          <a:chExt cx="0" cy="0"/>
        </a:xfrm>
      </p:grpSpPr>
      <p:pic>
        <p:nvPicPr>
          <p:cNvPr id="5" name="Picture 4" descr="A group of men in red uniforms on a field&#10;&#10;Description automatically generated with low confidence">
            <a:extLst>
              <a:ext uri="{FF2B5EF4-FFF2-40B4-BE49-F238E27FC236}">
                <a16:creationId xmlns:a16="http://schemas.microsoft.com/office/drawing/2014/main" id="{CB9F03DF-BA6C-5A4A-8DAC-E25E93FA0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975" b="15238"/>
          <a:stretch/>
        </p:blipFill>
        <p:spPr>
          <a:xfrm>
            <a:off x="-2" y="-12962"/>
            <a:ext cx="12192001" cy="6858000"/>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3733" y="-5389"/>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31800"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217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Divider 7 - Green">
    <p:spTree>
      <p:nvGrpSpPr>
        <p:cNvPr id="1" name=""/>
        <p:cNvGrpSpPr/>
        <p:nvPr/>
      </p:nvGrpSpPr>
      <p:grpSpPr>
        <a:xfrm>
          <a:off x="0" y="0"/>
          <a:ext cx="0" cy="0"/>
          <a:chOff x="0" y="0"/>
          <a:chExt cx="0" cy="0"/>
        </a:xfrm>
      </p:grpSpPr>
      <p:pic>
        <p:nvPicPr>
          <p:cNvPr id="4" name="Picture 3" descr="A group of men in red uniforms&#10;&#10;Description automatically generated with low confidence">
            <a:extLst>
              <a:ext uri="{FF2B5EF4-FFF2-40B4-BE49-F238E27FC236}">
                <a16:creationId xmlns:a16="http://schemas.microsoft.com/office/drawing/2014/main" id="{6D32D94B-30DF-C2BE-7431-0185D3C419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84" b="18946"/>
          <a:stretch/>
        </p:blipFill>
        <p:spPr>
          <a:xfrm>
            <a:off x="171819" y="-12964"/>
            <a:ext cx="12105235" cy="685799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0135" y="-12964"/>
            <a:ext cx="12249812"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2A5795-40C9-45EE-829F-B9615F4DA3C0}"/>
              </a:ext>
            </a:extLst>
          </p:cNvPr>
          <p:cNvSpPr/>
          <p:nvPr userDrawn="1"/>
        </p:nvSpPr>
        <p:spPr>
          <a:xfrm>
            <a:off x="26859" y="12965"/>
            <a:ext cx="12192000" cy="6858000"/>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445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Divider 8 - Yellow">
    <p:spTree>
      <p:nvGrpSpPr>
        <p:cNvPr id="1" name=""/>
        <p:cNvGrpSpPr/>
        <p:nvPr/>
      </p:nvGrpSpPr>
      <p:grpSpPr>
        <a:xfrm>
          <a:off x="0" y="0"/>
          <a:ext cx="0" cy="0"/>
          <a:chOff x="0" y="0"/>
          <a:chExt cx="0" cy="0"/>
        </a:xfrm>
      </p:grpSpPr>
      <p:pic>
        <p:nvPicPr>
          <p:cNvPr id="4" name="Picture 3" descr="A person in a red uniform kicking a football ball&#10;&#10;Description automatically generated with medium confidence">
            <a:extLst>
              <a:ext uri="{FF2B5EF4-FFF2-40B4-BE49-F238E27FC236}">
                <a16:creationId xmlns:a16="http://schemas.microsoft.com/office/drawing/2014/main" id="{D5FBA00F-265B-9E49-6BB0-AC9FD9CF57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392"/>
          <a:stretch/>
        </p:blipFill>
        <p:spPr>
          <a:xfrm>
            <a:off x="86764" y="40558"/>
            <a:ext cx="12114537" cy="6898559"/>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B44B36-F95F-4489-B48A-0CCB769E0744}"/>
              </a:ext>
            </a:extLst>
          </p:cNvPr>
          <p:cNvSpPr/>
          <p:nvPr userDrawn="1"/>
        </p:nvSpPr>
        <p:spPr>
          <a:xfrm>
            <a:off x="14206" y="-2348"/>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6E8579ED-AB8E-46F2-B7BC-2137D943375E}"/>
              </a:ext>
            </a:extLst>
          </p:cNvPr>
          <p:cNvSpPr/>
          <p:nvPr userDrawn="1"/>
        </p:nvSpPr>
        <p:spPr>
          <a:xfrm>
            <a:off x="24073" y="-2349"/>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78C84402-2D81-47EC-A21C-E22234EE6EE9}"/>
              </a:ext>
            </a:extLst>
          </p:cNvPr>
          <p:cNvSpPr/>
          <p:nvPr userDrawn="1"/>
        </p:nvSpPr>
        <p:spPr>
          <a:xfrm>
            <a:off x="-23092" y="26112"/>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 name="Rectangle 7">
            <a:extLst>
              <a:ext uri="{FF2B5EF4-FFF2-40B4-BE49-F238E27FC236}">
                <a16:creationId xmlns:a16="http://schemas.microsoft.com/office/drawing/2014/main" id="{7237C86D-BF84-4B7F-8BAA-A6189BC9E602}"/>
              </a:ext>
            </a:extLst>
          </p:cNvPr>
          <p:cNvSpPr/>
          <p:nvPr userDrawn="1"/>
        </p:nvSpPr>
        <p:spPr>
          <a:xfrm>
            <a:off x="35010" y="40559"/>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6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Divider 1 - Red Women's -  numbered">
    <p:spTree>
      <p:nvGrpSpPr>
        <p:cNvPr id="1" name=""/>
        <p:cNvGrpSpPr/>
        <p:nvPr/>
      </p:nvGrpSpPr>
      <p:grpSpPr>
        <a:xfrm>
          <a:off x="0" y="0"/>
          <a:ext cx="0" cy="0"/>
          <a:chOff x="0" y="0"/>
          <a:chExt cx="0" cy="0"/>
        </a:xfrm>
      </p:grpSpPr>
      <p:pic>
        <p:nvPicPr>
          <p:cNvPr id="5" name="Picture 4" descr="A group of women playing football&#10;&#10;Description automatically generated with medium confidence">
            <a:extLst>
              <a:ext uri="{FF2B5EF4-FFF2-40B4-BE49-F238E27FC236}">
                <a16:creationId xmlns:a16="http://schemas.microsoft.com/office/drawing/2014/main" id="{A6D7D632-4FE9-D06A-E25F-AD110BF50C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66" b="11890"/>
          <a:stretch/>
        </p:blipFill>
        <p:spPr>
          <a:xfrm>
            <a:off x="99480" y="12962"/>
            <a:ext cx="12069552" cy="6832076"/>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7520" y="12962"/>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1" name="[T2O] Title 1">
            <a:extLst>
              <a:ext uri="{FF2B5EF4-FFF2-40B4-BE49-F238E27FC236}">
                <a16:creationId xmlns:a16="http://schemas.microsoft.com/office/drawing/2014/main" id="{E7D857B9-0F66-4E97-B314-EF599498FD62}"/>
              </a:ext>
            </a:extLst>
          </p:cNvPr>
          <p:cNvSpPr/>
          <p:nvPr userDrawn="1"/>
        </p:nvSpPr>
        <p:spPr>
          <a:xfrm>
            <a:off x="655009" y="595223"/>
            <a:ext cx="856649" cy="2262997"/>
          </a:xfrm>
          <a:custGeom>
            <a:avLst/>
            <a:gdLst/>
            <a:ahLst/>
            <a:cxnLst/>
            <a:rect l="l" t="t" r="r" b="b"/>
            <a:pathLst>
              <a:path w="856649" h="2262997">
                <a:moveTo>
                  <a:pt x="686535" y="0"/>
                </a:moveTo>
                <a:lnTo>
                  <a:pt x="696153" y="0"/>
                </a:lnTo>
                <a:lnTo>
                  <a:pt x="696153" y="1810398"/>
                </a:lnTo>
                <a:cubicBezTo>
                  <a:pt x="692008" y="1901881"/>
                  <a:pt x="697092" y="1984536"/>
                  <a:pt x="711406" y="2058364"/>
                </a:cubicBezTo>
                <a:cubicBezTo>
                  <a:pt x="725720" y="2132193"/>
                  <a:pt x="774134" y="2197194"/>
                  <a:pt x="856649" y="2253367"/>
                </a:cubicBezTo>
                <a:lnTo>
                  <a:pt x="856649" y="2262997"/>
                </a:lnTo>
                <a:lnTo>
                  <a:pt x="182966" y="2262997"/>
                </a:lnTo>
                <a:lnTo>
                  <a:pt x="182966" y="2253367"/>
                </a:lnTo>
                <a:cubicBezTo>
                  <a:pt x="277921" y="2205018"/>
                  <a:pt x="334361" y="2143628"/>
                  <a:pt x="352285" y="2069198"/>
                </a:cubicBezTo>
                <a:cubicBezTo>
                  <a:pt x="370209" y="1994768"/>
                  <a:pt x="376898" y="1908501"/>
                  <a:pt x="372352" y="1810398"/>
                </a:cubicBezTo>
                <a:lnTo>
                  <a:pt x="372352" y="571367"/>
                </a:lnTo>
                <a:lnTo>
                  <a:pt x="0" y="571367"/>
                </a:lnTo>
                <a:lnTo>
                  <a:pt x="0" y="561737"/>
                </a:lnTo>
                <a:cubicBezTo>
                  <a:pt x="144375" y="510846"/>
                  <a:pt x="276074" y="436884"/>
                  <a:pt x="395096" y="339851"/>
                </a:cubicBezTo>
                <a:cubicBezTo>
                  <a:pt x="514119" y="242817"/>
                  <a:pt x="611265" y="129534"/>
                  <a:pt x="686535"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7368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vider 2 - Green Women's -  numbered">
    <p:spTree>
      <p:nvGrpSpPr>
        <p:cNvPr id="1" name=""/>
        <p:cNvGrpSpPr/>
        <p:nvPr/>
      </p:nvGrpSpPr>
      <p:grpSpPr>
        <a:xfrm>
          <a:off x="0" y="0"/>
          <a:ext cx="0" cy="0"/>
          <a:chOff x="0" y="0"/>
          <a:chExt cx="0" cy="0"/>
        </a:xfrm>
      </p:grpSpPr>
      <p:pic>
        <p:nvPicPr>
          <p:cNvPr id="5" name="Picture 4" descr="A person in a red uniform kicking a football ball&#10;&#10;Description automatically generated with medium confidence">
            <a:extLst>
              <a:ext uri="{FF2B5EF4-FFF2-40B4-BE49-F238E27FC236}">
                <a16:creationId xmlns:a16="http://schemas.microsoft.com/office/drawing/2014/main" id="{0756ABCD-C642-CA7B-D38C-E3E58E03F6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77" b="43520"/>
          <a:stretch/>
        </p:blipFill>
        <p:spPr>
          <a:xfrm>
            <a:off x="0" y="21267"/>
            <a:ext cx="12420028" cy="6858001"/>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4282000-F908-48DF-BB2A-1903C6B21A42}"/>
              </a:ext>
            </a:extLst>
          </p:cNvPr>
          <p:cNvSpPr/>
          <p:nvPr userDrawn="1"/>
        </p:nvSpPr>
        <p:spPr>
          <a:xfrm>
            <a:off x="314125" y="-1"/>
            <a:ext cx="12192000" cy="6858001"/>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itle 1">
            <a:extLst>
              <a:ext uri="{FF2B5EF4-FFF2-40B4-BE49-F238E27FC236}">
                <a16:creationId xmlns:a16="http://schemas.microsoft.com/office/drawing/2014/main" id="{DA52C000-CBBA-49C0-9938-4CB264FFAAB4}"/>
              </a:ext>
            </a:extLst>
          </p:cNvPr>
          <p:cNvSpPr/>
          <p:nvPr userDrawn="1"/>
        </p:nvSpPr>
        <p:spPr>
          <a:xfrm>
            <a:off x="553862" y="695131"/>
            <a:ext cx="1649500" cy="2163088"/>
          </a:xfrm>
          <a:custGeom>
            <a:avLst/>
            <a:gdLst/>
            <a:ahLst/>
            <a:cxnLst/>
            <a:rect l="l" t="t" r="r" b="b"/>
            <a:pathLst>
              <a:path w="1649500" h="2163088">
                <a:moveTo>
                  <a:pt x="715813" y="0"/>
                </a:moveTo>
                <a:cubicBezTo>
                  <a:pt x="836324" y="551"/>
                  <a:pt x="947599" y="20458"/>
                  <a:pt x="1049638" y="59719"/>
                </a:cubicBezTo>
                <a:cubicBezTo>
                  <a:pt x="1151678" y="98980"/>
                  <a:pt x="1233926" y="154288"/>
                  <a:pt x="1296383" y="225643"/>
                </a:cubicBezTo>
                <a:cubicBezTo>
                  <a:pt x="1358839" y="296998"/>
                  <a:pt x="1390947" y="381092"/>
                  <a:pt x="1392706" y="477924"/>
                </a:cubicBezTo>
                <a:cubicBezTo>
                  <a:pt x="1391704" y="550967"/>
                  <a:pt x="1378478" y="618392"/>
                  <a:pt x="1353027" y="680198"/>
                </a:cubicBezTo>
                <a:cubicBezTo>
                  <a:pt x="1327576" y="742004"/>
                  <a:pt x="1295912" y="803008"/>
                  <a:pt x="1258037" y="863209"/>
                </a:cubicBezTo>
                <a:lnTo>
                  <a:pt x="555317" y="1900268"/>
                </a:lnTo>
                <a:lnTo>
                  <a:pt x="979027" y="1932375"/>
                </a:lnTo>
                <a:cubicBezTo>
                  <a:pt x="1095349" y="1932843"/>
                  <a:pt x="1209878" y="1921472"/>
                  <a:pt x="1322614" y="1898261"/>
                </a:cubicBezTo>
                <a:cubicBezTo>
                  <a:pt x="1435351" y="1875050"/>
                  <a:pt x="1541103" y="1837190"/>
                  <a:pt x="1639871" y="1784682"/>
                </a:cubicBezTo>
                <a:lnTo>
                  <a:pt x="1649500" y="1784682"/>
                </a:lnTo>
                <a:lnTo>
                  <a:pt x="1472954" y="2163088"/>
                </a:lnTo>
                <a:lnTo>
                  <a:pt x="0" y="2163088"/>
                </a:lnTo>
                <a:lnTo>
                  <a:pt x="808901" y="991637"/>
                </a:lnTo>
                <a:cubicBezTo>
                  <a:pt x="855913" y="928694"/>
                  <a:pt x="903126" y="860332"/>
                  <a:pt x="950539" y="786553"/>
                </a:cubicBezTo>
                <a:cubicBezTo>
                  <a:pt x="997952" y="712774"/>
                  <a:pt x="1023498" y="635583"/>
                  <a:pt x="1027176" y="554981"/>
                </a:cubicBezTo>
                <a:cubicBezTo>
                  <a:pt x="1023231" y="457991"/>
                  <a:pt x="985380" y="383076"/>
                  <a:pt x="913625" y="330236"/>
                </a:cubicBezTo>
                <a:cubicBezTo>
                  <a:pt x="841870" y="277396"/>
                  <a:pt x="759883" y="250641"/>
                  <a:pt x="667664" y="249973"/>
                </a:cubicBezTo>
                <a:cubicBezTo>
                  <a:pt x="564679" y="251912"/>
                  <a:pt x="466509" y="272914"/>
                  <a:pt x="373154" y="312978"/>
                </a:cubicBezTo>
                <a:cubicBezTo>
                  <a:pt x="279799" y="353042"/>
                  <a:pt x="192863" y="400533"/>
                  <a:pt x="112347" y="455449"/>
                </a:cubicBezTo>
                <a:lnTo>
                  <a:pt x="102718" y="455449"/>
                </a:lnTo>
                <a:lnTo>
                  <a:pt x="295313" y="64095"/>
                </a:lnTo>
                <a:cubicBezTo>
                  <a:pt x="362989" y="44600"/>
                  <a:pt x="432270" y="29110"/>
                  <a:pt x="503156" y="17626"/>
                </a:cubicBezTo>
                <a:cubicBezTo>
                  <a:pt x="574042" y="6142"/>
                  <a:pt x="644928" y="267"/>
                  <a:pt x="715813"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16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3 - Yellow Women's -  numbered">
    <p:spTree>
      <p:nvGrpSpPr>
        <p:cNvPr id="1" name=""/>
        <p:cNvGrpSpPr/>
        <p:nvPr/>
      </p:nvGrpSpPr>
      <p:grpSpPr>
        <a:xfrm>
          <a:off x="0" y="0"/>
          <a:ext cx="0" cy="0"/>
          <a:chOff x="0" y="0"/>
          <a:chExt cx="0" cy="0"/>
        </a:xfrm>
      </p:grpSpPr>
      <p:pic>
        <p:nvPicPr>
          <p:cNvPr id="5" name="Picture 4" descr="A person in a red uniform kicking a football ball&#10;&#10;Description automatically generated with low confidence">
            <a:extLst>
              <a:ext uri="{FF2B5EF4-FFF2-40B4-BE49-F238E27FC236}">
                <a16:creationId xmlns:a16="http://schemas.microsoft.com/office/drawing/2014/main" id="{A38DD766-82AF-7D1E-AC23-F09EFF0972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44" b="26853"/>
          <a:stretch/>
        </p:blipFill>
        <p:spPr>
          <a:xfrm>
            <a:off x="38265" y="18273"/>
            <a:ext cx="12105236" cy="6886893"/>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2B718A-4D87-412C-9AB3-D6B6C85A22E4}"/>
              </a:ext>
            </a:extLst>
          </p:cNvPr>
          <p:cNvSpPr/>
          <p:nvPr userDrawn="1"/>
        </p:nvSpPr>
        <p:spPr>
          <a:xfrm>
            <a:off x="-96534" y="18273"/>
            <a:ext cx="12192000" cy="6886893"/>
          </a:xfrm>
          <a:prstGeom prst="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B492941A-8847-4D50-89F2-B97B86F34FFE}"/>
              </a:ext>
            </a:extLst>
          </p:cNvPr>
          <p:cNvSpPr/>
          <p:nvPr userDrawn="1"/>
        </p:nvSpPr>
        <p:spPr>
          <a:xfrm>
            <a:off x="-27518" y="0"/>
            <a:ext cx="12192000" cy="6886893"/>
          </a:xfrm>
          <a:prstGeom prst="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2O] Title 1">
            <a:extLst>
              <a:ext uri="{FF2B5EF4-FFF2-40B4-BE49-F238E27FC236}">
                <a16:creationId xmlns:a16="http://schemas.microsoft.com/office/drawing/2014/main" id="{BCBC102E-00F8-4FE8-847C-C10EAA6764EB}"/>
              </a:ext>
            </a:extLst>
          </p:cNvPr>
          <p:cNvSpPr/>
          <p:nvPr userDrawn="1"/>
        </p:nvSpPr>
        <p:spPr>
          <a:xfrm>
            <a:off x="582824" y="695130"/>
            <a:ext cx="1521103" cy="2214525"/>
          </a:xfrm>
          <a:custGeom>
            <a:avLst/>
            <a:gdLst/>
            <a:ahLst/>
            <a:cxnLst/>
            <a:rect l="l" t="t" r="r" b="b"/>
            <a:pathLst>
              <a:path w="1521103" h="2214525">
                <a:moveTo>
                  <a:pt x="677294" y="10"/>
                </a:moveTo>
                <a:cubicBezTo>
                  <a:pt x="779709" y="-409"/>
                  <a:pt x="882987" y="16452"/>
                  <a:pt x="987126" y="50595"/>
                </a:cubicBezTo>
                <a:cubicBezTo>
                  <a:pt x="1091265" y="84737"/>
                  <a:pt x="1178820" y="138672"/>
                  <a:pt x="1249790" y="212402"/>
                </a:cubicBezTo>
                <a:cubicBezTo>
                  <a:pt x="1320760" y="286131"/>
                  <a:pt x="1357699" y="382168"/>
                  <a:pt x="1360607" y="500511"/>
                </a:cubicBezTo>
                <a:cubicBezTo>
                  <a:pt x="1357936" y="622367"/>
                  <a:pt x="1319994" y="720726"/>
                  <a:pt x="1246781" y="795590"/>
                </a:cubicBezTo>
                <a:cubicBezTo>
                  <a:pt x="1173568" y="870454"/>
                  <a:pt x="1081107" y="923008"/>
                  <a:pt x="969397" y="953254"/>
                </a:cubicBezTo>
                <a:cubicBezTo>
                  <a:pt x="1121532" y="979813"/>
                  <a:pt x="1250382" y="1038879"/>
                  <a:pt x="1355947" y="1130453"/>
                </a:cubicBezTo>
                <a:cubicBezTo>
                  <a:pt x="1461513" y="1222026"/>
                  <a:pt x="1516565" y="1350169"/>
                  <a:pt x="1521103" y="1514882"/>
                </a:cubicBezTo>
                <a:cubicBezTo>
                  <a:pt x="1516531" y="1694318"/>
                  <a:pt x="1460094" y="1835152"/>
                  <a:pt x="1351794" y="1937382"/>
                </a:cubicBezTo>
                <a:cubicBezTo>
                  <a:pt x="1243494" y="2039613"/>
                  <a:pt x="1110762" y="2111702"/>
                  <a:pt x="953600" y="2153650"/>
                </a:cubicBezTo>
                <a:cubicBezTo>
                  <a:pt x="796437" y="2195598"/>
                  <a:pt x="642277" y="2215867"/>
                  <a:pt x="491118" y="2214457"/>
                </a:cubicBezTo>
                <a:lnTo>
                  <a:pt x="157286" y="2188819"/>
                </a:lnTo>
                <a:lnTo>
                  <a:pt x="0" y="1803912"/>
                </a:lnTo>
                <a:lnTo>
                  <a:pt x="9629" y="1803912"/>
                </a:lnTo>
                <a:cubicBezTo>
                  <a:pt x="96966" y="1851347"/>
                  <a:pt x="190321" y="1889751"/>
                  <a:pt x="289695" y="1919122"/>
                </a:cubicBezTo>
                <a:cubicBezTo>
                  <a:pt x="389069" y="1948494"/>
                  <a:pt x="490449" y="1963614"/>
                  <a:pt x="593836" y="1964484"/>
                </a:cubicBezTo>
                <a:cubicBezTo>
                  <a:pt x="686666" y="1964543"/>
                  <a:pt x="775632" y="1947654"/>
                  <a:pt x="860735" y="1913814"/>
                </a:cubicBezTo>
                <a:cubicBezTo>
                  <a:pt x="945838" y="1879975"/>
                  <a:pt x="1015782" y="1828830"/>
                  <a:pt x="1070569" y="1760379"/>
                </a:cubicBezTo>
                <a:cubicBezTo>
                  <a:pt x="1125356" y="1691928"/>
                  <a:pt x="1153690" y="1605813"/>
                  <a:pt x="1155573" y="1502036"/>
                </a:cubicBezTo>
                <a:cubicBezTo>
                  <a:pt x="1155974" y="1382142"/>
                  <a:pt x="1114245" y="1288742"/>
                  <a:pt x="1030386" y="1221837"/>
                </a:cubicBezTo>
                <a:cubicBezTo>
                  <a:pt x="946526" y="1154931"/>
                  <a:pt x="818129" y="1120943"/>
                  <a:pt x="645194" y="1119872"/>
                </a:cubicBezTo>
                <a:cubicBezTo>
                  <a:pt x="603332" y="1119605"/>
                  <a:pt x="561068" y="1121746"/>
                  <a:pt x="518402" y="1126296"/>
                </a:cubicBezTo>
                <a:cubicBezTo>
                  <a:pt x="475737" y="1130846"/>
                  <a:pt x="433473" y="1139410"/>
                  <a:pt x="391610" y="1151989"/>
                </a:cubicBezTo>
                <a:lnTo>
                  <a:pt x="391610" y="885943"/>
                </a:lnTo>
                <a:lnTo>
                  <a:pt x="539267" y="895579"/>
                </a:lnTo>
                <a:cubicBezTo>
                  <a:pt x="687124" y="902116"/>
                  <a:pt x="803885" y="873738"/>
                  <a:pt x="889550" y="810445"/>
                </a:cubicBezTo>
                <a:cubicBezTo>
                  <a:pt x="975215" y="747152"/>
                  <a:pt x="1018950" y="667395"/>
                  <a:pt x="1020756" y="571174"/>
                </a:cubicBezTo>
                <a:cubicBezTo>
                  <a:pt x="1019151" y="500471"/>
                  <a:pt x="997751" y="441309"/>
                  <a:pt x="956557" y="393685"/>
                </a:cubicBezTo>
                <a:cubicBezTo>
                  <a:pt x="915363" y="346062"/>
                  <a:pt x="864004" y="310215"/>
                  <a:pt x="802481" y="286146"/>
                </a:cubicBezTo>
                <a:cubicBezTo>
                  <a:pt x="740957" y="262077"/>
                  <a:pt x="678899" y="250022"/>
                  <a:pt x="616305" y="249983"/>
                </a:cubicBezTo>
                <a:cubicBezTo>
                  <a:pt x="524956" y="250986"/>
                  <a:pt x="438823" y="266644"/>
                  <a:pt x="357906" y="296956"/>
                </a:cubicBezTo>
                <a:cubicBezTo>
                  <a:pt x="276989" y="327268"/>
                  <a:pt x="200486" y="366212"/>
                  <a:pt x="128397" y="413789"/>
                </a:cubicBezTo>
                <a:lnTo>
                  <a:pt x="118767" y="413789"/>
                </a:lnTo>
                <a:lnTo>
                  <a:pt x="250374" y="70515"/>
                </a:lnTo>
                <a:cubicBezTo>
                  <a:pt x="318117" y="45144"/>
                  <a:pt x="388066" y="26983"/>
                  <a:pt x="460223" y="16034"/>
                </a:cubicBezTo>
                <a:cubicBezTo>
                  <a:pt x="532379" y="5084"/>
                  <a:pt x="604736" y="-257"/>
                  <a:pt x="677294" y="10"/>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Tree>
    <p:extLst>
      <p:ext uri="{BB962C8B-B14F-4D97-AF65-F5344CB8AC3E}">
        <p14:creationId xmlns:p14="http://schemas.microsoft.com/office/powerpoint/2010/main" val="498724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vider 4 - Gold - numbered">
    <p:spTree>
      <p:nvGrpSpPr>
        <p:cNvPr id="1" name=""/>
        <p:cNvGrpSpPr/>
        <p:nvPr/>
      </p:nvGrpSpPr>
      <p:grpSpPr>
        <a:xfrm>
          <a:off x="0" y="0"/>
          <a:ext cx="0" cy="0"/>
          <a:chOff x="0" y="0"/>
          <a:chExt cx="0" cy="0"/>
        </a:xfrm>
      </p:grpSpPr>
      <p:pic>
        <p:nvPicPr>
          <p:cNvPr id="11" name="Picture 10" descr="A group of people standing in front of a crowd&#10;&#10;Description automatically generated">
            <a:extLst>
              <a:ext uri="{FF2B5EF4-FFF2-40B4-BE49-F238E27FC236}">
                <a16:creationId xmlns:a16="http://schemas.microsoft.com/office/drawing/2014/main" id="{0636CE6A-7130-45E6-A447-1B0383D24A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53" b="45434"/>
          <a:stretch/>
        </p:blipFill>
        <p:spPr>
          <a:xfrm>
            <a:off x="43381" y="0"/>
            <a:ext cx="12172552"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3933" y="12962"/>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54332B-516A-42B0-8466-3DAD59AA1994}"/>
              </a:ext>
            </a:extLst>
          </p:cNvPr>
          <p:cNvSpPr/>
          <p:nvPr userDrawn="1"/>
        </p:nvSpPr>
        <p:spPr>
          <a:xfrm>
            <a:off x="23933" y="-1"/>
            <a:ext cx="12192000" cy="6858000"/>
          </a:xfrm>
          <a:prstGeom prst="rect">
            <a:avLst/>
          </a:prstGeom>
          <a:solidFill>
            <a:schemeClr val="accent4">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extBox 13">
            <a:extLst>
              <a:ext uri="{FF2B5EF4-FFF2-40B4-BE49-F238E27FC236}">
                <a16:creationId xmlns:a16="http://schemas.microsoft.com/office/drawing/2014/main" id="{A72302F5-5E44-4911-AFF2-8EC24ECEC677}"/>
              </a:ext>
            </a:extLst>
          </p:cNvPr>
          <p:cNvSpPr/>
          <p:nvPr userDrawn="1"/>
        </p:nvSpPr>
        <p:spPr>
          <a:xfrm>
            <a:off x="389931" y="744380"/>
            <a:ext cx="1772052" cy="2086664"/>
          </a:xfrm>
          <a:custGeom>
            <a:avLst/>
            <a:gdLst/>
            <a:ahLst/>
            <a:cxnLst/>
            <a:rect l="l" t="t" r="r" b="b"/>
            <a:pathLst>
              <a:path w="1772052" h="2086664">
                <a:moveTo>
                  <a:pt x="1103795" y="231146"/>
                </a:moveTo>
                <a:lnTo>
                  <a:pt x="434540" y="1386080"/>
                </a:lnTo>
                <a:cubicBezTo>
                  <a:pt x="517338" y="1391169"/>
                  <a:pt x="615004" y="1396061"/>
                  <a:pt x="727538" y="1400754"/>
                </a:cubicBezTo>
                <a:cubicBezTo>
                  <a:pt x="840071" y="1405447"/>
                  <a:pt x="965491" y="1407959"/>
                  <a:pt x="1103795" y="1408290"/>
                </a:cubicBezTo>
                <a:close/>
                <a:moveTo>
                  <a:pt x="986438" y="0"/>
                </a:moveTo>
                <a:lnTo>
                  <a:pt x="1423753" y="0"/>
                </a:lnTo>
                <a:lnTo>
                  <a:pt x="1423753" y="1408290"/>
                </a:lnTo>
                <a:cubicBezTo>
                  <a:pt x="1497432" y="1408488"/>
                  <a:pt x="1568930" y="1397780"/>
                  <a:pt x="1638248" y="1376164"/>
                </a:cubicBezTo>
                <a:cubicBezTo>
                  <a:pt x="1672907" y="1365357"/>
                  <a:pt x="1705930" y="1351525"/>
                  <a:pt x="1737318" y="1334669"/>
                </a:cubicBezTo>
                <a:lnTo>
                  <a:pt x="1772052" y="1311460"/>
                </a:lnTo>
                <a:lnTo>
                  <a:pt x="1772052" y="1411210"/>
                </a:lnTo>
                <a:lnTo>
                  <a:pt x="1674327" y="1655296"/>
                </a:lnTo>
                <a:lnTo>
                  <a:pt x="1423753" y="1655296"/>
                </a:lnTo>
                <a:lnTo>
                  <a:pt x="1423753" y="1718732"/>
                </a:lnTo>
                <a:cubicBezTo>
                  <a:pt x="1421044" y="1790362"/>
                  <a:pt x="1427255" y="1858821"/>
                  <a:pt x="1442388" y="1924109"/>
                </a:cubicBezTo>
                <a:cubicBezTo>
                  <a:pt x="1457520" y="1989396"/>
                  <a:pt x="1497829" y="2040411"/>
                  <a:pt x="1563313" y="2077154"/>
                </a:cubicBezTo>
                <a:lnTo>
                  <a:pt x="1563313" y="2086664"/>
                </a:lnTo>
                <a:lnTo>
                  <a:pt x="948376" y="2086664"/>
                </a:lnTo>
                <a:lnTo>
                  <a:pt x="948376" y="2077154"/>
                </a:lnTo>
                <a:cubicBezTo>
                  <a:pt x="1031163" y="2045392"/>
                  <a:pt x="1078870" y="2001136"/>
                  <a:pt x="1091496" y="1944386"/>
                </a:cubicBezTo>
                <a:cubicBezTo>
                  <a:pt x="1104121" y="1887635"/>
                  <a:pt x="1108221" y="1818761"/>
                  <a:pt x="1103795" y="1737763"/>
                </a:cubicBezTo>
                <a:lnTo>
                  <a:pt x="1103795" y="1655296"/>
                </a:lnTo>
                <a:lnTo>
                  <a:pt x="0" y="1655296"/>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129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5 - Silver Women's -  numbered">
    <p:spTree>
      <p:nvGrpSpPr>
        <p:cNvPr id="1" name=""/>
        <p:cNvGrpSpPr/>
        <p:nvPr/>
      </p:nvGrpSpPr>
      <p:grpSpPr>
        <a:xfrm>
          <a:off x="0" y="0"/>
          <a:ext cx="0" cy="0"/>
          <a:chOff x="0" y="0"/>
          <a:chExt cx="0" cy="0"/>
        </a:xfrm>
      </p:grpSpPr>
      <p:pic>
        <p:nvPicPr>
          <p:cNvPr id="9" name="Picture 8" descr="A person in a red uniform&#10;&#10;Description automatically generated with low confidence">
            <a:extLst>
              <a:ext uri="{FF2B5EF4-FFF2-40B4-BE49-F238E27FC236}">
                <a16:creationId xmlns:a16="http://schemas.microsoft.com/office/drawing/2014/main" id="{3C6C0460-370E-94EC-D2A7-791F99376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48" b="16887"/>
          <a:stretch/>
        </p:blipFill>
        <p:spPr>
          <a:xfrm>
            <a:off x="84602" y="12538"/>
            <a:ext cx="12105235" cy="6832924"/>
          </a:xfrm>
          <a:prstGeom prst="rect">
            <a:avLst/>
          </a:prstGeom>
        </p:spPr>
      </p:pic>
      <p:sp>
        <p:nvSpPr>
          <p:cNvPr id="21" name="Rectangle 20">
            <a:extLst>
              <a:ext uri="{FF2B5EF4-FFF2-40B4-BE49-F238E27FC236}">
                <a16:creationId xmlns:a16="http://schemas.microsoft.com/office/drawing/2014/main" id="{90F79E1C-9839-40DF-905B-0110956264A2}"/>
              </a:ext>
            </a:extLst>
          </p:cNvPr>
          <p:cNvSpPr/>
          <p:nvPr userDrawn="1"/>
        </p:nvSpPr>
        <p:spPr>
          <a:xfrm>
            <a:off x="125398" y="-13387"/>
            <a:ext cx="12105235" cy="6858849"/>
          </a:xfrm>
          <a:prstGeom prst="rect">
            <a:avLst/>
          </a:pr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2O] TextBox 14">
            <a:extLst>
              <a:ext uri="{FF2B5EF4-FFF2-40B4-BE49-F238E27FC236}">
                <a16:creationId xmlns:a16="http://schemas.microsoft.com/office/drawing/2014/main" id="{08990031-06E9-462F-8BAA-3730AFEC8474}"/>
              </a:ext>
            </a:extLst>
          </p:cNvPr>
          <p:cNvSpPr/>
          <p:nvPr userDrawn="1"/>
        </p:nvSpPr>
        <p:spPr>
          <a:xfrm>
            <a:off x="595470" y="693631"/>
            <a:ext cx="1499579" cy="2137413"/>
          </a:xfrm>
          <a:custGeom>
            <a:avLst/>
            <a:gdLst/>
            <a:ahLst/>
            <a:cxnLst/>
            <a:rect l="l" t="t" r="r" b="b"/>
            <a:pathLst>
              <a:path w="1499579" h="2137413">
                <a:moveTo>
                  <a:pt x="171347" y="0"/>
                </a:moveTo>
                <a:lnTo>
                  <a:pt x="1312647" y="0"/>
                </a:lnTo>
                <a:lnTo>
                  <a:pt x="1312647" y="383501"/>
                </a:lnTo>
                <a:lnTo>
                  <a:pt x="1303142" y="383501"/>
                </a:lnTo>
                <a:cubicBezTo>
                  <a:pt x="1241359" y="322263"/>
                  <a:pt x="1163741" y="283642"/>
                  <a:pt x="1070286" y="267638"/>
                </a:cubicBezTo>
                <a:cubicBezTo>
                  <a:pt x="976831" y="251634"/>
                  <a:pt x="886547" y="244757"/>
                  <a:pt x="799433" y="247005"/>
                </a:cubicBezTo>
                <a:lnTo>
                  <a:pt x="454147" y="266050"/>
                </a:lnTo>
                <a:lnTo>
                  <a:pt x="425593" y="789718"/>
                </a:lnTo>
                <a:cubicBezTo>
                  <a:pt x="476232" y="775534"/>
                  <a:pt x="527062" y="765109"/>
                  <a:pt x="578080" y="758446"/>
                </a:cubicBezTo>
                <a:cubicBezTo>
                  <a:pt x="629099" y="751783"/>
                  <a:pt x="680709" y="748484"/>
                  <a:pt x="732910" y="748550"/>
                </a:cubicBezTo>
                <a:cubicBezTo>
                  <a:pt x="873018" y="748701"/>
                  <a:pt x="1000752" y="774437"/>
                  <a:pt x="1116113" y="825758"/>
                </a:cubicBezTo>
                <a:cubicBezTo>
                  <a:pt x="1231474" y="877078"/>
                  <a:pt x="1323780" y="953078"/>
                  <a:pt x="1393032" y="1053757"/>
                </a:cubicBezTo>
                <a:cubicBezTo>
                  <a:pt x="1462284" y="1154436"/>
                  <a:pt x="1497799" y="1278889"/>
                  <a:pt x="1499579" y="1427116"/>
                </a:cubicBezTo>
                <a:cubicBezTo>
                  <a:pt x="1497877" y="1569748"/>
                  <a:pt x="1456221" y="1694126"/>
                  <a:pt x="1374611" y="1800250"/>
                </a:cubicBezTo>
                <a:cubicBezTo>
                  <a:pt x="1293000" y="1906374"/>
                  <a:pt x="1181648" y="1988876"/>
                  <a:pt x="1040553" y="2047754"/>
                </a:cubicBezTo>
                <a:cubicBezTo>
                  <a:pt x="899459" y="2106632"/>
                  <a:pt x="738836" y="2136518"/>
                  <a:pt x="558683" y="2137413"/>
                </a:cubicBezTo>
                <a:cubicBezTo>
                  <a:pt x="490541" y="2137281"/>
                  <a:pt x="422326" y="2132795"/>
                  <a:pt x="354038" y="2123955"/>
                </a:cubicBezTo>
                <a:cubicBezTo>
                  <a:pt x="285750" y="2115114"/>
                  <a:pt x="217437" y="2102711"/>
                  <a:pt x="149101" y="2086745"/>
                </a:cubicBezTo>
                <a:lnTo>
                  <a:pt x="0" y="1763478"/>
                </a:lnTo>
                <a:cubicBezTo>
                  <a:pt x="86018" y="1807639"/>
                  <a:pt x="175837" y="1839900"/>
                  <a:pt x="269456" y="1860262"/>
                </a:cubicBezTo>
                <a:cubicBezTo>
                  <a:pt x="363076" y="1880623"/>
                  <a:pt x="458429" y="1890672"/>
                  <a:pt x="555516" y="1890407"/>
                </a:cubicBezTo>
                <a:cubicBezTo>
                  <a:pt x="654459" y="1890818"/>
                  <a:pt x="748006" y="1875187"/>
                  <a:pt x="836157" y="1843514"/>
                </a:cubicBezTo>
                <a:cubicBezTo>
                  <a:pt x="924307" y="1811840"/>
                  <a:pt x="996267" y="1761656"/>
                  <a:pt x="1052036" y="1692962"/>
                </a:cubicBezTo>
                <a:cubicBezTo>
                  <a:pt x="1107805" y="1624267"/>
                  <a:pt x="1136589" y="1534594"/>
                  <a:pt x="1138388" y="1423943"/>
                </a:cubicBezTo>
                <a:cubicBezTo>
                  <a:pt x="1136393" y="1322752"/>
                  <a:pt x="1108000" y="1240600"/>
                  <a:pt x="1053209" y="1177488"/>
                </a:cubicBezTo>
                <a:cubicBezTo>
                  <a:pt x="998418" y="1114376"/>
                  <a:pt x="929196" y="1068188"/>
                  <a:pt x="845543" y="1038924"/>
                </a:cubicBezTo>
                <a:cubicBezTo>
                  <a:pt x="761890" y="1009660"/>
                  <a:pt x="675773" y="995204"/>
                  <a:pt x="587193" y="995556"/>
                </a:cubicBezTo>
                <a:cubicBezTo>
                  <a:pt x="507971" y="995953"/>
                  <a:pt x="425484" y="1005473"/>
                  <a:pt x="339733" y="1024115"/>
                </a:cubicBezTo>
                <a:cubicBezTo>
                  <a:pt x="253983" y="1042758"/>
                  <a:pt x="174571" y="1068144"/>
                  <a:pt x="101498" y="1100273"/>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Tree>
    <p:extLst>
      <p:ext uri="{BB962C8B-B14F-4D97-AF65-F5344CB8AC3E}">
        <p14:creationId xmlns:p14="http://schemas.microsoft.com/office/powerpoint/2010/main" val="3103681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6 - Red Women's -  numbered">
    <p:spTree>
      <p:nvGrpSpPr>
        <p:cNvPr id="1" name=""/>
        <p:cNvGrpSpPr/>
        <p:nvPr/>
      </p:nvGrpSpPr>
      <p:grpSpPr>
        <a:xfrm>
          <a:off x="0" y="0"/>
          <a:ext cx="0" cy="0"/>
          <a:chOff x="0" y="0"/>
          <a:chExt cx="0" cy="0"/>
        </a:xfrm>
      </p:grpSpPr>
      <p:pic>
        <p:nvPicPr>
          <p:cNvPr id="5" name="Picture 4" descr="A person in a red uniform running on a field&#10;&#10;Description automatically generated with medium confidence">
            <a:extLst>
              <a:ext uri="{FF2B5EF4-FFF2-40B4-BE49-F238E27FC236}">
                <a16:creationId xmlns:a16="http://schemas.microsoft.com/office/drawing/2014/main" id="{EAB8AB2A-1070-6A67-AFA3-295004FF92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68" r="2648" b="26976"/>
          <a:stretch/>
        </p:blipFill>
        <p:spPr>
          <a:xfrm>
            <a:off x="325237" y="-37082"/>
            <a:ext cx="11953529" cy="6932163"/>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86766" y="-87009"/>
            <a:ext cx="12192000" cy="698209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357828" y="38769"/>
            <a:ext cx="11920938" cy="680638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86765" y="0"/>
            <a:ext cx="4346446"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19561"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2O] TextBox 15">
            <a:extLst>
              <a:ext uri="{FF2B5EF4-FFF2-40B4-BE49-F238E27FC236}">
                <a16:creationId xmlns:a16="http://schemas.microsoft.com/office/drawing/2014/main" id="{B7ACD0F0-CC39-47AA-B33B-1B24EC70AB72}"/>
              </a:ext>
            </a:extLst>
          </p:cNvPr>
          <p:cNvSpPr/>
          <p:nvPr userDrawn="1"/>
        </p:nvSpPr>
        <p:spPr>
          <a:xfrm>
            <a:off x="447003" y="640573"/>
            <a:ext cx="1642609" cy="2197678"/>
          </a:xfrm>
          <a:custGeom>
            <a:avLst/>
            <a:gdLst/>
            <a:ahLst/>
            <a:cxnLst/>
            <a:rect l="l" t="t" r="r" b="b"/>
            <a:pathLst>
              <a:path w="1642609" h="2197678">
                <a:moveTo>
                  <a:pt x="1439864" y="0"/>
                </a:moveTo>
                <a:lnTo>
                  <a:pt x="1287748" y="199825"/>
                </a:lnTo>
                <a:cubicBezTo>
                  <a:pt x="1177219" y="218724"/>
                  <a:pt x="1065897" y="261015"/>
                  <a:pt x="953781" y="326698"/>
                </a:cubicBezTo>
                <a:cubicBezTo>
                  <a:pt x="841666" y="392381"/>
                  <a:pt x="744622" y="463219"/>
                  <a:pt x="662651" y="539210"/>
                </a:cubicBezTo>
                <a:cubicBezTo>
                  <a:pt x="553973" y="641351"/>
                  <a:pt x="469886" y="757327"/>
                  <a:pt x="410391" y="887138"/>
                </a:cubicBezTo>
                <a:cubicBezTo>
                  <a:pt x="350895" y="1016950"/>
                  <a:pt x="320751" y="1156744"/>
                  <a:pt x="319958" y="1306521"/>
                </a:cubicBezTo>
                <a:cubicBezTo>
                  <a:pt x="319977" y="1418833"/>
                  <a:pt x="340739" y="1526678"/>
                  <a:pt x="382244" y="1630058"/>
                </a:cubicBezTo>
                <a:cubicBezTo>
                  <a:pt x="423749" y="1733438"/>
                  <a:pt x="485879" y="1818485"/>
                  <a:pt x="568633" y="1885198"/>
                </a:cubicBezTo>
                <a:cubicBezTo>
                  <a:pt x="651388" y="1951911"/>
                  <a:pt x="754651" y="1986423"/>
                  <a:pt x="878420" y="1988734"/>
                </a:cubicBezTo>
                <a:cubicBezTo>
                  <a:pt x="1019094" y="1985561"/>
                  <a:pt x="1128036" y="1938758"/>
                  <a:pt x="1205248" y="1848325"/>
                </a:cubicBezTo>
                <a:cubicBezTo>
                  <a:pt x="1282459" y="1757892"/>
                  <a:pt x="1321593" y="1642868"/>
                  <a:pt x="1322651" y="1503252"/>
                </a:cubicBezTo>
                <a:cubicBezTo>
                  <a:pt x="1322387" y="1340830"/>
                  <a:pt x="1280872" y="1211925"/>
                  <a:pt x="1198108" y="1116537"/>
                </a:cubicBezTo>
                <a:cubicBezTo>
                  <a:pt x="1115344" y="1021148"/>
                  <a:pt x="992916" y="972363"/>
                  <a:pt x="830824" y="970182"/>
                </a:cubicBezTo>
                <a:cubicBezTo>
                  <a:pt x="768883" y="970909"/>
                  <a:pt x="708727" y="981352"/>
                  <a:pt x="650355" y="1001512"/>
                </a:cubicBezTo>
                <a:cubicBezTo>
                  <a:pt x="591984" y="1021673"/>
                  <a:pt x="535794" y="1047188"/>
                  <a:pt x="481785" y="1078059"/>
                </a:cubicBezTo>
                <a:lnTo>
                  <a:pt x="681689" y="827720"/>
                </a:lnTo>
                <a:cubicBezTo>
                  <a:pt x="726178" y="804174"/>
                  <a:pt x="772056" y="787158"/>
                  <a:pt x="819322" y="776671"/>
                </a:cubicBezTo>
                <a:cubicBezTo>
                  <a:pt x="866587" y="766184"/>
                  <a:pt x="914845" y="761040"/>
                  <a:pt x="964094" y="761238"/>
                </a:cubicBezTo>
                <a:cubicBezTo>
                  <a:pt x="1165865" y="764589"/>
                  <a:pt x="1328523" y="827573"/>
                  <a:pt x="1452066" y="950190"/>
                </a:cubicBezTo>
                <a:cubicBezTo>
                  <a:pt x="1575609" y="1072806"/>
                  <a:pt x="1639123" y="1234949"/>
                  <a:pt x="1642609" y="1436618"/>
                </a:cubicBezTo>
                <a:cubicBezTo>
                  <a:pt x="1640892" y="1586863"/>
                  <a:pt x="1604544" y="1718916"/>
                  <a:pt x="1533567" y="1832776"/>
                </a:cubicBezTo>
                <a:cubicBezTo>
                  <a:pt x="1462590" y="1946636"/>
                  <a:pt x="1367286" y="2035641"/>
                  <a:pt x="1247655" y="2099789"/>
                </a:cubicBezTo>
                <a:cubicBezTo>
                  <a:pt x="1128024" y="2163938"/>
                  <a:pt x="994369" y="2196568"/>
                  <a:pt x="846690" y="2197678"/>
                </a:cubicBezTo>
                <a:cubicBezTo>
                  <a:pt x="678405" y="2195764"/>
                  <a:pt x="530961" y="2155222"/>
                  <a:pt x="404356" y="2076050"/>
                </a:cubicBezTo>
                <a:cubicBezTo>
                  <a:pt x="277752" y="1996878"/>
                  <a:pt x="179001" y="1890559"/>
                  <a:pt x="108102" y="1757092"/>
                </a:cubicBezTo>
                <a:cubicBezTo>
                  <a:pt x="37203" y="1623626"/>
                  <a:pt x="1169" y="1474493"/>
                  <a:pt x="0" y="1309694"/>
                </a:cubicBezTo>
                <a:cubicBezTo>
                  <a:pt x="5146" y="1057133"/>
                  <a:pt x="79059" y="836852"/>
                  <a:pt x="221738" y="648852"/>
                </a:cubicBezTo>
                <a:cubicBezTo>
                  <a:pt x="364417" y="460852"/>
                  <a:pt x="544986" y="311251"/>
                  <a:pt x="763445" y="200050"/>
                </a:cubicBezTo>
                <a:cubicBezTo>
                  <a:pt x="981904" y="88849"/>
                  <a:pt x="1207377" y="22165"/>
                  <a:pt x="1439864"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846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pic>
        <p:nvPicPr>
          <p:cNvPr id="14" name="Content Placeholder 25">
            <a:extLst>
              <a:ext uri="{FF2B5EF4-FFF2-40B4-BE49-F238E27FC236}">
                <a16:creationId xmlns:a16="http://schemas.microsoft.com/office/drawing/2014/main" id="{2C4268A8-A15B-45F3-8D2E-07E3B075BD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621408" y="1475037"/>
            <a:ext cx="949184" cy="1290393"/>
          </a:xfrm>
          <a:prstGeom prst="rect">
            <a:avLst/>
          </a:prstGeom>
        </p:spPr>
      </p:pic>
      <p:sp>
        <p:nvSpPr>
          <p:cNvPr id="16" name="[T2O] Placeholder converted by Text to Outline">
            <a:extLst>
              <a:ext uri="{FF2B5EF4-FFF2-40B4-BE49-F238E27FC236}">
                <a16:creationId xmlns:a16="http://schemas.microsoft.com/office/drawing/2014/main" id="{5C2989C1-BC7B-4ACA-B7CA-F61BEE6EB3CF}"/>
              </a:ext>
            </a:extLst>
          </p:cNvPr>
          <p:cNvSpPr/>
          <p:nvPr userDrawn="1"/>
        </p:nvSpPr>
        <p:spPr>
          <a:xfrm>
            <a:off x="4007923" y="3230104"/>
            <a:ext cx="4176154" cy="352072"/>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361405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7 - Green Women's - numbered">
    <p:spTree>
      <p:nvGrpSpPr>
        <p:cNvPr id="1" name=""/>
        <p:cNvGrpSpPr/>
        <p:nvPr/>
      </p:nvGrpSpPr>
      <p:grpSpPr>
        <a:xfrm>
          <a:off x="0" y="0"/>
          <a:ext cx="0" cy="0"/>
          <a:chOff x="0" y="0"/>
          <a:chExt cx="0" cy="0"/>
        </a:xfrm>
      </p:grpSpPr>
      <p:pic>
        <p:nvPicPr>
          <p:cNvPr id="4" name="Picture 3" descr="A group of women playing football&#10;&#10;Description automatically generated with medium confidence">
            <a:extLst>
              <a:ext uri="{FF2B5EF4-FFF2-40B4-BE49-F238E27FC236}">
                <a16:creationId xmlns:a16="http://schemas.microsoft.com/office/drawing/2014/main" id="{F4DCFC10-5159-E7F6-76F7-28AFA00047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22" t="15916" b="16429"/>
          <a:stretch/>
        </p:blipFill>
        <p:spPr>
          <a:xfrm>
            <a:off x="0" y="12805"/>
            <a:ext cx="12192000" cy="6806466"/>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1" y="-38729"/>
            <a:ext cx="11885916"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2A5795-40C9-45EE-829F-B9615F4DA3C0}"/>
              </a:ext>
            </a:extLst>
          </p:cNvPr>
          <p:cNvSpPr/>
          <p:nvPr userDrawn="1"/>
        </p:nvSpPr>
        <p:spPr>
          <a:xfrm>
            <a:off x="86764" y="-6326"/>
            <a:ext cx="12192000" cy="6896575"/>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2" name="[T2O] TextBox 28">
            <a:extLst>
              <a:ext uri="{FF2B5EF4-FFF2-40B4-BE49-F238E27FC236}">
                <a16:creationId xmlns:a16="http://schemas.microsoft.com/office/drawing/2014/main" id="{9508682C-9D0A-40C1-842E-770B8FE98942}"/>
              </a:ext>
            </a:extLst>
          </p:cNvPr>
          <p:cNvSpPr/>
          <p:nvPr userDrawn="1"/>
        </p:nvSpPr>
        <p:spPr>
          <a:xfrm>
            <a:off x="689764" y="774791"/>
            <a:ext cx="1509392" cy="2086664"/>
          </a:xfrm>
          <a:custGeom>
            <a:avLst/>
            <a:gdLst/>
            <a:ahLst/>
            <a:cxnLst/>
            <a:rect l="l" t="t" r="r" b="b"/>
            <a:pathLst>
              <a:path w="1509392" h="2086664">
                <a:moveTo>
                  <a:pt x="142695" y="0"/>
                </a:moveTo>
                <a:lnTo>
                  <a:pt x="1509392" y="0"/>
                </a:lnTo>
                <a:lnTo>
                  <a:pt x="891052" y="1445955"/>
                </a:lnTo>
                <a:cubicBezTo>
                  <a:pt x="797177" y="1655626"/>
                  <a:pt x="739174" y="1806420"/>
                  <a:pt x="717043" y="1898337"/>
                </a:cubicBezTo>
                <a:cubicBezTo>
                  <a:pt x="694912" y="1990254"/>
                  <a:pt x="720148" y="2049858"/>
                  <a:pt x="792751" y="2077148"/>
                </a:cubicBezTo>
                <a:lnTo>
                  <a:pt x="792751" y="2086664"/>
                </a:lnTo>
                <a:lnTo>
                  <a:pt x="263193" y="2086664"/>
                </a:lnTo>
                <a:lnTo>
                  <a:pt x="1062286" y="266036"/>
                </a:lnTo>
                <a:cubicBezTo>
                  <a:pt x="989287" y="249781"/>
                  <a:pt x="915693" y="236300"/>
                  <a:pt x="841505" y="225595"/>
                </a:cubicBezTo>
                <a:cubicBezTo>
                  <a:pt x="767317" y="214891"/>
                  <a:pt x="692930" y="209340"/>
                  <a:pt x="618346" y="208943"/>
                </a:cubicBezTo>
                <a:cubicBezTo>
                  <a:pt x="506766" y="207754"/>
                  <a:pt x="399348" y="219648"/>
                  <a:pt x="296093" y="244626"/>
                </a:cubicBezTo>
                <a:cubicBezTo>
                  <a:pt x="192837" y="269605"/>
                  <a:pt x="97310" y="314803"/>
                  <a:pt x="9513" y="380222"/>
                </a:cubicBezTo>
                <a:lnTo>
                  <a:pt x="0" y="380222"/>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89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vider 8 - Yellow Women's - numbered">
    <p:spTree>
      <p:nvGrpSpPr>
        <p:cNvPr id="1" name=""/>
        <p:cNvGrpSpPr/>
        <p:nvPr/>
      </p:nvGrpSpPr>
      <p:grpSpPr>
        <a:xfrm>
          <a:off x="0" y="0"/>
          <a:ext cx="0" cy="0"/>
          <a:chOff x="0" y="0"/>
          <a:chExt cx="0" cy="0"/>
        </a:xfrm>
      </p:grpSpPr>
      <p:pic>
        <p:nvPicPr>
          <p:cNvPr id="4" name="Picture 3" descr="A group of women's football team huddle&#10;&#10;Description automatically generated">
            <a:extLst>
              <a:ext uri="{FF2B5EF4-FFF2-40B4-BE49-F238E27FC236}">
                <a16:creationId xmlns:a16="http://schemas.microsoft.com/office/drawing/2014/main" id="{A695850A-D732-F31F-96EB-C1E2760469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68" r="6786" b="25671"/>
          <a:stretch/>
        </p:blipFill>
        <p:spPr>
          <a:xfrm>
            <a:off x="38100" y="-17438"/>
            <a:ext cx="12240664" cy="6886893"/>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63018" y="-61310"/>
            <a:ext cx="12067019"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B44B36-F95F-4489-B48A-0CCB769E0744}"/>
              </a:ext>
            </a:extLst>
          </p:cNvPr>
          <p:cNvSpPr/>
          <p:nvPr userDrawn="1"/>
        </p:nvSpPr>
        <p:spPr>
          <a:xfrm>
            <a:off x="173529" y="32417"/>
            <a:ext cx="12192000" cy="657359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6E8579ED-AB8E-46F2-B7BC-2137D943375E}"/>
              </a:ext>
            </a:extLst>
          </p:cNvPr>
          <p:cNvSpPr/>
          <p:nvPr userDrawn="1"/>
        </p:nvSpPr>
        <p:spPr>
          <a:xfrm>
            <a:off x="11873" y="-32608"/>
            <a:ext cx="12192000" cy="674910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78C84402-2D81-47EC-A21C-E22234EE6EE9}"/>
              </a:ext>
            </a:extLst>
          </p:cNvPr>
          <p:cNvSpPr/>
          <p:nvPr userDrawn="1"/>
        </p:nvSpPr>
        <p:spPr>
          <a:xfrm>
            <a:off x="86764" y="47778"/>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 name="Rectangle 7">
            <a:extLst>
              <a:ext uri="{FF2B5EF4-FFF2-40B4-BE49-F238E27FC236}">
                <a16:creationId xmlns:a16="http://schemas.microsoft.com/office/drawing/2014/main" id="{7237C86D-BF84-4B7F-8BAA-A6189BC9E602}"/>
              </a:ext>
            </a:extLst>
          </p:cNvPr>
          <p:cNvSpPr/>
          <p:nvPr userDrawn="1"/>
        </p:nvSpPr>
        <p:spPr>
          <a:xfrm>
            <a:off x="50695" y="15170"/>
            <a:ext cx="12314834"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sp>
        <p:nvSpPr>
          <p:cNvPr id="13" name="[T2O] TextBox 32">
            <a:extLst>
              <a:ext uri="{FF2B5EF4-FFF2-40B4-BE49-F238E27FC236}">
                <a16:creationId xmlns:a16="http://schemas.microsoft.com/office/drawing/2014/main" id="{AB522A26-13F3-4BA4-9FAA-31942C7E1384}"/>
              </a:ext>
            </a:extLst>
          </p:cNvPr>
          <p:cNvSpPr/>
          <p:nvPr userDrawn="1"/>
        </p:nvSpPr>
        <p:spPr>
          <a:xfrm>
            <a:off x="396657" y="694998"/>
            <a:ext cx="1692756" cy="2188179"/>
          </a:xfrm>
          <a:custGeom>
            <a:avLst/>
            <a:gdLst/>
            <a:ahLst/>
            <a:cxnLst/>
            <a:rect l="l" t="t" r="r" b="b"/>
            <a:pathLst>
              <a:path w="1692756" h="2188179">
                <a:moveTo>
                  <a:pt x="668992" y="1138509"/>
                </a:moveTo>
                <a:cubicBezTo>
                  <a:pt x="582262" y="1173077"/>
                  <a:pt x="503465" y="1226878"/>
                  <a:pt x="432601" y="1299913"/>
                </a:cubicBezTo>
                <a:cubicBezTo>
                  <a:pt x="361736" y="1372947"/>
                  <a:pt x="324189" y="1457681"/>
                  <a:pt x="319958" y="1554113"/>
                </a:cubicBezTo>
                <a:cubicBezTo>
                  <a:pt x="321941" y="1685642"/>
                  <a:pt x="371123" y="1789014"/>
                  <a:pt x="467504" y="1864230"/>
                </a:cubicBezTo>
                <a:cubicBezTo>
                  <a:pt x="563885" y="1939446"/>
                  <a:pt x="695566" y="1977781"/>
                  <a:pt x="862547" y="1979235"/>
                </a:cubicBezTo>
                <a:cubicBezTo>
                  <a:pt x="939777" y="1979588"/>
                  <a:pt x="1017300" y="1967602"/>
                  <a:pt x="1095117" y="1943279"/>
                </a:cubicBezTo>
                <a:cubicBezTo>
                  <a:pt x="1172934" y="1918957"/>
                  <a:pt x="1238235" y="1880181"/>
                  <a:pt x="1291020" y="1826953"/>
                </a:cubicBezTo>
                <a:cubicBezTo>
                  <a:pt x="1343805" y="1773724"/>
                  <a:pt x="1371265" y="1703928"/>
                  <a:pt x="1373400" y="1617564"/>
                </a:cubicBezTo>
                <a:cubicBezTo>
                  <a:pt x="1369111" y="1513125"/>
                  <a:pt x="1325864" y="1430129"/>
                  <a:pt x="1243660" y="1368578"/>
                </a:cubicBezTo>
                <a:cubicBezTo>
                  <a:pt x="1161455" y="1307026"/>
                  <a:pt x="1066030" y="1259046"/>
                  <a:pt x="957384" y="1224638"/>
                </a:cubicBezTo>
                <a:cubicBezTo>
                  <a:pt x="848738" y="1190229"/>
                  <a:pt x="752607" y="1161520"/>
                  <a:pt x="668992" y="1138509"/>
                </a:cubicBezTo>
                <a:close/>
                <a:moveTo>
                  <a:pt x="786395" y="208960"/>
                </a:moveTo>
                <a:cubicBezTo>
                  <a:pt x="727630" y="208607"/>
                  <a:pt x="668513" y="217419"/>
                  <a:pt x="609044" y="235396"/>
                </a:cubicBezTo>
                <a:cubicBezTo>
                  <a:pt x="549574" y="253372"/>
                  <a:pt x="499624" y="282629"/>
                  <a:pt x="459195" y="323166"/>
                </a:cubicBezTo>
                <a:cubicBezTo>
                  <a:pt x="418765" y="363703"/>
                  <a:pt x="397727" y="417635"/>
                  <a:pt x="396082" y="484964"/>
                </a:cubicBezTo>
                <a:cubicBezTo>
                  <a:pt x="399627" y="573952"/>
                  <a:pt x="435904" y="646255"/>
                  <a:pt x="504913" y="701872"/>
                </a:cubicBezTo>
                <a:cubicBezTo>
                  <a:pt x="573922" y="757490"/>
                  <a:pt x="654390" y="801827"/>
                  <a:pt x="746317" y="834884"/>
                </a:cubicBezTo>
                <a:cubicBezTo>
                  <a:pt x="838244" y="867941"/>
                  <a:pt x="920358" y="895124"/>
                  <a:pt x="992658" y="916431"/>
                </a:cubicBezTo>
                <a:cubicBezTo>
                  <a:pt x="1060421" y="880739"/>
                  <a:pt x="1120052" y="831565"/>
                  <a:pt x="1171553" y="768907"/>
                </a:cubicBezTo>
                <a:cubicBezTo>
                  <a:pt x="1223054" y="706249"/>
                  <a:pt x="1250160" y="634867"/>
                  <a:pt x="1252871" y="554760"/>
                </a:cubicBezTo>
                <a:cubicBezTo>
                  <a:pt x="1252474" y="452908"/>
                  <a:pt x="1212807" y="370291"/>
                  <a:pt x="1133871" y="306909"/>
                </a:cubicBezTo>
                <a:cubicBezTo>
                  <a:pt x="1054934" y="243526"/>
                  <a:pt x="939109" y="210877"/>
                  <a:pt x="786395" y="208960"/>
                </a:cubicBezTo>
                <a:close/>
                <a:moveTo>
                  <a:pt x="830821" y="16"/>
                </a:moveTo>
                <a:cubicBezTo>
                  <a:pt x="941879" y="-594"/>
                  <a:pt x="1053954" y="16455"/>
                  <a:pt x="1167048" y="51163"/>
                </a:cubicBezTo>
                <a:cubicBezTo>
                  <a:pt x="1280142" y="85871"/>
                  <a:pt x="1375254" y="141897"/>
                  <a:pt x="1452384" y="219241"/>
                </a:cubicBezTo>
                <a:cubicBezTo>
                  <a:pt x="1529514" y="296585"/>
                  <a:pt x="1569662" y="398907"/>
                  <a:pt x="1572829" y="526207"/>
                </a:cubicBezTo>
                <a:cubicBezTo>
                  <a:pt x="1568212" y="639956"/>
                  <a:pt x="1526759" y="735265"/>
                  <a:pt x="1448470" y="812133"/>
                </a:cubicBezTo>
                <a:cubicBezTo>
                  <a:pt x="1370181" y="889001"/>
                  <a:pt x="1282757" y="950205"/>
                  <a:pt x="1186196" y="995744"/>
                </a:cubicBezTo>
                <a:cubicBezTo>
                  <a:pt x="1323879" y="1054569"/>
                  <a:pt x="1441706" y="1125687"/>
                  <a:pt x="1539678" y="1209098"/>
                </a:cubicBezTo>
                <a:cubicBezTo>
                  <a:pt x="1613157" y="1271657"/>
                  <a:pt x="1660341" y="1356746"/>
                  <a:pt x="1681232" y="1464365"/>
                </a:cubicBezTo>
                <a:lnTo>
                  <a:pt x="1692756" y="1573778"/>
                </a:lnTo>
                <a:lnTo>
                  <a:pt x="1692756" y="1583818"/>
                </a:lnTo>
                <a:lnTo>
                  <a:pt x="1675154" y="1710263"/>
                </a:lnTo>
                <a:cubicBezTo>
                  <a:pt x="1642647" y="1834106"/>
                  <a:pt x="1567228" y="1937173"/>
                  <a:pt x="1448900" y="2019463"/>
                </a:cubicBezTo>
                <a:cubicBezTo>
                  <a:pt x="1291128" y="2129183"/>
                  <a:pt x="1088273" y="2185422"/>
                  <a:pt x="840336" y="2188179"/>
                </a:cubicBezTo>
                <a:cubicBezTo>
                  <a:pt x="687116" y="2187714"/>
                  <a:pt x="547273" y="2164017"/>
                  <a:pt x="420807" y="2117088"/>
                </a:cubicBezTo>
                <a:cubicBezTo>
                  <a:pt x="294341" y="2070159"/>
                  <a:pt x="193083" y="2002784"/>
                  <a:pt x="117033" y="1914964"/>
                </a:cubicBezTo>
                <a:cubicBezTo>
                  <a:pt x="40983" y="1827144"/>
                  <a:pt x="1972" y="1721666"/>
                  <a:pt x="0" y="1598529"/>
                </a:cubicBezTo>
                <a:cubicBezTo>
                  <a:pt x="4351" y="1452525"/>
                  <a:pt x="52671" y="1335273"/>
                  <a:pt x="144960" y="1246772"/>
                </a:cubicBezTo>
                <a:cubicBezTo>
                  <a:pt x="237248" y="1158271"/>
                  <a:pt x="347398" y="1089401"/>
                  <a:pt x="475410" y="1040160"/>
                </a:cubicBezTo>
                <a:cubicBezTo>
                  <a:pt x="363085" y="996273"/>
                  <a:pt x="269198" y="933351"/>
                  <a:pt x="193749" y="851393"/>
                </a:cubicBezTo>
                <a:cubicBezTo>
                  <a:pt x="118299" y="769436"/>
                  <a:pt x="79091" y="665270"/>
                  <a:pt x="76124" y="538897"/>
                </a:cubicBezTo>
                <a:cubicBezTo>
                  <a:pt x="80200" y="374869"/>
                  <a:pt x="151245" y="244605"/>
                  <a:pt x="289257" y="148107"/>
                </a:cubicBezTo>
                <a:cubicBezTo>
                  <a:pt x="427270" y="51608"/>
                  <a:pt x="607791" y="2245"/>
                  <a:pt x="830821" y="16"/>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5689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3B8A8-09B4-489F-888E-B0477E6CB6E0}"/>
              </a:ext>
            </a:extLst>
          </p:cNvPr>
          <p:cNvSpPr>
            <a:spLocks noGrp="1"/>
          </p:cNvSpPr>
          <p:nvPr>
            <p:ph idx="1"/>
          </p:nvPr>
        </p:nvSpPr>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6502FB-541A-44F8-B730-D3DBDB71B433}"/>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75618DE0-9ACB-4271-84A2-DCB13EDF4B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58F83F-6FE5-40B6-900B-4A2A5DFA1EA7}"/>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7" name="Title Placeholder 1">
            <a:extLst>
              <a:ext uri="{FF2B5EF4-FFF2-40B4-BE49-F238E27FC236}">
                <a16:creationId xmlns:a16="http://schemas.microsoft.com/office/drawing/2014/main" id="{853FAD55-A760-47DA-B151-CBEDF693DCD7}"/>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35869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tner Logo - Title and Tex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AE36782-325F-4ECF-97DB-9A722E767826}"/>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6" name="Footer Placeholder 5">
            <a:extLst>
              <a:ext uri="{FF2B5EF4-FFF2-40B4-BE49-F238E27FC236}">
                <a16:creationId xmlns:a16="http://schemas.microsoft.com/office/drawing/2014/main" id="{532EFFD4-4C21-4EE5-A8B0-8F2D128D6E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D880B5-D29E-4EBE-942B-4266041397A0}"/>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9" name="Title Placeholder 1">
            <a:extLst>
              <a:ext uri="{FF2B5EF4-FFF2-40B4-BE49-F238E27FC236}">
                <a16:creationId xmlns:a16="http://schemas.microsoft.com/office/drawing/2014/main" id="{B3CAE802-3073-43DB-8DDB-6E5CABF2E3C9}"/>
              </a:ext>
            </a:extLst>
          </p:cNvPr>
          <p:cNvSpPr>
            <a:spLocks noGrp="1"/>
          </p:cNvSpPr>
          <p:nvPr>
            <p:ph type="title"/>
          </p:nvPr>
        </p:nvSpPr>
        <p:spPr>
          <a:xfrm>
            <a:off x="489858" y="0"/>
            <a:ext cx="9397318" cy="1325563"/>
          </a:xfrm>
          <a:prstGeom prst="rect">
            <a:avLst/>
          </a:prstGeom>
        </p:spPr>
        <p:txBody>
          <a:bodyPr vert="horz" lIns="0" tIns="45720" rIns="91440" bIns="45720" rtlCol="0" anchor="ctr">
            <a:normAutofit/>
          </a:bodyPr>
          <a:lstStyle/>
          <a:p>
            <a:r>
              <a:rPr lang="en-US"/>
              <a:t>Click to edit Master title style</a:t>
            </a:r>
            <a:endParaRPr lang="en-GB"/>
          </a:p>
        </p:txBody>
      </p:sp>
      <p:sp>
        <p:nvSpPr>
          <p:cNvPr id="10" name="Freeform: Shape 9">
            <a:extLst>
              <a:ext uri="{FF2B5EF4-FFF2-40B4-BE49-F238E27FC236}">
                <a16:creationId xmlns:a16="http://schemas.microsoft.com/office/drawing/2014/main" id="{CD785AD2-F2A0-4638-BB73-CD97D54201B0}"/>
              </a:ext>
            </a:extLst>
          </p:cNvPr>
          <p:cNvSpPr/>
          <p:nvPr userDrawn="1"/>
        </p:nvSpPr>
        <p:spPr>
          <a:xfrm flipH="1">
            <a:off x="9167664" y="0"/>
            <a:ext cx="3023468" cy="1084940"/>
          </a:xfrm>
          <a:custGeom>
            <a:avLst/>
            <a:gdLst>
              <a:gd name="connsiteX0" fmla="*/ 3023468 w 3023468"/>
              <a:gd name="connsiteY0" fmla="*/ 0 h 1084940"/>
              <a:gd name="connsiteX1" fmla="*/ 2228850 w 3023468"/>
              <a:gd name="connsiteY1" fmla="*/ 0 h 1084940"/>
              <a:gd name="connsiteX2" fmla="*/ 1537645 w 3023468"/>
              <a:gd name="connsiteY2" fmla="*/ 0 h 1084940"/>
              <a:gd name="connsiteX3" fmla="*/ 1485900 w 3023468"/>
              <a:gd name="connsiteY3" fmla="*/ 0 h 1084940"/>
              <a:gd name="connsiteX4" fmla="*/ 1224973 w 3023468"/>
              <a:gd name="connsiteY4" fmla="*/ 0 h 1084940"/>
              <a:gd name="connsiteX5" fmla="*/ 0 w 3023468"/>
              <a:gd name="connsiteY5" fmla="*/ 0 h 1084940"/>
              <a:gd name="connsiteX6" fmla="*/ 0 w 3023468"/>
              <a:gd name="connsiteY6" fmla="*/ 1084940 h 1084940"/>
              <a:gd name="connsiteX7" fmla="*/ 742950 w 3023468"/>
              <a:gd name="connsiteY7" fmla="*/ 1084940 h 1084940"/>
              <a:gd name="connsiteX8" fmla="*/ 850914 w 3023468"/>
              <a:gd name="connsiteY8" fmla="*/ 1084940 h 1084940"/>
              <a:gd name="connsiteX9" fmla="*/ 1537645 w 3023468"/>
              <a:gd name="connsiteY9" fmla="*/ 1084940 h 1084940"/>
              <a:gd name="connsiteX10" fmla="*/ 1593864 w 3023468"/>
              <a:gd name="connsiteY10" fmla="*/ 1084940 h 1084940"/>
              <a:gd name="connsiteX11" fmla="*/ 1881909 w 3023468"/>
              <a:gd name="connsiteY11" fmla="*/ 1084940 h 1084940"/>
              <a:gd name="connsiteX12" fmla="*/ 2366533 w 3023468"/>
              <a:gd name="connsiteY12" fmla="*/ 1084940 h 10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3468" h="1084940">
                <a:moveTo>
                  <a:pt x="3023468" y="0"/>
                </a:moveTo>
                <a:lnTo>
                  <a:pt x="2228850" y="0"/>
                </a:lnTo>
                <a:lnTo>
                  <a:pt x="1537645" y="0"/>
                </a:lnTo>
                <a:lnTo>
                  <a:pt x="1485900" y="0"/>
                </a:lnTo>
                <a:lnTo>
                  <a:pt x="1224973" y="0"/>
                </a:lnTo>
                <a:lnTo>
                  <a:pt x="0" y="0"/>
                </a:lnTo>
                <a:lnTo>
                  <a:pt x="0" y="1084940"/>
                </a:lnTo>
                <a:lnTo>
                  <a:pt x="742950" y="1084940"/>
                </a:lnTo>
                <a:lnTo>
                  <a:pt x="850914" y="1084940"/>
                </a:lnTo>
                <a:lnTo>
                  <a:pt x="1537645" y="1084940"/>
                </a:lnTo>
                <a:lnTo>
                  <a:pt x="1593864" y="1084940"/>
                </a:lnTo>
                <a:lnTo>
                  <a:pt x="1881909" y="1084940"/>
                </a:lnTo>
                <a:lnTo>
                  <a:pt x="2366533" y="10849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1" name="Straight Connector 10">
            <a:extLst>
              <a:ext uri="{FF2B5EF4-FFF2-40B4-BE49-F238E27FC236}">
                <a16:creationId xmlns:a16="http://schemas.microsoft.com/office/drawing/2014/main" id="{880A46E4-9139-4CA3-9E69-6CE160A1E965}"/>
              </a:ext>
            </a:extLst>
          </p:cNvPr>
          <p:cNvCxnSpPr>
            <a:cxnSpLocks/>
          </p:cNvCxnSpPr>
          <p:nvPr userDrawn="1"/>
        </p:nvCxnSpPr>
        <p:spPr>
          <a:xfrm>
            <a:off x="9287072" y="393717"/>
            <a:ext cx="414055" cy="681808"/>
          </a:xfrm>
          <a:prstGeom prst="line">
            <a:avLst/>
          </a:prstGeom>
          <a:ln w="19050" cap="rnd">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B59558B-9F1F-4241-8D3F-A13783843EF3}"/>
              </a:ext>
            </a:extLst>
          </p:cNvPr>
          <p:cNvSpPr>
            <a:spLocks noGrp="1"/>
          </p:cNvSpPr>
          <p:nvPr>
            <p:ph type="pic" sz="quarter" idx="13" hasCustomPrompt="1"/>
          </p:nvPr>
        </p:nvSpPr>
        <p:spPr>
          <a:xfrm>
            <a:off x="9820535" y="243840"/>
            <a:ext cx="1184015" cy="590868"/>
          </a:xfrm>
        </p:spPr>
        <p:txBody>
          <a:bodyPr rIns="0" anchor="ctr">
            <a:noAutofit/>
          </a:bodyPr>
          <a:lstStyle>
            <a:lvl1pPr marL="0" indent="0" algn="ctr">
              <a:buNone/>
              <a:defRPr sz="1000">
                <a:solidFill>
                  <a:schemeClr val="accent5"/>
                </a:solidFill>
              </a:defRPr>
            </a:lvl1pPr>
          </a:lstStyle>
          <a:p>
            <a:r>
              <a:rPr lang="en-GB"/>
              <a:t>PARTNER LOCK-UP</a:t>
            </a:r>
          </a:p>
        </p:txBody>
      </p:sp>
      <p:sp>
        <p:nvSpPr>
          <p:cNvPr id="18" name="Content Placeholder 2">
            <a:extLst>
              <a:ext uri="{FF2B5EF4-FFF2-40B4-BE49-F238E27FC236}">
                <a16:creationId xmlns:a16="http://schemas.microsoft.com/office/drawing/2014/main" id="{8F5847F5-3AD6-4558-BF42-CA9C98BF4CE2}"/>
              </a:ext>
            </a:extLst>
          </p:cNvPr>
          <p:cNvSpPr>
            <a:spLocks noGrp="1"/>
          </p:cNvSpPr>
          <p:nvPr>
            <p:ph idx="1"/>
          </p:nvPr>
        </p:nvSpPr>
        <p:spPr>
          <a:xfrm>
            <a:off x="489858" y="1557338"/>
            <a:ext cx="11218637" cy="4686745"/>
          </a:xfr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21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4938C1-97F2-4749-8DFB-CB4570E32146}"/>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4" name="Footer Placeholder 3">
            <a:extLst>
              <a:ext uri="{FF2B5EF4-FFF2-40B4-BE49-F238E27FC236}">
                <a16:creationId xmlns:a16="http://schemas.microsoft.com/office/drawing/2014/main" id="{6E37A304-AF7F-4934-AAF9-540BE8C637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C9B0C2-1902-46A9-8F86-A238A8E8C22E}"/>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6" name="Title Placeholder 1">
            <a:extLst>
              <a:ext uri="{FF2B5EF4-FFF2-40B4-BE49-F238E27FC236}">
                <a16:creationId xmlns:a16="http://schemas.microsoft.com/office/drawing/2014/main" id="{D6DD587B-8885-4E9B-B238-6C69AC1E1366}"/>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5925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61E9B-7A03-4DEA-8AA8-5FA9E1ECB1E4}"/>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3" name="Footer Placeholder 2">
            <a:extLst>
              <a:ext uri="{FF2B5EF4-FFF2-40B4-BE49-F238E27FC236}">
                <a16:creationId xmlns:a16="http://schemas.microsoft.com/office/drawing/2014/main" id="{959515B7-CFE3-40CC-9549-A5F26E78D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4164C0-F8C7-42C9-93F2-EA65718659F1}"/>
              </a:ext>
            </a:extLst>
          </p:cNvPr>
          <p:cNvSpPr>
            <a:spLocks noGrp="1"/>
          </p:cNvSpPr>
          <p:nvPr>
            <p:ph type="sldNum" sz="quarter" idx="12"/>
          </p:nvPr>
        </p:nvSpPr>
        <p:spPr/>
        <p:txBody>
          <a:bodyPr/>
          <a:lstStyle/>
          <a:p>
            <a:fld id="{2B82716D-4C51-47C8-997A-9F765C6D6008}" type="slidenum">
              <a:rPr lang="en-GB" smtClean="0"/>
              <a:t>‹#›</a:t>
            </a:fld>
            <a:endParaRPr lang="en-GB"/>
          </a:p>
        </p:txBody>
      </p:sp>
    </p:spTree>
    <p:extLst>
      <p:ext uri="{BB962C8B-B14F-4D97-AF65-F5344CB8AC3E}">
        <p14:creationId xmlns:p14="http://schemas.microsoft.com/office/powerpoint/2010/main" val="1465585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E77B5A-0479-4A2C-9753-A3E16CCB0D94}"/>
              </a:ext>
            </a:extLst>
          </p:cNvPr>
          <p:cNvSpPr/>
          <p:nvPr userDrawn="1"/>
        </p:nvSpPr>
        <p:spPr>
          <a:xfrm>
            <a:off x="0" y="0"/>
            <a:ext cx="12192000" cy="685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4549D2CD-5F8E-4C1A-9676-8D04BF9BF11C}"/>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9148756F-5CE7-42B1-8217-BACF031D35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861CD1-8EDB-4041-A4D1-C0F34AD6FE6E}"/>
              </a:ext>
            </a:extLst>
          </p:cNvPr>
          <p:cNvSpPr>
            <a:spLocks noGrp="1"/>
          </p:cNvSpPr>
          <p:nvPr>
            <p:ph type="sldNum" sz="quarter" idx="12"/>
          </p:nvPr>
        </p:nvSpPr>
        <p:spPr/>
        <p:txBody>
          <a:bodyPr/>
          <a:lstStyle/>
          <a:p>
            <a:fld id="{2B82716D-4C51-47C8-997A-9F765C6D6008}" type="slidenum">
              <a:rPr lang="en-GB" smtClean="0"/>
              <a:pPr/>
              <a:t>‹#›</a:t>
            </a:fld>
            <a:endParaRPr lang="en-GB"/>
          </a:p>
        </p:txBody>
      </p:sp>
    </p:spTree>
    <p:extLst>
      <p:ext uri="{BB962C8B-B14F-4D97-AF65-F5344CB8AC3E}">
        <p14:creationId xmlns:p14="http://schemas.microsoft.com/office/powerpoint/2010/main" val="3139547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A8409F7-78D6-4575-881C-44C0BA17C8FE}"/>
              </a:ext>
            </a:extLst>
          </p:cNvPr>
          <p:cNvSpPr>
            <a:spLocks noGrp="1"/>
          </p:cNvSpPr>
          <p:nvPr>
            <p:ph type="pic" sz="quarter" idx="13" hasCustomPrompt="1"/>
          </p:nvPr>
        </p:nvSpPr>
        <p:spPr>
          <a:xfrm>
            <a:off x="0" y="1341438"/>
            <a:ext cx="12192001" cy="5516562"/>
          </a:xfrm>
          <a:prstGeom prst="rect">
            <a:avLst/>
          </a:prstGeom>
        </p:spPr>
        <p:txBody>
          <a:bodyPr wrap="square" anchor="ctr">
            <a:noAutofit/>
          </a:bodyPr>
          <a:lstStyle>
            <a:lvl1pPr marL="0" indent="0" algn="ctr">
              <a:buNone/>
              <a:defRPr>
                <a:solidFill>
                  <a:schemeClr val="accent5"/>
                </a:solidFill>
              </a:defRPr>
            </a:lvl1pPr>
          </a:lstStyle>
          <a:p>
            <a:r>
              <a:rPr lang="en-GB"/>
              <a:t>ADD IMAGE</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Tree>
    <p:extLst>
      <p:ext uri="{BB962C8B-B14F-4D97-AF65-F5344CB8AC3E}">
        <p14:creationId xmlns:p14="http://schemas.microsoft.com/office/powerpoint/2010/main" val="2621143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Left, Text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 name="Chart Placeholder 10">
            <a:extLst>
              <a:ext uri="{FF2B5EF4-FFF2-40B4-BE49-F238E27FC236}">
                <a16:creationId xmlns:a16="http://schemas.microsoft.com/office/drawing/2014/main" id="{5D154C08-A659-4077-84F6-EF9116135E84}"/>
              </a:ext>
            </a:extLst>
          </p:cNvPr>
          <p:cNvSpPr>
            <a:spLocks noGrp="1"/>
          </p:cNvSpPr>
          <p:nvPr>
            <p:ph type="chart" sz="quarter" idx="14" hasCustomPrompt="1"/>
          </p:nvPr>
        </p:nvSpPr>
        <p:spPr>
          <a:xfrm>
            <a:off x="489816" y="1557338"/>
            <a:ext cx="5534747" cy="4679950"/>
          </a:xfrm>
        </p:spPr>
        <p:txBody>
          <a:bodyPr anchor="ctr"/>
          <a:lstStyle>
            <a:lvl1pPr marL="0" indent="0" algn="ctr">
              <a:buNone/>
              <a:defRPr>
                <a:solidFill>
                  <a:schemeClr val="accent5"/>
                </a:solidFill>
              </a:defRPr>
            </a:lvl1pPr>
          </a:lstStyle>
          <a:p>
            <a:r>
              <a:rPr lang="en-GB"/>
              <a:t>ADD CHART</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6167438"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grpSp>
        <p:nvGrpSpPr>
          <p:cNvPr id="26" name="Group 25">
            <a:extLst>
              <a:ext uri="{FF2B5EF4-FFF2-40B4-BE49-F238E27FC236}">
                <a16:creationId xmlns:a16="http://schemas.microsoft.com/office/drawing/2014/main" id="{68F103A4-8560-41E5-8A5C-A42D083BA653}"/>
              </a:ext>
            </a:extLst>
          </p:cNvPr>
          <p:cNvGrpSpPr/>
          <p:nvPr userDrawn="1"/>
        </p:nvGrpSpPr>
        <p:grpSpPr>
          <a:xfrm rot="16200000">
            <a:off x="3012481" y="1470650"/>
            <a:ext cx="489416" cy="526266"/>
            <a:chOff x="11258479" y="3340255"/>
            <a:chExt cx="523943" cy="1489374"/>
          </a:xfrm>
        </p:grpSpPr>
        <p:sp>
          <p:nvSpPr>
            <p:cNvPr id="27" name="Isosceles Triangle 26">
              <a:extLst>
                <a:ext uri="{FF2B5EF4-FFF2-40B4-BE49-F238E27FC236}">
                  <a16:creationId xmlns:a16="http://schemas.microsoft.com/office/drawing/2014/main" id="{9B5ADDE8-7F05-40A7-8F77-42335305635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8" name="Isosceles Triangle 27">
              <a:extLst>
                <a:ext uri="{FF2B5EF4-FFF2-40B4-BE49-F238E27FC236}">
                  <a16:creationId xmlns:a16="http://schemas.microsoft.com/office/drawing/2014/main" id="{AC7F816F-C5A7-4922-AE61-043AF80D2C58}"/>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29" name="Group 28">
            <a:extLst>
              <a:ext uri="{FF2B5EF4-FFF2-40B4-BE49-F238E27FC236}">
                <a16:creationId xmlns:a16="http://schemas.microsoft.com/office/drawing/2014/main" id="{A71356E1-0DFD-4D6E-A838-D233338083BE}"/>
              </a:ext>
            </a:extLst>
          </p:cNvPr>
          <p:cNvGrpSpPr/>
          <p:nvPr userDrawn="1"/>
        </p:nvGrpSpPr>
        <p:grpSpPr>
          <a:xfrm rot="16200000">
            <a:off x="8695298" y="1470650"/>
            <a:ext cx="489416" cy="526266"/>
            <a:chOff x="11258479" y="3340255"/>
            <a:chExt cx="523943" cy="1489374"/>
          </a:xfrm>
        </p:grpSpPr>
        <p:sp>
          <p:nvSpPr>
            <p:cNvPr id="30" name="Isosceles Triangle 29">
              <a:extLst>
                <a:ext uri="{FF2B5EF4-FFF2-40B4-BE49-F238E27FC236}">
                  <a16:creationId xmlns:a16="http://schemas.microsoft.com/office/drawing/2014/main" id="{FE264811-C415-4C04-98C3-CE572927BD53}"/>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1" name="Isosceles Triangle 30">
              <a:extLst>
                <a:ext uri="{FF2B5EF4-FFF2-40B4-BE49-F238E27FC236}">
                  <a16:creationId xmlns:a16="http://schemas.microsoft.com/office/drawing/2014/main" id="{0D1C1FD8-66B4-4935-9A3A-1263EA526687}"/>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Tree>
    <p:extLst>
      <p:ext uri="{BB962C8B-B14F-4D97-AF65-F5344CB8AC3E}">
        <p14:creationId xmlns:p14="http://schemas.microsoft.com/office/powerpoint/2010/main" val="368178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Left, Text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6167438"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8" name="Table Placeholder 7">
            <a:extLst>
              <a:ext uri="{FF2B5EF4-FFF2-40B4-BE49-F238E27FC236}">
                <a16:creationId xmlns:a16="http://schemas.microsoft.com/office/drawing/2014/main" id="{EF6F6D28-06AC-4228-A128-FB39A5081B3F}"/>
              </a:ext>
            </a:extLst>
          </p:cNvPr>
          <p:cNvSpPr>
            <a:spLocks noGrp="1"/>
          </p:cNvSpPr>
          <p:nvPr>
            <p:ph type="tbl" sz="quarter" idx="16" hasCustomPrompt="1"/>
          </p:nvPr>
        </p:nvSpPr>
        <p:spPr>
          <a:xfrm>
            <a:off x="479425" y="1557338"/>
            <a:ext cx="5545138" cy="4679950"/>
          </a:xfrm>
        </p:spPr>
        <p:txBody>
          <a:bodyPr anchor="ctr"/>
          <a:lstStyle>
            <a:lvl1pPr marL="0" indent="0" algn="ctr">
              <a:buNone/>
              <a:defRPr>
                <a:solidFill>
                  <a:schemeClr val="accent5"/>
                </a:solidFill>
              </a:defRPr>
            </a:lvl1pPr>
          </a:lstStyle>
          <a:p>
            <a:r>
              <a:rPr lang="en-GB"/>
              <a:t>TABLE</a:t>
            </a:r>
          </a:p>
        </p:txBody>
      </p:sp>
    </p:spTree>
    <p:extLst>
      <p:ext uri="{BB962C8B-B14F-4D97-AF65-F5344CB8AC3E}">
        <p14:creationId xmlns:p14="http://schemas.microsoft.com/office/powerpoint/2010/main" val="15043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sp>
        <p:nvSpPr>
          <p:cNvPr id="15" name="TextBox 14">
            <a:extLst>
              <a:ext uri="{FF2B5EF4-FFF2-40B4-BE49-F238E27FC236}">
                <a16:creationId xmlns:a16="http://schemas.microsoft.com/office/drawing/2014/main" id="{FF5A1937-48CD-48B2-B237-782DC3881961}"/>
              </a:ext>
            </a:extLst>
          </p:cNvPr>
          <p:cNvSpPr txBox="1"/>
          <p:nvPr userDrawn="1"/>
        </p:nvSpPr>
        <p:spPr>
          <a:xfrm>
            <a:off x="690271" y="3095606"/>
            <a:ext cx="10801441" cy="584775"/>
          </a:xfrm>
          <a:prstGeom prst="rect">
            <a:avLst/>
          </a:prstGeom>
          <a:noFill/>
        </p:spPr>
        <p:txBody>
          <a:bodyPr wrap="square" rtlCol="0">
            <a:spAutoFit/>
          </a:bodyPr>
          <a:lstStyle/>
          <a:p>
            <a:pPr algn="ctr"/>
            <a:r>
              <a:rPr lang="en-GB" sz="3200">
                <a:solidFill>
                  <a:schemeClr val="bg1"/>
                </a:solidFill>
                <a:latin typeface="Roboto" panose="02000000000000000000" pitchFamily="2" charset="0"/>
              </a:rPr>
              <a:t>Liverpool Football Club Women</a:t>
            </a:r>
          </a:p>
        </p:txBody>
      </p:sp>
      <p:pic>
        <p:nvPicPr>
          <p:cNvPr id="2" name="Content Placeholder 25">
            <a:extLst>
              <a:ext uri="{FF2B5EF4-FFF2-40B4-BE49-F238E27FC236}">
                <a16:creationId xmlns:a16="http://schemas.microsoft.com/office/drawing/2014/main" id="{F3E71A1C-D411-177D-6ABE-C09FE39996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621408" y="1475037"/>
            <a:ext cx="949184" cy="1290393"/>
          </a:xfrm>
          <a:prstGeom prst="rect">
            <a:avLst/>
          </a:prstGeom>
        </p:spPr>
      </p:pic>
    </p:spTree>
    <p:extLst>
      <p:ext uri="{BB962C8B-B14F-4D97-AF65-F5344CB8AC3E}">
        <p14:creationId xmlns:p14="http://schemas.microsoft.com/office/powerpoint/2010/main" val="191705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Left, Image Right squa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484736"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9" name="Picture Placeholder 8">
            <a:extLst>
              <a:ext uri="{FF2B5EF4-FFF2-40B4-BE49-F238E27FC236}">
                <a16:creationId xmlns:a16="http://schemas.microsoft.com/office/drawing/2014/main" id="{8176D5D5-3D02-460A-BD6F-4CEC97DB99B7}"/>
              </a:ext>
            </a:extLst>
          </p:cNvPr>
          <p:cNvSpPr>
            <a:spLocks noGrp="1"/>
          </p:cNvSpPr>
          <p:nvPr>
            <p:ph type="pic" sz="quarter" idx="16" hasCustomPrompt="1"/>
          </p:nvPr>
        </p:nvSpPr>
        <p:spPr>
          <a:xfrm>
            <a:off x="6167438" y="1557338"/>
            <a:ext cx="5534025" cy="467995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1558782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oints and 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024"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grpSp>
        <p:nvGrpSpPr>
          <p:cNvPr id="18" name="Group 17">
            <a:extLst>
              <a:ext uri="{FF2B5EF4-FFF2-40B4-BE49-F238E27FC236}">
                <a16:creationId xmlns:a16="http://schemas.microsoft.com/office/drawing/2014/main" id="{0AC7A874-087F-443E-B985-0BB2D3F393B9}"/>
              </a:ext>
            </a:extLst>
          </p:cNvPr>
          <p:cNvGrpSpPr/>
          <p:nvPr userDrawn="1"/>
        </p:nvGrpSpPr>
        <p:grpSpPr>
          <a:xfrm rot="16200000">
            <a:off x="1580288" y="1472880"/>
            <a:ext cx="489416" cy="526266"/>
            <a:chOff x="11258479" y="3340255"/>
            <a:chExt cx="523943" cy="1489374"/>
          </a:xfrm>
        </p:grpSpPr>
        <p:sp>
          <p:nvSpPr>
            <p:cNvPr id="16" name="Isosceles Triangle 15">
              <a:extLst>
                <a:ext uri="{FF2B5EF4-FFF2-40B4-BE49-F238E27FC236}">
                  <a16:creationId xmlns:a16="http://schemas.microsoft.com/office/drawing/2014/main" id="{6CFF8E00-58B8-4961-A324-206373980AB9}"/>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Isosceles Triangle 16">
              <a:extLst>
                <a:ext uri="{FF2B5EF4-FFF2-40B4-BE49-F238E27FC236}">
                  <a16:creationId xmlns:a16="http://schemas.microsoft.com/office/drawing/2014/main" id="{E7CD5AAF-0690-43A6-810B-9F70B9F148D2}"/>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9" name="Picture Placeholder 8">
            <a:extLst>
              <a:ext uri="{FF2B5EF4-FFF2-40B4-BE49-F238E27FC236}">
                <a16:creationId xmlns:a16="http://schemas.microsoft.com/office/drawing/2014/main" id="{BDB9EED7-1A66-4CCB-B2CD-FA03928449E7}"/>
              </a:ext>
            </a:extLst>
          </p:cNvPr>
          <p:cNvSpPr>
            <a:spLocks noGrp="1"/>
          </p:cNvSpPr>
          <p:nvPr>
            <p:ph type="pic" sz="quarter" idx="13" hasCustomPrompt="1"/>
          </p:nvPr>
        </p:nvSpPr>
        <p:spPr>
          <a:xfrm>
            <a:off x="479425" y="4226170"/>
            <a:ext cx="11233150" cy="2011118"/>
          </a:xfrm>
        </p:spPr>
        <p:txBody>
          <a:bodyPr anchor="ctr"/>
          <a:lstStyle>
            <a:lvl1pPr marL="0" indent="0" algn="ctr">
              <a:buNone/>
              <a:defRPr>
                <a:solidFill>
                  <a:schemeClr val="accent5"/>
                </a:solidFill>
              </a:defRPr>
            </a:lvl1pPr>
          </a:lstStyle>
          <a:p>
            <a:r>
              <a:rPr lang="en-GB"/>
              <a:t>IMAGE</a:t>
            </a:r>
          </a:p>
        </p:txBody>
      </p:sp>
      <p:sp>
        <p:nvSpPr>
          <p:cNvPr id="32" name="Text Placeholder 13">
            <a:extLst>
              <a:ext uri="{FF2B5EF4-FFF2-40B4-BE49-F238E27FC236}">
                <a16:creationId xmlns:a16="http://schemas.microsoft.com/office/drawing/2014/main" id="{E5B80055-679B-436F-9980-019D9B4F75BB}"/>
              </a:ext>
            </a:extLst>
          </p:cNvPr>
          <p:cNvSpPr>
            <a:spLocks noGrp="1"/>
          </p:cNvSpPr>
          <p:nvPr>
            <p:ph type="body" sz="quarter" idx="15" hasCustomPrompt="1"/>
          </p:nvPr>
        </p:nvSpPr>
        <p:spPr>
          <a:xfrm>
            <a:off x="486270"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6" name="Rectangle 35">
            <a:extLst>
              <a:ext uri="{FF2B5EF4-FFF2-40B4-BE49-F238E27FC236}">
                <a16:creationId xmlns:a16="http://schemas.microsoft.com/office/drawing/2014/main" id="{552F2FE1-D142-4AD1-8F8D-51F1F4A76060}"/>
              </a:ext>
            </a:extLst>
          </p:cNvPr>
          <p:cNvSpPr/>
          <p:nvPr userDrawn="1"/>
        </p:nvSpPr>
        <p:spPr>
          <a:xfrm>
            <a:off x="3343096"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53D63F2E-C3D0-4138-ABF3-788355E957C2}"/>
              </a:ext>
            </a:extLst>
          </p:cNvPr>
          <p:cNvGrpSpPr/>
          <p:nvPr userDrawn="1"/>
        </p:nvGrpSpPr>
        <p:grpSpPr>
          <a:xfrm rot="16200000">
            <a:off x="4437113" y="1472880"/>
            <a:ext cx="489416" cy="526266"/>
            <a:chOff x="11258479" y="3340255"/>
            <a:chExt cx="523943" cy="1489374"/>
          </a:xfrm>
        </p:grpSpPr>
        <p:sp>
          <p:nvSpPr>
            <p:cNvPr id="38" name="Isosceles Triangle 37">
              <a:extLst>
                <a:ext uri="{FF2B5EF4-FFF2-40B4-BE49-F238E27FC236}">
                  <a16:creationId xmlns:a16="http://schemas.microsoft.com/office/drawing/2014/main" id="{37005056-9449-4AA2-A846-0E1FC06C5138}"/>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9" name="Isosceles Triangle 38">
              <a:extLst>
                <a:ext uri="{FF2B5EF4-FFF2-40B4-BE49-F238E27FC236}">
                  <a16:creationId xmlns:a16="http://schemas.microsoft.com/office/drawing/2014/main" id="{A2E33C84-B220-4940-BB1E-158299A11B71}"/>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40" name="Text Placeholder 13">
            <a:extLst>
              <a:ext uri="{FF2B5EF4-FFF2-40B4-BE49-F238E27FC236}">
                <a16:creationId xmlns:a16="http://schemas.microsoft.com/office/drawing/2014/main" id="{A0ED9637-B191-4179-A949-7DA1CF09EE2C}"/>
              </a:ext>
            </a:extLst>
          </p:cNvPr>
          <p:cNvSpPr>
            <a:spLocks noGrp="1"/>
          </p:cNvSpPr>
          <p:nvPr>
            <p:ph type="body" sz="quarter" idx="16" hasCustomPrompt="1"/>
          </p:nvPr>
        </p:nvSpPr>
        <p:spPr>
          <a:xfrm>
            <a:off x="3343096"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41" name="Rectangle 40">
            <a:extLst>
              <a:ext uri="{FF2B5EF4-FFF2-40B4-BE49-F238E27FC236}">
                <a16:creationId xmlns:a16="http://schemas.microsoft.com/office/drawing/2014/main" id="{15BE1A28-D773-4A91-B0E1-F3A976398926}"/>
              </a:ext>
            </a:extLst>
          </p:cNvPr>
          <p:cNvSpPr/>
          <p:nvPr userDrawn="1"/>
        </p:nvSpPr>
        <p:spPr>
          <a:xfrm>
            <a:off x="6197168"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D41FB8D6-24C4-4553-BC66-8C4AE986194C}"/>
              </a:ext>
            </a:extLst>
          </p:cNvPr>
          <p:cNvGrpSpPr/>
          <p:nvPr userDrawn="1"/>
        </p:nvGrpSpPr>
        <p:grpSpPr>
          <a:xfrm rot="16200000">
            <a:off x="7288431" y="1472880"/>
            <a:ext cx="489416" cy="526266"/>
            <a:chOff x="11258479" y="3340255"/>
            <a:chExt cx="523943" cy="1489374"/>
          </a:xfrm>
        </p:grpSpPr>
        <p:sp>
          <p:nvSpPr>
            <p:cNvPr id="43" name="Isosceles Triangle 42">
              <a:extLst>
                <a:ext uri="{FF2B5EF4-FFF2-40B4-BE49-F238E27FC236}">
                  <a16:creationId xmlns:a16="http://schemas.microsoft.com/office/drawing/2014/main" id="{42C77CBF-76A3-4EB6-B06F-6614975D326D}"/>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4" name="Isosceles Triangle 43">
              <a:extLst>
                <a:ext uri="{FF2B5EF4-FFF2-40B4-BE49-F238E27FC236}">
                  <a16:creationId xmlns:a16="http://schemas.microsoft.com/office/drawing/2014/main" id="{C0858747-61F9-409F-9889-D26DEC4BD3C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45" name="Text Placeholder 13">
            <a:extLst>
              <a:ext uri="{FF2B5EF4-FFF2-40B4-BE49-F238E27FC236}">
                <a16:creationId xmlns:a16="http://schemas.microsoft.com/office/drawing/2014/main" id="{3178A953-B054-4504-AF85-CFFB44A0C7B6}"/>
              </a:ext>
            </a:extLst>
          </p:cNvPr>
          <p:cNvSpPr>
            <a:spLocks noGrp="1"/>
          </p:cNvSpPr>
          <p:nvPr>
            <p:ph type="body" sz="quarter" idx="17" hasCustomPrompt="1"/>
          </p:nvPr>
        </p:nvSpPr>
        <p:spPr>
          <a:xfrm>
            <a:off x="6194414"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46" name="Rectangle 45">
            <a:extLst>
              <a:ext uri="{FF2B5EF4-FFF2-40B4-BE49-F238E27FC236}">
                <a16:creationId xmlns:a16="http://schemas.microsoft.com/office/drawing/2014/main" id="{104CFFC0-5B6C-45A1-A326-939814DA9A8C}"/>
              </a:ext>
            </a:extLst>
          </p:cNvPr>
          <p:cNvSpPr/>
          <p:nvPr userDrawn="1"/>
        </p:nvSpPr>
        <p:spPr>
          <a:xfrm>
            <a:off x="9045732"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156573E0-A614-4B6F-A338-8C02C82C1F34}"/>
              </a:ext>
            </a:extLst>
          </p:cNvPr>
          <p:cNvGrpSpPr/>
          <p:nvPr userDrawn="1"/>
        </p:nvGrpSpPr>
        <p:grpSpPr>
          <a:xfrm rot="16200000">
            <a:off x="10136996" y="1472880"/>
            <a:ext cx="489416" cy="526266"/>
            <a:chOff x="11258479" y="3340255"/>
            <a:chExt cx="523943" cy="1489374"/>
          </a:xfrm>
        </p:grpSpPr>
        <p:sp>
          <p:nvSpPr>
            <p:cNvPr id="48" name="Isosceles Triangle 47">
              <a:extLst>
                <a:ext uri="{FF2B5EF4-FFF2-40B4-BE49-F238E27FC236}">
                  <a16:creationId xmlns:a16="http://schemas.microsoft.com/office/drawing/2014/main" id="{CCAF4D86-6B81-4CC6-AE2C-A9040DB52357}"/>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9" name="Isosceles Triangle 48">
              <a:extLst>
                <a:ext uri="{FF2B5EF4-FFF2-40B4-BE49-F238E27FC236}">
                  <a16:creationId xmlns:a16="http://schemas.microsoft.com/office/drawing/2014/main" id="{98BC4436-9F22-4EA4-900E-786C2268D431}"/>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50" name="Text Placeholder 13">
            <a:extLst>
              <a:ext uri="{FF2B5EF4-FFF2-40B4-BE49-F238E27FC236}">
                <a16:creationId xmlns:a16="http://schemas.microsoft.com/office/drawing/2014/main" id="{2128594F-2B96-4727-ABF4-05CF0312B07D}"/>
              </a:ext>
            </a:extLst>
          </p:cNvPr>
          <p:cNvSpPr>
            <a:spLocks noGrp="1"/>
          </p:cNvSpPr>
          <p:nvPr>
            <p:ph type="body" sz="quarter" idx="18" hasCustomPrompt="1"/>
          </p:nvPr>
        </p:nvSpPr>
        <p:spPr>
          <a:xfrm>
            <a:off x="9040224"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37467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mages and Tex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792B189-B495-4BFA-83B0-E8AE34884222}"/>
              </a:ext>
            </a:extLst>
          </p:cNvPr>
          <p:cNvSpPr/>
          <p:nvPr userDrawn="1"/>
        </p:nvSpPr>
        <p:spPr>
          <a:xfrm>
            <a:off x="489024"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3A413E8F-BA98-47B7-81C2-9810320FF6C6}"/>
              </a:ext>
            </a:extLst>
          </p:cNvPr>
          <p:cNvSpPr>
            <a:spLocks noGrp="1"/>
          </p:cNvSpPr>
          <p:nvPr>
            <p:ph type="body" sz="quarter" idx="19" hasCustomPrompt="1"/>
          </p:nvPr>
        </p:nvSpPr>
        <p:spPr>
          <a:xfrm>
            <a:off x="486270"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3" name="Rectangle 32">
            <a:extLst>
              <a:ext uri="{FF2B5EF4-FFF2-40B4-BE49-F238E27FC236}">
                <a16:creationId xmlns:a16="http://schemas.microsoft.com/office/drawing/2014/main" id="{30810881-E177-43BA-A982-8CB891943FAA}"/>
              </a:ext>
            </a:extLst>
          </p:cNvPr>
          <p:cNvSpPr/>
          <p:nvPr userDrawn="1"/>
        </p:nvSpPr>
        <p:spPr>
          <a:xfrm>
            <a:off x="3343096"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Placeholder 13">
            <a:extLst>
              <a:ext uri="{FF2B5EF4-FFF2-40B4-BE49-F238E27FC236}">
                <a16:creationId xmlns:a16="http://schemas.microsoft.com/office/drawing/2014/main" id="{FC0391AD-C700-42E7-AE43-12C74C01331B}"/>
              </a:ext>
            </a:extLst>
          </p:cNvPr>
          <p:cNvSpPr>
            <a:spLocks noGrp="1"/>
          </p:cNvSpPr>
          <p:nvPr>
            <p:ph type="body" sz="quarter" idx="20" hasCustomPrompt="1"/>
          </p:nvPr>
        </p:nvSpPr>
        <p:spPr>
          <a:xfrm>
            <a:off x="3343096"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53" name="Rectangle 52">
            <a:extLst>
              <a:ext uri="{FF2B5EF4-FFF2-40B4-BE49-F238E27FC236}">
                <a16:creationId xmlns:a16="http://schemas.microsoft.com/office/drawing/2014/main" id="{2B914544-43AE-4E65-A325-45A490B3667A}"/>
              </a:ext>
            </a:extLst>
          </p:cNvPr>
          <p:cNvSpPr/>
          <p:nvPr userDrawn="1"/>
        </p:nvSpPr>
        <p:spPr>
          <a:xfrm>
            <a:off x="6197168"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 Placeholder 13">
            <a:extLst>
              <a:ext uri="{FF2B5EF4-FFF2-40B4-BE49-F238E27FC236}">
                <a16:creationId xmlns:a16="http://schemas.microsoft.com/office/drawing/2014/main" id="{F85767F9-BB57-4736-BB33-EB5C4DD0B9D8}"/>
              </a:ext>
            </a:extLst>
          </p:cNvPr>
          <p:cNvSpPr>
            <a:spLocks noGrp="1"/>
          </p:cNvSpPr>
          <p:nvPr>
            <p:ph type="body" sz="quarter" idx="21" hasCustomPrompt="1"/>
          </p:nvPr>
        </p:nvSpPr>
        <p:spPr>
          <a:xfrm>
            <a:off x="6194414"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58" name="Rectangle 57">
            <a:extLst>
              <a:ext uri="{FF2B5EF4-FFF2-40B4-BE49-F238E27FC236}">
                <a16:creationId xmlns:a16="http://schemas.microsoft.com/office/drawing/2014/main" id="{2E604FA5-299B-4F62-A927-7F84EACD4453}"/>
              </a:ext>
            </a:extLst>
          </p:cNvPr>
          <p:cNvSpPr/>
          <p:nvPr userDrawn="1"/>
        </p:nvSpPr>
        <p:spPr>
          <a:xfrm>
            <a:off x="9045732"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 Placeholder 13">
            <a:extLst>
              <a:ext uri="{FF2B5EF4-FFF2-40B4-BE49-F238E27FC236}">
                <a16:creationId xmlns:a16="http://schemas.microsoft.com/office/drawing/2014/main" id="{1E5F8DE1-432A-4A50-96AA-FF0DA091EA9F}"/>
              </a:ext>
            </a:extLst>
          </p:cNvPr>
          <p:cNvSpPr>
            <a:spLocks noGrp="1"/>
          </p:cNvSpPr>
          <p:nvPr>
            <p:ph type="body" sz="quarter" idx="22" hasCustomPrompt="1"/>
          </p:nvPr>
        </p:nvSpPr>
        <p:spPr>
          <a:xfrm>
            <a:off x="9040224"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19" name="Rectangle 18">
            <a:extLst>
              <a:ext uri="{FF2B5EF4-FFF2-40B4-BE49-F238E27FC236}">
                <a16:creationId xmlns:a16="http://schemas.microsoft.com/office/drawing/2014/main" id="{AC23CA1C-BC21-4FB3-ACE1-84C2AC616A8D}"/>
              </a:ext>
            </a:extLst>
          </p:cNvPr>
          <p:cNvSpPr/>
          <p:nvPr userDrawn="1"/>
        </p:nvSpPr>
        <p:spPr>
          <a:xfrm>
            <a:off x="489024"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36" name="Rectangle 35">
            <a:extLst>
              <a:ext uri="{FF2B5EF4-FFF2-40B4-BE49-F238E27FC236}">
                <a16:creationId xmlns:a16="http://schemas.microsoft.com/office/drawing/2014/main" id="{552F2FE1-D142-4AD1-8F8D-51F1F4A76060}"/>
              </a:ext>
            </a:extLst>
          </p:cNvPr>
          <p:cNvSpPr/>
          <p:nvPr userDrawn="1"/>
        </p:nvSpPr>
        <p:spPr>
          <a:xfrm>
            <a:off x="3343096"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5BE1A28-D773-4A91-B0E1-F3A976398926}"/>
              </a:ext>
            </a:extLst>
          </p:cNvPr>
          <p:cNvSpPr/>
          <p:nvPr userDrawn="1"/>
        </p:nvSpPr>
        <p:spPr>
          <a:xfrm>
            <a:off x="6197168"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104CFFC0-5B6C-45A1-A326-939814DA9A8C}"/>
              </a:ext>
            </a:extLst>
          </p:cNvPr>
          <p:cNvSpPr/>
          <p:nvPr userDrawn="1"/>
        </p:nvSpPr>
        <p:spPr>
          <a:xfrm>
            <a:off x="9045732"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5E513B8D-5CB0-402B-9C0C-BB25E085B5AD}"/>
              </a:ext>
            </a:extLst>
          </p:cNvPr>
          <p:cNvGrpSpPr/>
          <p:nvPr userDrawn="1"/>
        </p:nvGrpSpPr>
        <p:grpSpPr>
          <a:xfrm rot="16200000">
            <a:off x="1580288" y="4293041"/>
            <a:ext cx="489416" cy="526266"/>
            <a:chOff x="11258479" y="3340255"/>
            <a:chExt cx="523943" cy="1489374"/>
          </a:xfrm>
        </p:grpSpPr>
        <p:sp>
          <p:nvSpPr>
            <p:cNvPr id="77" name="Isosceles Triangle 76">
              <a:extLst>
                <a:ext uri="{FF2B5EF4-FFF2-40B4-BE49-F238E27FC236}">
                  <a16:creationId xmlns:a16="http://schemas.microsoft.com/office/drawing/2014/main" id="{7C11E13A-CEC7-4C4C-854C-CEE66E5B1B2D}"/>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8" name="Isosceles Triangle 77">
              <a:extLst>
                <a:ext uri="{FF2B5EF4-FFF2-40B4-BE49-F238E27FC236}">
                  <a16:creationId xmlns:a16="http://schemas.microsoft.com/office/drawing/2014/main" id="{4E14AC54-CE4C-483E-B539-5F78DDEEF83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79" name="Group 78">
            <a:extLst>
              <a:ext uri="{FF2B5EF4-FFF2-40B4-BE49-F238E27FC236}">
                <a16:creationId xmlns:a16="http://schemas.microsoft.com/office/drawing/2014/main" id="{93E8E9EC-8F25-451C-B932-BBE190BD29D0}"/>
              </a:ext>
            </a:extLst>
          </p:cNvPr>
          <p:cNvGrpSpPr/>
          <p:nvPr userDrawn="1"/>
        </p:nvGrpSpPr>
        <p:grpSpPr>
          <a:xfrm rot="16200000">
            <a:off x="4437113" y="4293041"/>
            <a:ext cx="489416" cy="526266"/>
            <a:chOff x="11258479" y="3340255"/>
            <a:chExt cx="523943" cy="1489374"/>
          </a:xfrm>
        </p:grpSpPr>
        <p:sp>
          <p:nvSpPr>
            <p:cNvPr id="80" name="Isosceles Triangle 79">
              <a:extLst>
                <a:ext uri="{FF2B5EF4-FFF2-40B4-BE49-F238E27FC236}">
                  <a16:creationId xmlns:a16="http://schemas.microsoft.com/office/drawing/2014/main" id="{DDCDFFBD-6165-40A0-9D0E-4A15BD309752}"/>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1" name="Isosceles Triangle 80">
              <a:extLst>
                <a:ext uri="{FF2B5EF4-FFF2-40B4-BE49-F238E27FC236}">
                  <a16:creationId xmlns:a16="http://schemas.microsoft.com/office/drawing/2014/main" id="{F79EAA91-12B0-4215-BEB1-D486A22A451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82" name="Group 81">
            <a:extLst>
              <a:ext uri="{FF2B5EF4-FFF2-40B4-BE49-F238E27FC236}">
                <a16:creationId xmlns:a16="http://schemas.microsoft.com/office/drawing/2014/main" id="{15596F10-18B7-44B2-BAD6-E07817EEC499}"/>
              </a:ext>
            </a:extLst>
          </p:cNvPr>
          <p:cNvGrpSpPr/>
          <p:nvPr userDrawn="1"/>
        </p:nvGrpSpPr>
        <p:grpSpPr>
          <a:xfrm rot="16200000">
            <a:off x="7288431" y="4293041"/>
            <a:ext cx="489416" cy="526266"/>
            <a:chOff x="11258479" y="3340255"/>
            <a:chExt cx="523943" cy="1489374"/>
          </a:xfrm>
        </p:grpSpPr>
        <p:sp>
          <p:nvSpPr>
            <p:cNvPr id="83" name="Isosceles Triangle 82">
              <a:extLst>
                <a:ext uri="{FF2B5EF4-FFF2-40B4-BE49-F238E27FC236}">
                  <a16:creationId xmlns:a16="http://schemas.microsoft.com/office/drawing/2014/main" id="{32B5A062-1B0C-4AAC-80EB-52FF755023B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4" name="Isosceles Triangle 83">
              <a:extLst>
                <a:ext uri="{FF2B5EF4-FFF2-40B4-BE49-F238E27FC236}">
                  <a16:creationId xmlns:a16="http://schemas.microsoft.com/office/drawing/2014/main" id="{74B20749-B267-4427-BAB8-5D048F1352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85" name="Group 84">
            <a:extLst>
              <a:ext uri="{FF2B5EF4-FFF2-40B4-BE49-F238E27FC236}">
                <a16:creationId xmlns:a16="http://schemas.microsoft.com/office/drawing/2014/main" id="{C2C753B3-DF9D-4A06-BECA-783795037D37}"/>
              </a:ext>
            </a:extLst>
          </p:cNvPr>
          <p:cNvGrpSpPr/>
          <p:nvPr userDrawn="1"/>
        </p:nvGrpSpPr>
        <p:grpSpPr>
          <a:xfrm rot="16200000">
            <a:off x="10136996" y="4293041"/>
            <a:ext cx="489416" cy="526266"/>
            <a:chOff x="11258479" y="3340255"/>
            <a:chExt cx="523943" cy="1489374"/>
          </a:xfrm>
        </p:grpSpPr>
        <p:sp>
          <p:nvSpPr>
            <p:cNvPr id="86" name="Isosceles Triangle 85">
              <a:extLst>
                <a:ext uri="{FF2B5EF4-FFF2-40B4-BE49-F238E27FC236}">
                  <a16:creationId xmlns:a16="http://schemas.microsoft.com/office/drawing/2014/main" id="{38E9E42E-8BCF-49AF-8D5E-775F0745AB7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7" name="Isosceles Triangle 86">
              <a:extLst>
                <a:ext uri="{FF2B5EF4-FFF2-40B4-BE49-F238E27FC236}">
                  <a16:creationId xmlns:a16="http://schemas.microsoft.com/office/drawing/2014/main" id="{7DEB45C6-A102-4FEA-A9EF-FA533CEE106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7" name="Picture Placeholder 6">
            <a:extLst>
              <a:ext uri="{FF2B5EF4-FFF2-40B4-BE49-F238E27FC236}">
                <a16:creationId xmlns:a16="http://schemas.microsoft.com/office/drawing/2014/main" id="{B2D534FC-998B-40B0-BA5A-FB9A9CB55FEF}"/>
              </a:ext>
            </a:extLst>
          </p:cNvPr>
          <p:cNvSpPr>
            <a:spLocks noGrp="1"/>
          </p:cNvSpPr>
          <p:nvPr>
            <p:ph type="pic" sz="quarter" idx="23" hasCustomPrompt="1"/>
          </p:nvPr>
        </p:nvSpPr>
        <p:spPr>
          <a:xfrm>
            <a:off x="489203" y="1560828"/>
            <a:ext cx="2671763" cy="2671200"/>
          </a:xfrm>
        </p:spPr>
        <p:txBody>
          <a:bodyPr anchor="ctr"/>
          <a:lstStyle>
            <a:lvl1pPr marL="0" indent="0" algn="ctr">
              <a:buNone/>
              <a:defRPr>
                <a:solidFill>
                  <a:schemeClr val="accent5"/>
                </a:solidFill>
              </a:defRPr>
            </a:lvl1pPr>
          </a:lstStyle>
          <a:p>
            <a:r>
              <a:rPr lang="en-GB"/>
              <a:t>ADD IMAGE</a:t>
            </a:r>
          </a:p>
        </p:txBody>
      </p:sp>
      <p:sp>
        <p:nvSpPr>
          <p:cNvPr id="88" name="Picture Placeholder 6">
            <a:extLst>
              <a:ext uri="{FF2B5EF4-FFF2-40B4-BE49-F238E27FC236}">
                <a16:creationId xmlns:a16="http://schemas.microsoft.com/office/drawing/2014/main" id="{81E7125E-F96E-4F44-8B33-40BB536AF054}"/>
              </a:ext>
            </a:extLst>
          </p:cNvPr>
          <p:cNvSpPr>
            <a:spLocks noGrp="1"/>
          </p:cNvSpPr>
          <p:nvPr>
            <p:ph type="pic" sz="quarter" idx="24" hasCustomPrompt="1"/>
          </p:nvPr>
        </p:nvSpPr>
        <p:spPr>
          <a:xfrm>
            <a:off x="3343275" y="1560828"/>
            <a:ext cx="2671763" cy="2671200"/>
          </a:xfrm>
        </p:spPr>
        <p:txBody>
          <a:bodyPr anchor="ctr"/>
          <a:lstStyle>
            <a:lvl1pPr marL="0" indent="0" algn="ctr">
              <a:buNone/>
              <a:defRPr>
                <a:solidFill>
                  <a:schemeClr val="accent5"/>
                </a:solidFill>
              </a:defRPr>
            </a:lvl1pPr>
          </a:lstStyle>
          <a:p>
            <a:r>
              <a:rPr lang="en-GB"/>
              <a:t>ADD IMAGE</a:t>
            </a:r>
          </a:p>
        </p:txBody>
      </p:sp>
      <p:sp>
        <p:nvSpPr>
          <p:cNvPr id="89" name="Picture Placeholder 6">
            <a:extLst>
              <a:ext uri="{FF2B5EF4-FFF2-40B4-BE49-F238E27FC236}">
                <a16:creationId xmlns:a16="http://schemas.microsoft.com/office/drawing/2014/main" id="{AB080007-3941-4C02-BF55-182EF33A5400}"/>
              </a:ext>
            </a:extLst>
          </p:cNvPr>
          <p:cNvSpPr>
            <a:spLocks noGrp="1"/>
          </p:cNvSpPr>
          <p:nvPr>
            <p:ph type="pic" sz="quarter" idx="25" hasCustomPrompt="1"/>
          </p:nvPr>
        </p:nvSpPr>
        <p:spPr>
          <a:xfrm>
            <a:off x="6197347" y="1560828"/>
            <a:ext cx="2671763" cy="2671200"/>
          </a:xfrm>
        </p:spPr>
        <p:txBody>
          <a:bodyPr anchor="ctr"/>
          <a:lstStyle>
            <a:lvl1pPr marL="0" indent="0" algn="ctr">
              <a:buNone/>
              <a:defRPr>
                <a:solidFill>
                  <a:schemeClr val="accent5"/>
                </a:solidFill>
              </a:defRPr>
            </a:lvl1pPr>
          </a:lstStyle>
          <a:p>
            <a:r>
              <a:rPr lang="en-GB"/>
              <a:t>ADD IMAGE</a:t>
            </a:r>
          </a:p>
        </p:txBody>
      </p:sp>
      <p:sp>
        <p:nvSpPr>
          <p:cNvPr id="90" name="Picture Placeholder 6">
            <a:extLst>
              <a:ext uri="{FF2B5EF4-FFF2-40B4-BE49-F238E27FC236}">
                <a16:creationId xmlns:a16="http://schemas.microsoft.com/office/drawing/2014/main" id="{9596D643-B4EE-4762-9342-9A551D1C18CA}"/>
              </a:ext>
            </a:extLst>
          </p:cNvPr>
          <p:cNvSpPr>
            <a:spLocks noGrp="1"/>
          </p:cNvSpPr>
          <p:nvPr>
            <p:ph type="pic" sz="quarter" idx="26" hasCustomPrompt="1"/>
          </p:nvPr>
        </p:nvSpPr>
        <p:spPr>
          <a:xfrm>
            <a:off x="9045911" y="1560828"/>
            <a:ext cx="2671763" cy="267120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944853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grpSp>
        <p:nvGrpSpPr>
          <p:cNvPr id="36" name="Group 35">
            <a:extLst>
              <a:ext uri="{FF2B5EF4-FFF2-40B4-BE49-F238E27FC236}">
                <a16:creationId xmlns:a16="http://schemas.microsoft.com/office/drawing/2014/main" id="{983ACCB8-33AB-44C0-9E39-D46015FFECDC}"/>
              </a:ext>
            </a:extLst>
          </p:cNvPr>
          <p:cNvGrpSpPr/>
          <p:nvPr userDrawn="1"/>
        </p:nvGrpSpPr>
        <p:grpSpPr>
          <a:xfrm>
            <a:off x="3592371" y="1950897"/>
            <a:ext cx="7598230" cy="4008104"/>
            <a:chOff x="93925" y="759200"/>
            <a:chExt cx="8956149" cy="4724413"/>
          </a:xfrm>
          <a:solidFill>
            <a:schemeClr val="bg2"/>
          </a:solidFill>
        </p:grpSpPr>
        <p:grpSp>
          <p:nvGrpSpPr>
            <p:cNvPr id="37" name="Group 207">
              <a:extLst>
                <a:ext uri="{FF2B5EF4-FFF2-40B4-BE49-F238E27FC236}">
                  <a16:creationId xmlns:a16="http://schemas.microsoft.com/office/drawing/2014/main" id="{BF8BEE0F-E265-433E-88B6-33F1FD7475F8}"/>
                </a:ext>
              </a:extLst>
            </p:cNvPr>
            <p:cNvGrpSpPr>
              <a:grpSpLocks/>
            </p:cNvGrpSpPr>
            <p:nvPr/>
          </p:nvGrpSpPr>
          <p:grpSpPr bwMode="auto">
            <a:xfrm>
              <a:off x="93925" y="759200"/>
              <a:ext cx="8956149" cy="4724413"/>
              <a:chOff x="1198" y="1160"/>
              <a:chExt cx="3363" cy="1774"/>
            </a:xfrm>
            <a:grpFill/>
          </p:grpSpPr>
          <p:sp>
            <p:nvSpPr>
              <p:cNvPr id="84" name="Malaysia">
                <a:extLst>
                  <a:ext uri="{FF2B5EF4-FFF2-40B4-BE49-F238E27FC236}">
                    <a16:creationId xmlns:a16="http://schemas.microsoft.com/office/drawing/2014/main" id="{9CB3DEE0-5BBC-4122-9279-02B8E915301F}"/>
                  </a:ext>
                </a:extLst>
              </p:cNvPr>
              <p:cNvSpPr>
                <a:spLocks/>
              </p:cNvSpPr>
              <p:nvPr/>
            </p:nvSpPr>
            <p:spPr bwMode="auto">
              <a:xfrm>
                <a:off x="3938" y="2048"/>
                <a:ext cx="108" cy="99"/>
              </a:xfrm>
              <a:custGeom>
                <a:avLst/>
                <a:gdLst/>
                <a:ahLst/>
                <a:cxnLst>
                  <a:cxn ang="0">
                    <a:pos x="27" y="10"/>
                  </a:cxn>
                  <a:cxn ang="0">
                    <a:pos x="28" y="10"/>
                  </a:cxn>
                  <a:cxn ang="0">
                    <a:pos x="28" y="7"/>
                  </a:cxn>
                  <a:cxn ang="0">
                    <a:pos x="30" y="4"/>
                  </a:cxn>
                  <a:cxn ang="0">
                    <a:pos x="31" y="0"/>
                  </a:cxn>
                  <a:cxn ang="0">
                    <a:pos x="33" y="2"/>
                  </a:cxn>
                  <a:cxn ang="0">
                    <a:pos x="34" y="0"/>
                  </a:cxn>
                  <a:cxn ang="0">
                    <a:pos x="36" y="2"/>
                  </a:cxn>
                  <a:cxn ang="0">
                    <a:pos x="37" y="3"/>
                  </a:cxn>
                  <a:cxn ang="0">
                    <a:pos x="37" y="5"/>
                  </a:cxn>
                  <a:cxn ang="0">
                    <a:pos x="36" y="6"/>
                  </a:cxn>
                  <a:cxn ang="0">
                    <a:pos x="39" y="6"/>
                  </a:cxn>
                  <a:cxn ang="0">
                    <a:pos x="40" y="8"/>
                  </a:cxn>
                  <a:cxn ang="0">
                    <a:pos x="44" y="10"/>
                  </a:cxn>
                  <a:cxn ang="0">
                    <a:pos x="44" y="12"/>
                  </a:cxn>
                  <a:cxn ang="0">
                    <a:pos x="41" y="13"/>
                  </a:cxn>
                  <a:cxn ang="0">
                    <a:pos x="43" y="15"/>
                  </a:cxn>
                  <a:cxn ang="0">
                    <a:pos x="41" y="17"/>
                  </a:cxn>
                  <a:cxn ang="0">
                    <a:pos x="38" y="17"/>
                  </a:cxn>
                  <a:cxn ang="0">
                    <a:pos x="37" y="19"/>
                  </a:cxn>
                  <a:cxn ang="0">
                    <a:pos x="34" y="18"/>
                  </a:cxn>
                  <a:cxn ang="0">
                    <a:pos x="31" y="18"/>
                  </a:cxn>
                  <a:cxn ang="0">
                    <a:pos x="29" y="20"/>
                  </a:cxn>
                  <a:cxn ang="0">
                    <a:pos x="27" y="27"/>
                  </a:cxn>
                  <a:cxn ang="0">
                    <a:pos x="24" y="35"/>
                  </a:cxn>
                  <a:cxn ang="0">
                    <a:pos x="19" y="38"/>
                  </a:cxn>
                  <a:cxn ang="0">
                    <a:pos x="16" y="37"/>
                  </a:cxn>
                  <a:cxn ang="0">
                    <a:pos x="13" y="38"/>
                  </a:cxn>
                  <a:cxn ang="0">
                    <a:pos x="12" y="40"/>
                  </a:cxn>
                  <a:cxn ang="0">
                    <a:pos x="7" y="41"/>
                  </a:cxn>
                  <a:cxn ang="0">
                    <a:pos x="3" y="39"/>
                  </a:cxn>
                  <a:cxn ang="0">
                    <a:pos x="2" y="36"/>
                  </a:cxn>
                  <a:cxn ang="0">
                    <a:pos x="0" y="34"/>
                  </a:cxn>
                  <a:cxn ang="0">
                    <a:pos x="3" y="35"/>
                  </a:cxn>
                  <a:cxn ang="0">
                    <a:pos x="7" y="36"/>
                  </a:cxn>
                  <a:cxn ang="0">
                    <a:pos x="9" y="37"/>
                  </a:cxn>
                  <a:cxn ang="0">
                    <a:pos x="7" y="35"/>
                  </a:cxn>
                  <a:cxn ang="0">
                    <a:pos x="8" y="31"/>
                  </a:cxn>
                  <a:cxn ang="0">
                    <a:pos x="9" y="28"/>
                  </a:cxn>
                  <a:cxn ang="0">
                    <a:pos x="13" y="26"/>
                  </a:cxn>
                  <a:cxn ang="0">
                    <a:pos x="19" y="18"/>
                  </a:cxn>
                  <a:cxn ang="0">
                    <a:pos x="21" y="14"/>
                  </a:cxn>
                  <a:cxn ang="0">
                    <a:pos x="22" y="15"/>
                  </a:cxn>
                  <a:cxn ang="0">
                    <a:pos x="23" y="15"/>
                  </a:cxn>
                  <a:cxn ang="0">
                    <a:pos x="25" y="17"/>
                  </a:cxn>
                  <a:cxn ang="0">
                    <a:pos x="26" y="12"/>
                  </a:cxn>
                  <a:cxn ang="0">
                    <a:pos x="27" y="15"/>
                  </a:cxn>
                  <a:cxn ang="0">
                    <a:pos x="28" y="13"/>
                  </a:cxn>
                  <a:cxn ang="0">
                    <a:pos x="27" y="10"/>
                  </a:cxn>
                </a:cxnLst>
                <a:rect l="0" t="0" r="r" b="b"/>
                <a:pathLst>
                  <a:path w="46" h="42">
                    <a:moveTo>
                      <a:pt x="27" y="10"/>
                    </a:moveTo>
                    <a:cubicBezTo>
                      <a:pt x="28" y="10"/>
                      <a:pt x="28" y="10"/>
                      <a:pt x="28" y="10"/>
                    </a:cubicBezTo>
                    <a:cubicBezTo>
                      <a:pt x="29" y="9"/>
                      <a:pt x="27" y="8"/>
                      <a:pt x="28" y="7"/>
                    </a:cubicBezTo>
                    <a:cubicBezTo>
                      <a:pt x="30" y="6"/>
                      <a:pt x="28" y="6"/>
                      <a:pt x="30" y="4"/>
                    </a:cubicBezTo>
                    <a:cubicBezTo>
                      <a:pt x="31" y="2"/>
                      <a:pt x="31" y="0"/>
                      <a:pt x="31" y="0"/>
                    </a:cubicBezTo>
                    <a:cubicBezTo>
                      <a:pt x="33" y="0"/>
                      <a:pt x="31" y="2"/>
                      <a:pt x="33" y="2"/>
                    </a:cubicBezTo>
                    <a:cubicBezTo>
                      <a:pt x="34" y="1"/>
                      <a:pt x="33" y="0"/>
                      <a:pt x="34" y="0"/>
                    </a:cubicBezTo>
                    <a:cubicBezTo>
                      <a:pt x="36" y="0"/>
                      <a:pt x="34" y="3"/>
                      <a:pt x="36" y="2"/>
                    </a:cubicBezTo>
                    <a:cubicBezTo>
                      <a:pt x="38" y="1"/>
                      <a:pt x="35" y="3"/>
                      <a:pt x="37" y="3"/>
                    </a:cubicBezTo>
                    <a:cubicBezTo>
                      <a:pt x="39" y="4"/>
                      <a:pt x="35" y="4"/>
                      <a:pt x="37" y="5"/>
                    </a:cubicBezTo>
                    <a:cubicBezTo>
                      <a:pt x="38" y="6"/>
                      <a:pt x="37" y="6"/>
                      <a:pt x="36" y="6"/>
                    </a:cubicBezTo>
                    <a:cubicBezTo>
                      <a:pt x="39" y="8"/>
                      <a:pt x="38" y="5"/>
                      <a:pt x="39" y="6"/>
                    </a:cubicBezTo>
                    <a:cubicBezTo>
                      <a:pt x="40" y="7"/>
                      <a:pt x="39" y="9"/>
                      <a:pt x="40" y="8"/>
                    </a:cubicBezTo>
                    <a:cubicBezTo>
                      <a:pt x="42" y="7"/>
                      <a:pt x="43" y="10"/>
                      <a:pt x="44" y="10"/>
                    </a:cubicBezTo>
                    <a:cubicBezTo>
                      <a:pt x="45" y="9"/>
                      <a:pt x="46" y="12"/>
                      <a:pt x="44" y="12"/>
                    </a:cubicBezTo>
                    <a:cubicBezTo>
                      <a:pt x="43" y="12"/>
                      <a:pt x="43" y="13"/>
                      <a:pt x="41" y="13"/>
                    </a:cubicBezTo>
                    <a:cubicBezTo>
                      <a:pt x="40" y="12"/>
                      <a:pt x="39" y="15"/>
                      <a:pt x="43" y="15"/>
                    </a:cubicBezTo>
                    <a:cubicBezTo>
                      <a:pt x="45" y="16"/>
                      <a:pt x="43" y="15"/>
                      <a:pt x="41" y="17"/>
                    </a:cubicBezTo>
                    <a:cubicBezTo>
                      <a:pt x="40" y="18"/>
                      <a:pt x="38" y="17"/>
                      <a:pt x="38" y="17"/>
                    </a:cubicBezTo>
                    <a:cubicBezTo>
                      <a:pt x="37" y="18"/>
                      <a:pt x="37" y="18"/>
                      <a:pt x="37" y="19"/>
                    </a:cubicBezTo>
                    <a:cubicBezTo>
                      <a:pt x="35" y="18"/>
                      <a:pt x="35" y="18"/>
                      <a:pt x="34" y="18"/>
                    </a:cubicBezTo>
                    <a:cubicBezTo>
                      <a:pt x="31" y="19"/>
                      <a:pt x="32" y="18"/>
                      <a:pt x="31" y="18"/>
                    </a:cubicBezTo>
                    <a:cubicBezTo>
                      <a:pt x="28" y="19"/>
                      <a:pt x="30" y="19"/>
                      <a:pt x="29" y="20"/>
                    </a:cubicBezTo>
                    <a:cubicBezTo>
                      <a:pt x="28" y="21"/>
                      <a:pt x="30" y="24"/>
                      <a:pt x="27" y="27"/>
                    </a:cubicBezTo>
                    <a:cubicBezTo>
                      <a:pt x="24" y="30"/>
                      <a:pt x="26" y="33"/>
                      <a:pt x="24" y="35"/>
                    </a:cubicBezTo>
                    <a:cubicBezTo>
                      <a:pt x="22" y="37"/>
                      <a:pt x="23" y="37"/>
                      <a:pt x="19" y="38"/>
                    </a:cubicBezTo>
                    <a:cubicBezTo>
                      <a:pt x="18" y="39"/>
                      <a:pt x="16" y="38"/>
                      <a:pt x="16" y="37"/>
                    </a:cubicBezTo>
                    <a:cubicBezTo>
                      <a:pt x="17" y="36"/>
                      <a:pt x="13" y="37"/>
                      <a:pt x="13" y="38"/>
                    </a:cubicBezTo>
                    <a:cubicBezTo>
                      <a:pt x="13" y="39"/>
                      <a:pt x="13" y="39"/>
                      <a:pt x="12" y="40"/>
                    </a:cubicBezTo>
                    <a:cubicBezTo>
                      <a:pt x="11" y="41"/>
                      <a:pt x="11" y="39"/>
                      <a:pt x="7" y="41"/>
                    </a:cubicBezTo>
                    <a:cubicBezTo>
                      <a:pt x="4" y="42"/>
                      <a:pt x="5" y="39"/>
                      <a:pt x="3" y="39"/>
                    </a:cubicBezTo>
                    <a:cubicBezTo>
                      <a:pt x="1" y="38"/>
                      <a:pt x="4" y="37"/>
                      <a:pt x="2" y="36"/>
                    </a:cubicBezTo>
                    <a:cubicBezTo>
                      <a:pt x="0" y="35"/>
                      <a:pt x="2" y="35"/>
                      <a:pt x="0" y="34"/>
                    </a:cubicBezTo>
                    <a:cubicBezTo>
                      <a:pt x="1" y="32"/>
                      <a:pt x="0" y="35"/>
                      <a:pt x="3" y="35"/>
                    </a:cubicBezTo>
                    <a:cubicBezTo>
                      <a:pt x="6" y="34"/>
                      <a:pt x="5" y="36"/>
                      <a:pt x="7" y="36"/>
                    </a:cubicBezTo>
                    <a:cubicBezTo>
                      <a:pt x="8" y="36"/>
                      <a:pt x="9" y="37"/>
                      <a:pt x="9" y="37"/>
                    </a:cubicBezTo>
                    <a:cubicBezTo>
                      <a:pt x="9" y="37"/>
                      <a:pt x="9" y="36"/>
                      <a:pt x="7" y="35"/>
                    </a:cubicBezTo>
                    <a:cubicBezTo>
                      <a:pt x="5" y="35"/>
                      <a:pt x="9" y="32"/>
                      <a:pt x="8" y="31"/>
                    </a:cubicBezTo>
                    <a:cubicBezTo>
                      <a:pt x="8" y="30"/>
                      <a:pt x="9" y="30"/>
                      <a:pt x="9" y="28"/>
                    </a:cubicBezTo>
                    <a:cubicBezTo>
                      <a:pt x="9" y="29"/>
                      <a:pt x="11" y="27"/>
                      <a:pt x="13" y="26"/>
                    </a:cubicBezTo>
                    <a:cubicBezTo>
                      <a:pt x="17" y="25"/>
                      <a:pt x="15" y="24"/>
                      <a:pt x="19" y="18"/>
                    </a:cubicBezTo>
                    <a:cubicBezTo>
                      <a:pt x="21" y="14"/>
                      <a:pt x="19" y="14"/>
                      <a:pt x="21" y="14"/>
                    </a:cubicBezTo>
                    <a:cubicBezTo>
                      <a:pt x="22" y="14"/>
                      <a:pt x="22" y="15"/>
                      <a:pt x="22" y="15"/>
                    </a:cubicBezTo>
                    <a:cubicBezTo>
                      <a:pt x="23" y="16"/>
                      <a:pt x="22" y="14"/>
                      <a:pt x="23" y="15"/>
                    </a:cubicBezTo>
                    <a:cubicBezTo>
                      <a:pt x="24" y="17"/>
                      <a:pt x="24" y="19"/>
                      <a:pt x="25" y="17"/>
                    </a:cubicBezTo>
                    <a:cubicBezTo>
                      <a:pt x="26" y="15"/>
                      <a:pt x="24" y="13"/>
                      <a:pt x="26" y="12"/>
                    </a:cubicBezTo>
                    <a:cubicBezTo>
                      <a:pt x="27" y="11"/>
                      <a:pt x="26" y="16"/>
                      <a:pt x="27" y="15"/>
                    </a:cubicBezTo>
                    <a:cubicBezTo>
                      <a:pt x="29" y="14"/>
                      <a:pt x="28" y="14"/>
                      <a:pt x="28" y="13"/>
                    </a:cubicBezTo>
                    <a:cubicBezTo>
                      <a:pt x="28" y="12"/>
                      <a:pt x="27" y="10"/>
                      <a:pt x="27"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5" name="Freeform 9">
                <a:extLst>
                  <a:ext uri="{FF2B5EF4-FFF2-40B4-BE49-F238E27FC236}">
                    <a16:creationId xmlns:a16="http://schemas.microsoft.com/office/drawing/2014/main" id="{36C895E9-AB86-449F-8FAE-AF816317BD5C}"/>
                  </a:ext>
                </a:extLst>
              </p:cNvPr>
              <p:cNvSpPr>
                <a:spLocks/>
              </p:cNvSpPr>
              <p:nvPr/>
            </p:nvSpPr>
            <p:spPr bwMode="auto">
              <a:xfrm>
                <a:off x="2060" y="2903"/>
                <a:ext cx="42" cy="26"/>
              </a:xfrm>
              <a:custGeom>
                <a:avLst/>
                <a:gdLst/>
                <a:ahLst/>
                <a:cxnLst>
                  <a:cxn ang="0">
                    <a:pos x="4" y="10"/>
                  </a:cxn>
                  <a:cxn ang="0">
                    <a:pos x="0" y="0"/>
                  </a:cxn>
                  <a:cxn ang="0">
                    <a:pos x="2" y="1"/>
                  </a:cxn>
                  <a:cxn ang="0">
                    <a:pos x="2" y="2"/>
                  </a:cxn>
                  <a:cxn ang="0">
                    <a:pos x="2" y="3"/>
                  </a:cxn>
                  <a:cxn ang="0">
                    <a:pos x="3" y="3"/>
                  </a:cxn>
                  <a:cxn ang="0">
                    <a:pos x="6" y="4"/>
                  </a:cxn>
                  <a:cxn ang="0">
                    <a:pos x="7" y="5"/>
                  </a:cxn>
                  <a:cxn ang="0">
                    <a:pos x="9" y="6"/>
                  </a:cxn>
                  <a:cxn ang="0">
                    <a:pos x="11" y="7"/>
                  </a:cxn>
                  <a:cxn ang="0">
                    <a:pos x="13" y="8"/>
                  </a:cxn>
                  <a:cxn ang="0">
                    <a:pos x="15" y="9"/>
                  </a:cxn>
                  <a:cxn ang="0">
                    <a:pos x="17" y="9"/>
                  </a:cxn>
                  <a:cxn ang="0">
                    <a:pos x="17" y="10"/>
                  </a:cxn>
                  <a:cxn ang="0">
                    <a:pos x="16" y="10"/>
                  </a:cxn>
                  <a:cxn ang="0">
                    <a:pos x="15" y="10"/>
                  </a:cxn>
                  <a:cxn ang="0">
                    <a:pos x="13" y="11"/>
                  </a:cxn>
                  <a:cxn ang="0">
                    <a:pos x="10" y="10"/>
                  </a:cxn>
                  <a:cxn ang="0">
                    <a:pos x="7" y="10"/>
                  </a:cxn>
                  <a:cxn ang="0">
                    <a:pos x="5" y="10"/>
                  </a:cxn>
                  <a:cxn ang="0">
                    <a:pos x="4" y="10"/>
                  </a:cxn>
                </a:cxnLst>
                <a:rect l="0" t="0" r="r" b="b"/>
                <a:pathLst>
                  <a:path w="18" h="11">
                    <a:moveTo>
                      <a:pt x="4" y="10"/>
                    </a:moveTo>
                    <a:cubicBezTo>
                      <a:pt x="0" y="0"/>
                      <a:pt x="0" y="0"/>
                      <a:pt x="0" y="0"/>
                    </a:cubicBezTo>
                    <a:cubicBezTo>
                      <a:pt x="1" y="1"/>
                      <a:pt x="1" y="1"/>
                      <a:pt x="2" y="1"/>
                    </a:cubicBezTo>
                    <a:cubicBezTo>
                      <a:pt x="3" y="2"/>
                      <a:pt x="3" y="2"/>
                      <a:pt x="2" y="2"/>
                    </a:cubicBezTo>
                    <a:cubicBezTo>
                      <a:pt x="1" y="2"/>
                      <a:pt x="1" y="2"/>
                      <a:pt x="2" y="3"/>
                    </a:cubicBezTo>
                    <a:cubicBezTo>
                      <a:pt x="2" y="3"/>
                      <a:pt x="3" y="2"/>
                      <a:pt x="3" y="3"/>
                    </a:cubicBezTo>
                    <a:cubicBezTo>
                      <a:pt x="4" y="4"/>
                      <a:pt x="5" y="4"/>
                      <a:pt x="6" y="4"/>
                    </a:cubicBezTo>
                    <a:cubicBezTo>
                      <a:pt x="7" y="5"/>
                      <a:pt x="6" y="5"/>
                      <a:pt x="7" y="5"/>
                    </a:cubicBezTo>
                    <a:cubicBezTo>
                      <a:pt x="8" y="6"/>
                      <a:pt x="8" y="6"/>
                      <a:pt x="9" y="6"/>
                    </a:cubicBezTo>
                    <a:cubicBezTo>
                      <a:pt x="10" y="7"/>
                      <a:pt x="11" y="7"/>
                      <a:pt x="11" y="7"/>
                    </a:cubicBezTo>
                    <a:cubicBezTo>
                      <a:pt x="11" y="7"/>
                      <a:pt x="12" y="8"/>
                      <a:pt x="13" y="8"/>
                    </a:cubicBezTo>
                    <a:cubicBezTo>
                      <a:pt x="14" y="8"/>
                      <a:pt x="15" y="9"/>
                      <a:pt x="15" y="9"/>
                    </a:cubicBezTo>
                    <a:cubicBezTo>
                      <a:pt x="16" y="9"/>
                      <a:pt x="16" y="9"/>
                      <a:pt x="17" y="9"/>
                    </a:cubicBezTo>
                    <a:cubicBezTo>
                      <a:pt x="17" y="9"/>
                      <a:pt x="18" y="9"/>
                      <a:pt x="17" y="10"/>
                    </a:cubicBezTo>
                    <a:cubicBezTo>
                      <a:pt x="17" y="10"/>
                      <a:pt x="17" y="11"/>
                      <a:pt x="16" y="10"/>
                    </a:cubicBezTo>
                    <a:cubicBezTo>
                      <a:pt x="15" y="10"/>
                      <a:pt x="16" y="11"/>
                      <a:pt x="15" y="10"/>
                    </a:cubicBezTo>
                    <a:cubicBezTo>
                      <a:pt x="13" y="10"/>
                      <a:pt x="14" y="11"/>
                      <a:pt x="13" y="11"/>
                    </a:cubicBezTo>
                    <a:cubicBezTo>
                      <a:pt x="11" y="10"/>
                      <a:pt x="11" y="10"/>
                      <a:pt x="10" y="10"/>
                    </a:cubicBezTo>
                    <a:cubicBezTo>
                      <a:pt x="9" y="11"/>
                      <a:pt x="8" y="11"/>
                      <a:pt x="7" y="10"/>
                    </a:cubicBezTo>
                    <a:cubicBezTo>
                      <a:pt x="7" y="10"/>
                      <a:pt x="5" y="9"/>
                      <a:pt x="5" y="10"/>
                    </a:cubicBezTo>
                    <a:cubicBezTo>
                      <a:pt x="5" y="10"/>
                      <a:pt x="5" y="10"/>
                      <a:pt x="4"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6" name="Panama">
                <a:extLst>
                  <a:ext uri="{FF2B5EF4-FFF2-40B4-BE49-F238E27FC236}">
                    <a16:creationId xmlns:a16="http://schemas.microsoft.com/office/drawing/2014/main" id="{63B73E07-7D85-46A5-81DE-457F8EA270FF}"/>
                  </a:ext>
                </a:extLst>
              </p:cNvPr>
              <p:cNvSpPr>
                <a:spLocks/>
              </p:cNvSpPr>
              <p:nvPr/>
            </p:nvSpPr>
            <p:spPr bwMode="auto">
              <a:xfrm>
                <a:off x="1772" y="2015"/>
                <a:ext cx="70" cy="38"/>
              </a:xfrm>
              <a:custGeom>
                <a:avLst/>
                <a:gdLst/>
                <a:ahLst/>
                <a:cxnLst>
                  <a:cxn ang="0">
                    <a:pos x="28" y="6"/>
                  </a:cxn>
                  <a:cxn ang="0">
                    <a:pos x="26" y="4"/>
                  </a:cxn>
                  <a:cxn ang="0">
                    <a:pos x="25" y="2"/>
                  </a:cxn>
                  <a:cxn ang="0">
                    <a:pos x="22" y="0"/>
                  </a:cxn>
                  <a:cxn ang="0">
                    <a:pos x="19" y="0"/>
                  </a:cxn>
                  <a:cxn ang="0">
                    <a:pos x="18" y="3"/>
                  </a:cxn>
                  <a:cxn ang="0">
                    <a:pos x="18" y="4"/>
                  </a:cxn>
                  <a:cxn ang="0">
                    <a:pos x="17" y="4"/>
                  </a:cxn>
                  <a:cxn ang="0">
                    <a:pos x="16" y="2"/>
                  </a:cxn>
                  <a:cxn ang="0">
                    <a:pos x="13" y="4"/>
                  </a:cxn>
                  <a:cxn ang="0">
                    <a:pos x="8" y="4"/>
                  </a:cxn>
                  <a:cxn ang="0">
                    <a:pos x="6" y="2"/>
                  </a:cxn>
                  <a:cxn ang="0">
                    <a:pos x="6" y="3"/>
                  </a:cxn>
                  <a:cxn ang="0">
                    <a:pos x="5" y="2"/>
                  </a:cxn>
                  <a:cxn ang="0">
                    <a:pos x="5" y="1"/>
                  </a:cxn>
                  <a:cxn ang="0">
                    <a:pos x="4" y="0"/>
                  </a:cxn>
                  <a:cxn ang="0">
                    <a:pos x="3" y="4"/>
                  </a:cxn>
                  <a:cxn ang="0">
                    <a:pos x="2" y="7"/>
                  </a:cxn>
                  <a:cxn ang="0">
                    <a:pos x="2" y="10"/>
                  </a:cxn>
                  <a:cxn ang="0">
                    <a:pos x="2" y="9"/>
                  </a:cxn>
                  <a:cxn ang="0">
                    <a:pos x="4" y="8"/>
                  </a:cxn>
                  <a:cxn ang="0">
                    <a:pos x="5" y="9"/>
                  </a:cxn>
                  <a:cxn ang="0">
                    <a:pos x="8" y="11"/>
                  </a:cxn>
                  <a:cxn ang="0">
                    <a:pos x="10" y="13"/>
                  </a:cxn>
                  <a:cxn ang="0">
                    <a:pos x="11" y="12"/>
                  </a:cxn>
                  <a:cxn ang="0">
                    <a:pos x="11" y="14"/>
                  </a:cxn>
                  <a:cxn ang="0">
                    <a:pos x="15" y="14"/>
                  </a:cxn>
                  <a:cxn ang="0">
                    <a:pos x="14" y="12"/>
                  </a:cxn>
                  <a:cxn ang="0">
                    <a:pos x="14" y="10"/>
                  </a:cxn>
                  <a:cxn ang="0">
                    <a:pos x="17" y="6"/>
                  </a:cxn>
                  <a:cxn ang="0">
                    <a:pos x="19" y="5"/>
                  </a:cxn>
                  <a:cxn ang="0">
                    <a:pos x="23" y="7"/>
                  </a:cxn>
                  <a:cxn ang="0">
                    <a:pos x="24" y="9"/>
                  </a:cxn>
                  <a:cxn ang="0">
                    <a:pos x="26" y="7"/>
                  </a:cxn>
                  <a:cxn ang="0">
                    <a:pos x="26" y="9"/>
                  </a:cxn>
                  <a:cxn ang="0">
                    <a:pos x="25" y="10"/>
                  </a:cxn>
                  <a:cxn ang="0">
                    <a:pos x="24" y="13"/>
                  </a:cxn>
                  <a:cxn ang="0">
                    <a:pos x="25" y="15"/>
                  </a:cxn>
                  <a:cxn ang="0">
                    <a:pos x="26" y="13"/>
                  </a:cxn>
                  <a:cxn ang="0">
                    <a:pos x="28" y="12"/>
                  </a:cxn>
                  <a:cxn ang="0">
                    <a:pos x="28" y="10"/>
                  </a:cxn>
                  <a:cxn ang="0">
                    <a:pos x="28" y="8"/>
                  </a:cxn>
                  <a:cxn ang="0">
                    <a:pos x="28" y="6"/>
                  </a:cxn>
                </a:cxnLst>
                <a:rect l="0" t="0" r="r" b="b"/>
                <a:pathLst>
                  <a:path w="30" h="16">
                    <a:moveTo>
                      <a:pt x="28" y="6"/>
                    </a:moveTo>
                    <a:cubicBezTo>
                      <a:pt x="27" y="3"/>
                      <a:pt x="27" y="5"/>
                      <a:pt x="26" y="4"/>
                    </a:cubicBezTo>
                    <a:cubicBezTo>
                      <a:pt x="25" y="2"/>
                      <a:pt x="28" y="4"/>
                      <a:pt x="25" y="2"/>
                    </a:cubicBezTo>
                    <a:cubicBezTo>
                      <a:pt x="22" y="0"/>
                      <a:pt x="23" y="1"/>
                      <a:pt x="22" y="0"/>
                    </a:cubicBezTo>
                    <a:cubicBezTo>
                      <a:pt x="21" y="0"/>
                      <a:pt x="20" y="0"/>
                      <a:pt x="19" y="0"/>
                    </a:cubicBezTo>
                    <a:cubicBezTo>
                      <a:pt x="18" y="1"/>
                      <a:pt x="17" y="2"/>
                      <a:pt x="18" y="3"/>
                    </a:cubicBezTo>
                    <a:cubicBezTo>
                      <a:pt x="18" y="3"/>
                      <a:pt x="20" y="3"/>
                      <a:pt x="18" y="4"/>
                    </a:cubicBezTo>
                    <a:cubicBezTo>
                      <a:pt x="16" y="4"/>
                      <a:pt x="16" y="5"/>
                      <a:pt x="17" y="4"/>
                    </a:cubicBezTo>
                    <a:cubicBezTo>
                      <a:pt x="18" y="2"/>
                      <a:pt x="17" y="2"/>
                      <a:pt x="16" y="2"/>
                    </a:cubicBezTo>
                    <a:cubicBezTo>
                      <a:pt x="15" y="4"/>
                      <a:pt x="14" y="3"/>
                      <a:pt x="13" y="4"/>
                    </a:cubicBezTo>
                    <a:cubicBezTo>
                      <a:pt x="12" y="5"/>
                      <a:pt x="8" y="5"/>
                      <a:pt x="8" y="4"/>
                    </a:cubicBezTo>
                    <a:cubicBezTo>
                      <a:pt x="8" y="3"/>
                      <a:pt x="6" y="2"/>
                      <a:pt x="6" y="2"/>
                    </a:cubicBezTo>
                    <a:cubicBezTo>
                      <a:pt x="6" y="3"/>
                      <a:pt x="7" y="4"/>
                      <a:pt x="6" y="3"/>
                    </a:cubicBezTo>
                    <a:cubicBezTo>
                      <a:pt x="4" y="3"/>
                      <a:pt x="6" y="2"/>
                      <a:pt x="5" y="2"/>
                    </a:cubicBezTo>
                    <a:cubicBezTo>
                      <a:pt x="5" y="1"/>
                      <a:pt x="4" y="2"/>
                      <a:pt x="5" y="1"/>
                    </a:cubicBezTo>
                    <a:cubicBezTo>
                      <a:pt x="6" y="1"/>
                      <a:pt x="5" y="1"/>
                      <a:pt x="4" y="0"/>
                    </a:cubicBezTo>
                    <a:cubicBezTo>
                      <a:pt x="0" y="1"/>
                      <a:pt x="4" y="2"/>
                      <a:pt x="3" y="4"/>
                    </a:cubicBezTo>
                    <a:cubicBezTo>
                      <a:pt x="2" y="6"/>
                      <a:pt x="3" y="6"/>
                      <a:pt x="2" y="7"/>
                    </a:cubicBezTo>
                    <a:cubicBezTo>
                      <a:pt x="1" y="8"/>
                      <a:pt x="2" y="8"/>
                      <a:pt x="2" y="10"/>
                    </a:cubicBezTo>
                    <a:cubicBezTo>
                      <a:pt x="2" y="10"/>
                      <a:pt x="2" y="10"/>
                      <a:pt x="2" y="9"/>
                    </a:cubicBezTo>
                    <a:cubicBezTo>
                      <a:pt x="2" y="8"/>
                      <a:pt x="3" y="9"/>
                      <a:pt x="4" y="8"/>
                    </a:cubicBezTo>
                    <a:cubicBezTo>
                      <a:pt x="5" y="8"/>
                      <a:pt x="3" y="9"/>
                      <a:pt x="5" y="9"/>
                    </a:cubicBezTo>
                    <a:cubicBezTo>
                      <a:pt x="7" y="9"/>
                      <a:pt x="7" y="11"/>
                      <a:pt x="8" y="11"/>
                    </a:cubicBezTo>
                    <a:cubicBezTo>
                      <a:pt x="9" y="12"/>
                      <a:pt x="9" y="13"/>
                      <a:pt x="10" y="13"/>
                    </a:cubicBezTo>
                    <a:cubicBezTo>
                      <a:pt x="11" y="13"/>
                      <a:pt x="10" y="12"/>
                      <a:pt x="11" y="12"/>
                    </a:cubicBezTo>
                    <a:cubicBezTo>
                      <a:pt x="10" y="12"/>
                      <a:pt x="11" y="13"/>
                      <a:pt x="11" y="14"/>
                    </a:cubicBezTo>
                    <a:cubicBezTo>
                      <a:pt x="12" y="16"/>
                      <a:pt x="14" y="16"/>
                      <a:pt x="15" y="14"/>
                    </a:cubicBezTo>
                    <a:cubicBezTo>
                      <a:pt x="16" y="12"/>
                      <a:pt x="14" y="13"/>
                      <a:pt x="14" y="12"/>
                    </a:cubicBezTo>
                    <a:cubicBezTo>
                      <a:pt x="15" y="11"/>
                      <a:pt x="13" y="11"/>
                      <a:pt x="14" y="10"/>
                    </a:cubicBezTo>
                    <a:cubicBezTo>
                      <a:pt x="16" y="7"/>
                      <a:pt x="18" y="7"/>
                      <a:pt x="17" y="6"/>
                    </a:cubicBezTo>
                    <a:cubicBezTo>
                      <a:pt x="16" y="6"/>
                      <a:pt x="18" y="5"/>
                      <a:pt x="19" y="5"/>
                    </a:cubicBezTo>
                    <a:cubicBezTo>
                      <a:pt x="23" y="5"/>
                      <a:pt x="21" y="7"/>
                      <a:pt x="23" y="7"/>
                    </a:cubicBezTo>
                    <a:cubicBezTo>
                      <a:pt x="25" y="7"/>
                      <a:pt x="24" y="8"/>
                      <a:pt x="24" y="9"/>
                    </a:cubicBezTo>
                    <a:cubicBezTo>
                      <a:pt x="26" y="8"/>
                      <a:pt x="26" y="8"/>
                      <a:pt x="26" y="7"/>
                    </a:cubicBezTo>
                    <a:cubicBezTo>
                      <a:pt x="27" y="9"/>
                      <a:pt x="27" y="9"/>
                      <a:pt x="26" y="9"/>
                    </a:cubicBezTo>
                    <a:cubicBezTo>
                      <a:pt x="25" y="9"/>
                      <a:pt x="25" y="9"/>
                      <a:pt x="25" y="10"/>
                    </a:cubicBezTo>
                    <a:cubicBezTo>
                      <a:pt x="23" y="11"/>
                      <a:pt x="24" y="12"/>
                      <a:pt x="24" y="13"/>
                    </a:cubicBezTo>
                    <a:cubicBezTo>
                      <a:pt x="24" y="15"/>
                      <a:pt x="25" y="14"/>
                      <a:pt x="25" y="15"/>
                    </a:cubicBezTo>
                    <a:cubicBezTo>
                      <a:pt x="25" y="14"/>
                      <a:pt x="26" y="14"/>
                      <a:pt x="26" y="13"/>
                    </a:cubicBezTo>
                    <a:cubicBezTo>
                      <a:pt x="25" y="12"/>
                      <a:pt x="26" y="14"/>
                      <a:pt x="28" y="12"/>
                    </a:cubicBezTo>
                    <a:cubicBezTo>
                      <a:pt x="29" y="11"/>
                      <a:pt x="27" y="11"/>
                      <a:pt x="28" y="10"/>
                    </a:cubicBezTo>
                    <a:cubicBezTo>
                      <a:pt x="30" y="9"/>
                      <a:pt x="28" y="9"/>
                      <a:pt x="28" y="8"/>
                    </a:cubicBezTo>
                    <a:cubicBezTo>
                      <a:pt x="28" y="7"/>
                      <a:pt x="27" y="8"/>
                      <a:pt x="2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7" name="Uruguay">
                <a:extLst>
                  <a:ext uri="{FF2B5EF4-FFF2-40B4-BE49-F238E27FC236}">
                    <a16:creationId xmlns:a16="http://schemas.microsoft.com/office/drawing/2014/main" id="{1A97FE5C-C2FE-459E-AF5C-869CFC760ACF}"/>
                  </a:ext>
                </a:extLst>
              </p:cNvPr>
              <p:cNvSpPr>
                <a:spLocks/>
              </p:cNvSpPr>
              <p:nvPr/>
            </p:nvSpPr>
            <p:spPr bwMode="auto">
              <a:xfrm>
                <a:off x="2091" y="2608"/>
                <a:ext cx="61" cy="71"/>
              </a:xfrm>
              <a:custGeom>
                <a:avLst/>
                <a:gdLst/>
                <a:ahLst/>
                <a:cxnLst>
                  <a:cxn ang="0">
                    <a:pos x="2" y="20"/>
                  </a:cxn>
                  <a:cxn ang="0">
                    <a:pos x="10" y="27"/>
                  </a:cxn>
                  <a:cxn ang="0">
                    <a:pos x="14" y="28"/>
                  </a:cxn>
                  <a:cxn ang="0">
                    <a:pos x="25" y="25"/>
                  </a:cxn>
                  <a:cxn ang="0">
                    <a:pos x="25" y="21"/>
                  </a:cxn>
                  <a:cxn ang="0">
                    <a:pos x="23" y="16"/>
                  </a:cxn>
                  <a:cxn ang="0">
                    <a:pos x="20" y="13"/>
                  </a:cxn>
                  <a:cxn ang="0">
                    <a:pos x="14" y="9"/>
                  </a:cxn>
                  <a:cxn ang="0">
                    <a:pos x="12" y="8"/>
                  </a:cxn>
                  <a:cxn ang="0">
                    <a:pos x="10" y="4"/>
                  </a:cxn>
                  <a:cxn ang="0">
                    <a:pos x="8" y="0"/>
                  </a:cxn>
                  <a:cxn ang="0">
                    <a:pos x="2" y="2"/>
                  </a:cxn>
                  <a:cxn ang="0">
                    <a:pos x="1" y="10"/>
                  </a:cxn>
                  <a:cxn ang="0">
                    <a:pos x="2" y="20"/>
                  </a:cxn>
                </a:cxnLst>
                <a:rect l="0" t="0" r="r" b="b"/>
                <a:pathLst>
                  <a:path w="26" h="30">
                    <a:moveTo>
                      <a:pt x="2" y="20"/>
                    </a:moveTo>
                    <a:cubicBezTo>
                      <a:pt x="3" y="28"/>
                      <a:pt x="8" y="26"/>
                      <a:pt x="10" y="27"/>
                    </a:cubicBezTo>
                    <a:cubicBezTo>
                      <a:pt x="11" y="29"/>
                      <a:pt x="12" y="26"/>
                      <a:pt x="14" y="28"/>
                    </a:cubicBezTo>
                    <a:cubicBezTo>
                      <a:pt x="16" y="30"/>
                      <a:pt x="22" y="29"/>
                      <a:pt x="25" y="25"/>
                    </a:cubicBezTo>
                    <a:cubicBezTo>
                      <a:pt x="24" y="23"/>
                      <a:pt x="24" y="24"/>
                      <a:pt x="25" y="21"/>
                    </a:cubicBezTo>
                    <a:cubicBezTo>
                      <a:pt x="26" y="17"/>
                      <a:pt x="25" y="20"/>
                      <a:pt x="23" y="16"/>
                    </a:cubicBezTo>
                    <a:cubicBezTo>
                      <a:pt x="21" y="13"/>
                      <a:pt x="22" y="16"/>
                      <a:pt x="20" y="13"/>
                    </a:cubicBezTo>
                    <a:cubicBezTo>
                      <a:pt x="17" y="9"/>
                      <a:pt x="15" y="10"/>
                      <a:pt x="14" y="9"/>
                    </a:cubicBezTo>
                    <a:cubicBezTo>
                      <a:pt x="12" y="7"/>
                      <a:pt x="13" y="8"/>
                      <a:pt x="12" y="8"/>
                    </a:cubicBezTo>
                    <a:cubicBezTo>
                      <a:pt x="10" y="8"/>
                      <a:pt x="11" y="5"/>
                      <a:pt x="10" y="4"/>
                    </a:cubicBezTo>
                    <a:cubicBezTo>
                      <a:pt x="9" y="2"/>
                      <a:pt x="9" y="0"/>
                      <a:pt x="8" y="0"/>
                    </a:cubicBezTo>
                    <a:cubicBezTo>
                      <a:pt x="5" y="0"/>
                      <a:pt x="5" y="3"/>
                      <a:pt x="2" y="2"/>
                    </a:cubicBezTo>
                    <a:cubicBezTo>
                      <a:pt x="1" y="7"/>
                      <a:pt x="3" y="5"/>
                      <a:pt x="1" y="10"/>
                    </a:cubicBezTo>
                    <a:cubicBezTo>
                      <a:pt x="0" y="14"/>
                      <a:pt x="4" y="18"/>
                      <a:pt x="2"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8" name="Paraguay">
                <a:extLst>
                  <a:ext uri="{FF2B5EF4-FFF2-40B4-BE49-F238E27FC236}">
                    <a16:creationId xmlns:a16="http://schemas.microsoft.com/office/drawing/2014/main" id="{F6C9331B-5E06-470C-AA86-A06994CC590A}"/>
                  </a:ext>
                </a:extLst>
              </p:cNvPr>
              <p:cNvSpPr>
                <a:spLocks/>
              </p:cNvSpPr>
              <p:nvPr/>
            </p:nvSpPr>
            <p:spPr bwMode="auto">
              <a:xfrm>
                <a:off x="2020" y="2447"/>
                <a:ext cx="101" cy="132"/>
              </a:xfrm>
              <a:custGeom>
                <a:avLst/>
                <a:gdLst/>
                <a:ahLst/>
                <a:cxnLst>
                  <a:cxn ang="0">
                    <a:pos x="2" y="24"/>
                  </a:cxn>
                  <a:cxn ang="0">
                    <a:pos x="2" y="19"/>
                  </a:cxn>
                  <a:cxn ang="0">
                    <a:pos x="2" y="9"/>
                  </a:cxn>
                  <a:cxn ang="0">
                    <a:pos x="5" y="3"/>
                  </a:cxn>
                  <a:cxn ang="0">
                    <a:pos x="17" y="2"/>
                  </a:cxn>
                  <a:cxn ang="0">
                    <a:pos x="22" y="4"/>
                  </a:cxn>
                  <a:cxn ang="0">
                    <a:pos x="24" y="10"/>
                  </a:cxn>
                  <a:cxn ang="0">
                    <a:pos x="25" y="17"/>
                  </a:cxn>
                  <a:cxn ang="0">
                    <a:pos x="25" y="23"/>
                  </a:cxn>
                  <a:cxn ang="0">
                    <a:pos x="31" y="24"/>
                  </a:cxn>
                  <a:cxn ang="0">
                    <a:pos x="35" y="25"/>
                  </a:cxn>
                  <a:cxn ang="0">
                    <a:pos x="35" y="30"/>
                  </a:cxn>
                  <a:cxn ang="0">
                    <a:pos x="38" y="34"/>
                  </a:cxn>
                  <a:cxn ang="0">
                    <a:pos x="41" y="36"/>
                  </a:cxn>
                  <a:cxn ang="0">
                    <a:pos x="42" y="45"/>
                  </a:cxn>
                  <a:cxn ang="0">
                    <a:pos x="41" y="48"/>
                  </a:cxn>
                  <a:cxn ang="0">
                    <a:pos x="40" y="50"/>
                  </a:cxn>
                  <a:cxn ang="0">
                    <a:pos x="38" y="53"/>
                  </a:cxn>
                  <a:cxn ang="0">
                    <a:pos x="35" y="54"/>
                  </a:cxn>
                  <a:cxn ang="0">
                    <a:pos x="32" y="55"/>
                  </a:cxn>
                  <a:cxn ang="0">
                    <a:pos x="25" y="53"/>
                  </a:cxn>
                  <a:cxn ang="0">
                    <a:pos x="25" y="50"/>
                  </a:cxn>
                  <a:cxn ang="0">
                    <a:pos x="26" y="45"/>
                  </a:cxn>
                  <a:cxn ang="0">
                    <a:pos x="24" y="42"/>
                  </a:cxn>
                  <a:cxn ang="0">
                    <a:pos x="20" y="38"/>
                  </a:cxn>
                  <a:cxn ang="0">
                    <a:pos x="16" y="36"/>
                  </a:cxn>
                  <a:cxn ang="0">
                    <a:pos x="11" y="34"/>
                  </a:cxn>
                  <a:cxn ang="0">
                    <a:pos x="5" y="28"/>
                  </a:cxn>
                  <a:cxn ang="0">
                    <a:pos x="2" y="24"/>
                  </a:cxn>
                </a:cxnLst>
                <a:rect l="0" t="0" r="r" b="b"/>
                <a:pathLst>
                  <a:path w="43" h="56">
                    <a:moveTo>
                      <a:pt x="2" y="24"/>
                    </a:moveTo>
                    <a:cubicBezTo>
                      <a:pt x="2" y="23"/>
                      <a:pt x="1" y="22"/>
                      <a:pt x="2" y="19"/>
                    </a:cubicBezTo>
                    <a:cubicBezTo>
                      <a:pt x="2" y="15"/>
                      <a:pt x="0" y="11"/>
                      <a:pt x="2" y="9"/>
                    </a:cubicBezTo>
                    <a:cubicBezTo>
                      <a:pt x="3" y="7"/>
                      <a:pt x="2" y="3"/>
                      <a:pt x="5" y="3"/>
                    </a:cubicBezTo>
                    <a:cubicBezTo>
                      <a:pt x="11" y="1"/>
                      <a:pt x="12" y="0"/>
                      <a:pt x="17" y="2"/>
                    </a:cubicBezTo>
                    <a:cubicBezTo>
                      <a:pt x="21" y="3"/>
                      <a:pt x="18" y="3"/>
                      <a:pt x="22" y="4"/>
                    </a:cubicBezTo>
                    <a:cubicBezTo>
                      <a:pt x="23" y="8"/>
                      <a:pt x="21" y="6"/>
                      <a:pt x="24" y="10"/>
                    </a:cubicBezTo>
                    <a:cubicBezTo>
                      <a:pt x="26" y="14"/>
                      <a:pt x="25" y="13"/>
                      <a:pt x="25" y="17"/>
                    </a:cubicBezTo>
                    <a:cubicBezTo>
                      <a:pt x="24" y="21"/>
                      <a:pt x="22" y="23"/>
                      <a:pt x="25" y="23"/>
                    </a:cubicBezTo>
                    <a:cubicBezTo>
                      <a:pt x="27" y="23"/>
                      <a:pt x="29" y="24"/>
                      <a:pt x="31" y="24"/>
                    </a:cubicBezTo>
                    <a:cubicBezTo>
                      <a:pt x="33" y="24"/>
                      <a:pt x="33" y="24"/>
                      <a:pt x="35" y="25"/>
                    </a:cubicBezTo>
                    <a:cubicBezTo>
                      <a:pt x="37" y="26"/>
                      <a:pt x="34" y="28"/>
                      <a:pt x="35" y="30"/>
                    </a:cubicBezTo>
                    <a:cubicBezTo>
                      <a:pt x="37" y="33"/>
                      <a:pt x="36" y="35"/>
                      <a:pt x="38" y="34"/>
                    </a:cubicBezTo>
                    <a:cubicBezTo>
                      <a:pt x="40" y="33"/>
                      <a:pt x="41" y="33"/>
                      <a:pt x="41" y="36"/>
                    </a:cubicBezTo>
                    <a:cubicBezTo>
                      <a:pt x="41" y="39"/>
                      <a:pt x="43" y="37"/>
                      <a:pt x="42" y="45"/>
                    </a:cubicBezTo>
                    <a:cubicBezTo>
                      <a:pt x="42" y="47"/>
                      <a:pt x="41" y="46"/>
                      <a:pt x="41" y="48"/>
                    </a:cubicBezTo>
                    <a:cubicBezTo>
                      <a:pt x="42" y="49"/>
                      <a:pt x="40" y="49"/>
                      <a:pt x="40" y="50"/>
                    </a:cubicBezTo>
                    <a:cubicBezTo>
                      <a:pt x="39" y="53"/>
                      <a:pt x="39" y="51"/>
                      <a:pt x="38" y="53"/>
                    </a:cubicBezTo>
                    <a:cubicBezTo>
                      <a:pt x="37" y="55"/>
                      <a:pt x="36" y="53"/>
                      <a:pt x="35" y="54"/>
                    </a:cubicBezTo>
                    <a:cubicBezTo>
                      <a:pt x="34" y="55"/>
                      <a:pt x="33" y="54"/>
                      <a:pt x="32" y="55"/>
                    </a:cubicBezTo>
                    <a:cubicBezTo>
                      <a:pt x="31" y="56"/>
                      <a:pt x="29" y="52"/>
                      <a:pt x="25" y="53"/>
                    </a:cubicBezTo>
                    <a:cubicBezTo>
                      <a:pt x="23" y="53"/>
                      <a:pt x="24" y="51"/>
                      <a:pt x="25" y="50"/>
                    </a:cubicBezTo>
                    <a:cubicBezTo>
                      <a:pt x="26" y="48"/>
                      <a:pt x="25" y="47"/>
                      <a:pt x="26" y="45"/>
                    </a:cubicBezTo>
                    <a:cubicBezTo>
                      <a:pt x="27" y="44"/>
                      <a:pt x="25" y="44"/>
                      <a:pt x="24" y="42"/>
                    </a:cubicBezTo>
                    <a:cubicBezTo>
                      <a:pt x="23" y="40"/>
                      <a:pt x="22" y="40"/>
                      <a:pt x="20" y="38"/>
                    </a:cubicBezTo>
                    <a:cubicBezTo>
                      <a:pt x="18" y="36"/>
                      <a:pt x="18" y="38"/>
                      <a:pt x="16" y="36"/>
                    </a:cubicBezTo>
                    <a:cubicBezTo>
                      <a:pt x="12" y="34"/>
                      <a:pt x="12" y="35"/>
                      <a:pt x="11" y="34"/>
                    </a:cubicBezTo>
                    <a:cubicBezTo>
                      <a:pt x="9" y="32"/>
                      <a:pt x="6" y="29"/>
                      <a:pt x="5" y="28"/>
                    </a:cubicBezTo>
                    <a:cubicBezTo>
                      <a:pt x="2" y="27"/>
                      <a:pt x="6" y="26"/>
                      <a:pt x="2"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9" name="Argentina">
                <a:extLst>
                  <a:ext uri="{FF2B5EF4-FFF2-40B4-BE49-F238E27FC236}">
                    <a16:creationId xmlns:a16="http://schemas.microsoft.com/office/drawing/2014/main" id="{D2514D0A-A675-42E9-AF32-B34DB4C078AE}"/>
                  </a:ext>
                </a:extLst>
              </p:cNvPr>
              <p:cNvSpPr>
                <a:spLocks/>
              </p:cNvSpPr>
              <p:nvPr/>
            </p:nvSpPr>
            <p:spPr bwMode="auto">
              <a:xfrm>
                <a:off x="1958" y="2499"/>
                <a:ext cx="173" cy="402"/>
              </a:xfrm>
              <a:custGeom>
                <a:avLst/>
                <a:gdLst/>
                <a:ahLst/>
                <a:cxnLst>
                  <a:cxn ang="0">
                    <a:pos x="42" y="168"/>
                  </a:cxn>
                  <a:cxn ang="0">
                    <a:pos x="39" y="165"/>
                  </a:cxn>
                  <a:cxn ang="0">
                    <a:pos x="38" y="161"/>
                  </a:cxn>
                  <a:cxn ang="0">
                    <a:pos x="43" y="156"/>
                  </a:cxn>
                  <a:cxn ang="0">
                    <a:pos x="47" y="150"/>
                  </a:cxn>
                  <a:cxn ang="0">
                    <a:pos x="41" y="143"/>
                  </a:cxn>
                  <a:cxn ang="0">
                    <a:pos x="41" y="134"/>
                  </a:cxn>
                  <a:cxn ang="0">
                    <a:pos x="45" y="128"/>
                  </a:cxn>
                  <a:cxn ang="0">
                    <a:pos x="46" y="122"/>
                  </a:cxn>
                  <a:cxn ang="0">
                    <a:pos x="47" y="121"/>
                  </a:cxn>
                  <a:cxn ang="0">
                    <a:pos x="47" y="118"/>
                  </a:cxn>
                  <a:cxn ang="0">
                    <a:pos x="44" y="119"/>
                  </a:cxn>
                  <a:cxn ang="0">
                    <a:pos x="42" y="111"/>
                  </a:cxn>
                  <a:cxn ang="0">
                    <a:pos x="51" y="109"/>
                  </a:cxn>
                  <a:cxn ang="0">
                    <a:pos x="52" y="103"/>
                  </a:cxn>
                  <a:cxn ang="0">
                    <a:pos x="50" y="98"/>
                  </a:cxn>
                  <a:cxn ang="0">
                    <a:pos x="63" y="97"/>
                  </a:cxn>
                  <a:cxn ang="0">
                    <a:pos x="72" y="85"/>
                  </a:cxn>
                  <a:cxn ang="0">
                    <a:pos x="59" y="73"/>
                  </a:cxn>
                  <a:cxn ang="0">
                    <a:pos x="57" y="56"/>
                  </a:cxn>
                  <a:cxn ang="0">
                    <a:pos x="59" y="46"/>
                  </a:cxn>
                  <a:cxn ang="0">
                    <a:pos x="65" y="38"/>
                  </a:cxn>
                  <a:cxn ang="0">
                    <a:pos x="67" y="35"/>
                  </a:cxn>
                  <a:cxn ang="0">
                    <a:pos x="71" y="26"/>
                  </a:cxn>
                  <a:cxn ang="0">
                    <a:pos x="67" y="26"/>
                  </a:cxn>
                  <a:cxn ang="0">
                    <a:pos x="64" y="31"/>
                  </a:cxn>
                  <a:cxn ang="0">
                    <a:pos x="58" y="33"/>
                  </a:cxn>
                  <a:cxn ang="0">
                    <a:pos x="51" y="28"/>
                  </a:cxn>
                  <a:cxn ang="0">
                    <a:pos x="50" y="20"/>
                  </a:cxn>
                  <a:cxn ang="0">
                    <a:pos x="42" y="14"/>
                  </a:cxn>
                  <a:cxn ang="0">
                    <a:pos x="31" y="6"/>
                  </a:cxn>
                  <a:cxn ang="0">
                    <a:pos x="24" y="2"/>
                  </a:cxn>
                  <a:cxn ang="0">
                    <a:pos x="20" y="6"/>
                  </a:cxn>
                  <a:cxn ang="0">
                    <a:pos x="13" y="2"/>
                  </a:cxn>
                  <a:cxn ang="0">
                    <a:pos x="8" y="4"/>
                  </a:cxn>
                  <a:cxn ang="0">
                    <a:pos x="8" y="8"/>
                  </a:cxn>
                  <a:cxn ang="0">
                    <a:pos x="3" y="19"/>
                  </a:cxn>
                  <a:cxn ang="0">
                    <a:pos x="5" y="32"/>
                  </a:cxn>
                  <a:cxn ang="0">
                    <a:pos x="2" y="40"/>
                  </a:cxn>
                  <a:cxn ang="0">
                    <a:pos x="2" y="52"/>
                  </a:cxn>
                  <a:cxn ang="0">
                    <a:pos x="4" y="62"/>
                  </a:cxn>
                  <a:cxn ang="0">
                    <a:pos x="7" y="70"/>
                  </a:cxn>
                  <a:cxn ang="0">
                    <a:pos x="8" y="77"/>
                  </a:cxn>
                  <a:cxn ang="0">
                    <a:pos x="7" y="90"/>
                  </a:cxn>
                  <a:cxn ang="0">
                    <a:pos x="9" y="100"/>
                  </a:cxn>
                  <a:cxn ang="0">
                    <a:pos x="8" y="106"/>
                  </a:cxn>
                  <a:cxn ang="0">
                    <a:pos x="11" y="118"/>
                  </a:cxn>
                  <a:cxn ang="0">
                    <a:pos x="13" y="123"/>
                  </a:cxn>
                  <a:cxn ang="0">
                    <a:pos x="15" y="126"/>
                  </a:cxn>
                  <a:cxn ang="0">
                    <a:pos x="17" y="132"/>
                  </a:cxn>
                  <a:cxn ang="0">
                    <a:pos x="18" y="139"/>
                  </a:cxn>
                  <a:cxn ang="0">
                    <a:pos x="18" y="149"/>
                  </a:cxn>
                  <a:cxn ang="0">
                    <a:pos x="20" y="157"/>
                  </a:cxn>
                  <a:cxn ang="0">
                    <a:pos x="24" y="161"/>
                  </a:cxn>
                  <a:cxn ang="0">
                    <a:pos x="27" y="167"/>
                  </a:cxn>
                  <a:cxn ang="0">
                    <a:pos x="37" y="168"/>
                  </a:cxn>
                </a:cxnLst>
                <a:rect l="0" t="0" r="r" b="b"/>
                <a:pathLst>
                  <a:path w="73" h="170">
                    <a:moveTo>
                      <a:pt x="43" y="170"/>
                    </a:moveTo>
                    <a:cubicBezTo>
                      <a:pt x="42" y="169"/>
                      <a:pt x="43" y="169"/>
                      <a:pt x="42" y="168"/>
                    </a:cubicBezTo>
                    <a:cubicBezTo>
                      <a:pt x="40" y="168"/>
                      <a:pt x="42" y="167"/>
                      <a:pt x="40" y="166"/>
                    </a:cubicBezTo>
                    <a:cubicBezTo>
                      <a:pt x="38" y="166"/>
                      <a:pt x="40" y="166"/>
                      <a:pt x="39" y="165"/>
                    </a:cubicBezTo>
                    <a:cubicBezTo>
                      <a:pt x="38" y="164"/>
                      <a:pt x="39" y="163"/>
                      <a:pt x="38" y="163"/>
                    </a:cubicBezTo>
                    <a:cubicBezTo>
                      <a:pt x="38" y="163"/>
                      <a:pt x="38" y="161"/>
                      <a:pt x="38" y="161"/>
                    </a:cubicBezTo>
                    <a:cubicBezTo>
                      <a:pt x="39" y="159"/>
                      <a:pt x="41" y="161"/>
                      <a:pt x="42" y="159"/>
                    </a:cubicBezTo>
                    <a:cubicBezTo>
                      <a:pt x="42" y="158"/>
                      <a:pt x="43" y="156"/>
                      <a:pt x="43" y="156"/>
                    </a:cubicBezTo>
                    <a:cubicBezTo>
                      <a:pt x="42" y="154"/>
                      <a:pt x="44" y="154"/>
                      <a:pt x="44" y="153"/>
                    </a:cubicBezTo>
                    <a:cubicBezTo>
                      <a:pt x="44" y="152"/>
                      <a:pt x="45" y="154"/>
                      <a:pt x="47" y="150"/>
                    </a:cubicBezTo>
                    <a:cubicBezTo>
                      <a:pt x="46" y="147"/>
                      <a:pt x="48" y="149"/>
                      <a:pt x="46" y="146"/>
                    </a:cubicBezTo>
                    <a:cubicBezTo>
                      <a:pt x="44" y="142"/>
                      <a:pt x="44" y="147"/>
                      <a:pt x="41" y="143"/>
                    </a:cubicBezTo>
                    <a:cubicBezTo>
                      <a:pt x="39" y="141"/>
                      <a:pt x="37" y="142"/>
                      <a:pt x="38" y="138"/>
                    </a:cubicBezTo>
                    <a:cubicBezTo>
                      <a:pt x="39" y="135"/>
                      <a:pt x="40" y="136"/>
                      <a:pt x="41" y="134"/>
                    </a:cubicBezTo>
                    <a:cubicBezTo>
                      <a:pt x="42" y="133"/>
                      <a:pt x="45" y="134"/>
                      <a:pt x="44" y="132"/>
                    </a:cubicBezTo>
                    <a:cubicBezTo>
                      <a:pt x="43" y="130"/>
                      <a:pt x="46" y="131"/>
                      <a:pt x="45" y="128"/>
                    </a:cubicBezTo>
                    <a:cubicBezTo>
                      <a:pt x="44" y="125"/>
                      <a:pt x="45" y="127"/>
                      <a:pt x="45" y="124"/>
                    </a:cubicBezTo>
                    <a:cubicBezTo>
                      <a:pt x="44" y="122"/>
                      <a:pt x="47" y="123"/>
                      <a:pt x="46" y="122"/>
                    </a:cubicBezTo>
                    <a:cubicBezTo>
                      <a:pt x="46" y="122"/>
                      <a:pt x="43" y="122"/>
                      <a:pt x="43" y="121"/>
                    </a:cubicBezTo>
                    <a:cubicBezTo>
                      <a:pt x="43" y="121"/>
                      <a:pt x="46" y="120"/>
                      <a:pt x="47" y="121"/>
                    </a:cubicBezTo>
                    <a:cubicBezTo>
                      <a:pt x="47" y="122"/>
                      <a:pt x="49" y="121"/>
                      <a:pt x="48" y="120"/>
                    </a:cubicBezTo>
                    <a:cubicBezTo>
                      <a:pt x="48" y="119"/>
                      <a:pt x="50" y="117"/>
                      <a:pt x="47" y="118"/>
                    </a:cubicBezTo>
                    <a:cubicBezTo>
                      <a:pt x="44" y="118"/>
                      <a:pt x="48" y="118"/>
                      <a:pt x="46" y="119"/>
                    </a:cubicBezTo>
                    <a:cubicBezTo>
                      <a:pt x="45" y="120"/>
                      <a:pt x="44" y="119"/>
                      <a:pt x="44" y="119"/>
                    </a:cubicBezTo>
                    <a:cubicBezTo>
                      <a:pt x="39" y="119"/>
                      <a:pt x="45" y="115"/>
                      <a:pt x="40" y="112"/>
                    </a:cubicBezTo>
                    <a:cubicBezTo>
                      <a:pt x="38" y="111"/>
                      <a:pt x="42" y="110"/>
                      <a:pt x="42" y="111"/>
                    </a:cubicBezTo>
                    <a:cubicBezTo>
                      <a:pt x="41" y="112"/>
                      <a:pt x="42" y="111"/>
                      <a:pt x="45" y="112"/>
                    </a:cubicBezTo>
                    <a:cubicBezTo>
                      <a:pt x="47" y="114"/>
                      <a:pt x="53" y="110"/>
                      <a:pt x="51" y="109"/>
                    </a:cubicBezTo>
                    <a:cubicBezTo>
                      <a:pt x="50" y="108"/>
                      <a:pt x="50" y="105"/>
                      <a:pt x="51" y="105"/>
                    </a:cubicBezTo>
                    <a:cubicBezTo>
                      <a:pt x="52" y="105"/>
                      <a:pt x="53" y="103"/>
                      <a:pt x="52" y="103"/>
                    </a:cubicBezTo>
                    <a:cubicBezTo>
                      <a:pt x="50" y="102"/>
                      <a:pt x="52" y="101"/>
                      <a:pt x="50" y="101"/>
                    </a:cubicBezTo>
                    <a:cubicBezTo>
                      <a:pt x="49" y="100"/>
                      <a:pt x="50" y="98"/>
                      <a:pt x="50" y="98"/>
                    </a:cubicBezTo>
                    <a:cubicBezTo>
                      <a:pt x="52" y="98"/>
                      <a:pt x="50" y="99"/>
                      <a:pt x="52" y="99"/>
                    </a:cubicBezTo>
                    <a:cubicBezTo>
                      <a:pt x="53" y="99"/>
                      <a:pt x="56" y="101"/>
                      <a:pt x="63" y="97"/>
                    </a:cubicBezTo>
                    <a:cubicBezTo>
                      <a:pt x="66" y="96"/>
                      <a:pt x="69" y="97"/>
                      <a:pt x="71" y="91"/>
                    </a:cubicBezTo>
                    <a:cubicBezTo>
                      <a:pt x="71" y="88"/>
                      <a:pt x="73" y="89"/>
                      <a:pt x="72" y="85"/>
                    </a:cubicBezTo>
                    <a:cubicBezTo>
                      <a:pt x="71" y="84"/>
                      <a:pt x="67" y="86"/>
                      <a:pt x="68" y="80"/>
                    </a:cubicBezTo>
                    <a:cubicBezTo>
                      <a:pt x="68" y="75"/>
                      <a:pt x="56" y="74"/>
                      <a:pt x="59" y="73"/>
                    </a:cubicBezTo>
                    <a:cubicBezTo>
                      <a:pt x="61" y="72"/>
                      <a:pt x="57" y="72"/>
                      <a:pt x="58" y="66"/>
                    </a:cubicBezTo>
                    <a:cubicBezTo>
                      <a:pt x="60" y="64"/>
                      <a:pt x="56" y="60"/>
                      <a:pt x="57" y="56"/>
                    </a:cubicBezTo>
                    <a:cubicBezTo>
                      <a:pt x="59" y="51"/>
                      <a:pt x="57" y="53"/>
                      <a:pt x="58" y="48"/>
                    </a:cubicBezTo>
                    <a:cubicBezTo>
                      <a:pt x="58" y="48"/>
                      <a:pt x="58" y="47"/>
                      <a:pt x="59" y="46"/>
                    </a:cubicBezTo>
                    <a:cubicBezTo>
                      <a:pt x="61" y="46"/>
                      <a:pt x="59" y="46"/>
                      <a:pt x="63" y="41"/>
                    </a:cubicBezTo>
                    <a:cubicBezTo>
                      <a:pt x="65" y="37"/>
                      <a:pt x="65" y="40"/>
                      <a:pt x="65" y="38"/>
                    </a:cubicBezTo>
                    <a:cubicBezTo>
                      <a:pt x="66" y="37"/>
                      <a:pt x="64" y="38"/>
                      <a:pt x="65" y="36"/>
                    </a:cubicBezTo>
                    <a:cubicBezTo>
                      <a:pt x="65" y="35"/>
                      <a:pt x="66" y="36"/>
                      <a:pt x="67" y="35"/>
                    </a:cubicBezTo>
                    <a:cubicBezTo>
                      <a:pt x="68" y="32"/>
                      <a:pt x="70" y="34"/>
                      <a:pt x="71" y="31"/>
                    </a:cubicBezTo>
                    <a:cubicBezTo>
                      <a:pt x="73" y="27"/>
                      <a:pt x="71" y="28"/>
                      <a:pt x="71" y="26"/>
                    </a:cubicBezTo>
                    <a:cubicBezTo>
                      <a:pt x="71" y="25"/>
                      <a:pt x="71" y="21"/>
                      <a:pt x="68" y="23"/>
                    </a:cubicBezTo>
                    <a:cubicBezTo>
                      <a:pt x="68" y="25"/>
                      <a:pt x="67" y="24"/>
                      <a:pt x="67" y="26"/>
                    </a:cubicBezTo>
                    <a:cubicBezTo>
                      <a:pt x="68" y="27"/>
                      <a:pt x="66" y="27"/>
                      <a:pt x="66" y="28"/>
                    </a:cubicBezTo>
                    <a:cubicBezTo>
                      <a:pt x="65" y="31"/>
                      <a:pt x="65" y="29"/>
                      <a:pt x="64" y="31"/>
                    </a:cubicBezTo>
                    <a:cubicBezTo>
                      <a:pt x="63" y="33"/>
                      <a:pt x="62" y="31"/>
                      <a:pt x="61" y="32"/>
                    </a:cubicBezTo>
                    <a:cubicBezTo>
                      <a:pt x="60" y="33"/>
                      <a:pt x="59" y="32"/>
                      <a:pt x="58" y="33"/>
                    </a:cubicBezTo>
                    <a:cubicBezTo>
                      <a:pt x="57" y="34"/>
                      <a:pt x="55" y="30"/>
                      <a:pt x="51" y="31"/>
                    </a:cubicBezTo>
                    <a:cubicBezTo>
                      <a:pt x="49" y="31"/>
                      <a:pt x="50" y="29"/>
                      <a:pt x="51" y="28"/>
                    </a:cubicBezTo>
                    <a:cubicBezTo>
                      <a:pt x="52" y="26"/>
                      <a:pt x="51" y="25"/>
                      <a:pt x="52" y="23"/>
                    </a:cubicBezTo>
                    <a:cubicBezTo>
                      <a:pt x="53" y="22"/>
                      <a:pt x="51" y="22"/>
                      <a:pt x="50" y="20"/>
                    </a:cubicBezTo>
                    <a:cubicBezTo>
                      <a:pt x="49" y="18"/>
                      <a:pt x="48" y="18"/>
                      <a:pt x="46" y="16"/>
                    </a:cubicBezTo>
                    <a:cubicBezTo>
                      <a:pt x="44" y="14"/>
                      <a:pt x="44" y="16"/>
                      <a:pt x="42" y="14"/>
                    </a:cubicBezTo>
                    <a:cubicBezTo>
                      <a:pt x="38" y="12"/>
                      <a:pt x="38" y="13"/>
                      <a:pt x="37" y="12"/>
                    </a:cubicBezTo>
                    <a:cubicBezTo>
                      <a:pt x="35" y="10"/>
                      <a:pt x="32" y="7"/>
                      <a:pt x="31" y="6"/>
                    </a:cubicBezTo>
                    <a:cubicBezTo>
                      <a:pt x="28" y="5"/>
                      <a:pt x="32" y="4"/>
                      <a:pt x="28" y="2"/>
                    </a:cubicBezTo>
                    <a:cubicBezTo>
                      <a:pt x="26" y="3"/>
                      <a:pt x="28" y="1"/>
                      <a:pt x="24" y="2"/>
                    </a:cubicBezTo>
                    <a:cubicBezTo>
                      <a:pt x="22" y="2"/>
                      <a:pt x="21" y="1"/>
                      <a:pt x="20" y="2"/>
                    </a:cubicBezTo>
                    <a:cubicBezTo>
                      <a:pt x="19" y="4"/>
                      <a:pt x="21" y="5"/>
                      <a:pt x="20" y="6"/>
                    </a:cubicBezTo>
                    <a:cubicBezTo>
                      <a:pt x="19" y="7"/>
                      <a:pt x="20" y="2"/>
                      <a:pt x="17" y="1"/>
                    </a:cubicBezTo>
                    <a:cubicBezTo>
                      <a:pt x="14" y="1"/>
                      <a:pt x="15" y="2"/>
                      <a:pt x="13" y="2"/>
                    </a:cubicBezTo>
                    <a:cubicBezTo>
                      <a:pt x="12" y="1"/>
                      <a:pt x="13" y="0"/>
                      <a:pt x="11" y="0"/>
                    </a:cubicBezTo>
                    <a:cubicBezTo>
                      <a:pt x="11" y="1"/>
                      <a:pt x="7" y="4"/>
                      <a:pt x="8" y="4"/>
                    </a:cubicBezTo>
                    <a:cubicBezTo>
                      <a:pt x="8" y="5"/>
                      <a:pt x="7" y="5"/>
                      <a:pt x="7" y="6"/>
                    </a:cubicBezTo>
                    <a:cubicBezTo>
                      <a:pt x="7" y="6"/>
                      <a:pt x="8" y="7"/>
                      <a:pt x="8" y="8"/>
                    </a:cubicBezTo>
                    <a:cubicBezTo>
                      <a:pt x="7" y="12"/>
                      <a:pt x="8" y="13"/>
                      <a:pt x="5" y="15"/>
                    </a:cubicBezTo>
                    <a:cubicBezTo>
                      <a:pt x="0" y="18"/>
                      <a:pt x="5" y="16"/>
                      <a:pt x="3" y="19"/>
                    </a:cubicBezTo>
                    <a:cubicBezTo>
                      <a:pt x="1" y="25"/>
                      <a:pt x="7" y="25"/>
                      <a:pt x="4" y="28"/>
                    </a:cubicBezTo>
                    <a:cubicBezTo>
                      <a:pt x="6" y="29"/>
                      <a:pt x="7" y="29"/>
                      <a:pt x="5" y="32"/>
                    </a:cubicBezTo>
                    <a:cubicBezTo>
                      <a:pt x="4" y="34"/>
                      <a:pt x="5" y="34"/>
                      <a:pt x="3" y="36"/>
                    </a:cubicBezTo>
                    <a:cubicBezTo>
                      <a:pt x="2" y="38"/>
                      <a:pt x="4" y="38"/>
                      <a:pt x="2" y="40"/>
                    </a:cubicBezTo>
                    <a:cubicBezTo>
                      <a:pt x="1" y="42"/>
                      <a:pt x="3" y="45"/>
                      <a:pt x="2" y="47"/>
                    </a:cubicBezTo>
                    <a:cubicBezTo>
                      <a:pt x="1" y="49"/>
                      <a:pt x="3" y="49"/>
                      <a:pt x="2" y="52"/>
                    </a:cubicBezTo>
                    <a:cubicBezTo>
                      <a:pt x="0" y="56"/>
                      <a:pt x="2" y="60"/>
                      <a:pt x="2" y="60"/>
                    </a:cubicBezTo>
                    <a:cubicBezTo>
                      <a:pt x="3" y="60"/>
                      <a:pt x="5" y="61"/>
                      <a:pt x="4" y="62"/>
                    </a:cubicBezTo>
                    <a:cubicBezTo>
                      <a:pt x="2" y="64"/>
                      <a:pt x="6" y="65"/>
                      <a:pt x="6" y="68"/>
                    </a:cubicBezTo>
                    <a:cubicBezTo>
                      <a:pt x="6" y="71"/>
                      <a:pt x="6" y="71"/>
                      <a:pt x="7" y="70"/>
                    </a:cubicBezTo>
                    <a:cubicBezTo>
                      <a:pt x="8" y="69"/>
                      <a:pt x="9" y="70"/>
                      <a:pt x="8" y="72"/>
                    </a:cubicBezTo>
                    <a:cubicBezTo>
                      <a:pt x="7" y="74"/>
                      <a:pt x="10" y="75"/>
                      <a:pt x="8" y="77"/>
                    </a:cubicBezTo>
                    <a:cubicBezTo>
                      <a:pt x="9" y="79"/>
                      <a:pt x="10" y="80"/>
                      <a:pt x="8" y="82"/>
                    </a:cubicBezTo>
                    <a:cubicBezTo>
                      <a:pt x="5" y="85"/>
                      <a:pt x="7" y="86"/>
                      <a:pt x="7" y="90"/>
                    </a:cubicBezTo>
                    <a:cubicBezTo>
                      <a:pt x="7" y="93"/>
                      <a:pt x="11" y="94"/>
                      <a:pt x="10" y="97"/>
                    </a:cubicBezTo>
                    <a:cubicBezTo>
                      <a:pt x="9" y="99"/>
                      <a:pt x="7" y="97"/>
                      <a:pt x="9" y="100"/>
                    </a:cubicBezTo>
                    <a:cubicBezTo>
                      <a:pt x="10" y="102"/>
                      <a:pt x="7" y="101"/>
                      <a:pt x="8" y="103"/>
                    </a:cubicBezTo>
                    <a:cubicBezTo>
                      <a:pt x="9" y="105"/>
                      <a:pt x="7" y="104"/>
                      <a:pt x="8" y="106"/>
                    </a:cubicBezTo>
                    <a:cubicBezTo>
                      <a:pt x="8" y="112"/>
                      <a:pt x="12" y="114"/>
                      <a:pt x="11" y="115"/>
                    </a:cubicBezTo>
                    <a:cubicBezTo>
                      <a:pt x="9" y="116"/>
                      <a:pt x="11" y="116"/>
                      <a:pt x="11" y="118"/>
                    </a:cubicBezTo>
                    <a:cubicBezTo>
                      <a:pt x="10" y="120"/>
                      <a:pt x="13" y="118"/>
                      <a:pt x="12" y="120"/>
                    </a:cubicBezTo>
                    <a:cubicBezTo>
                      <a:pt x="11" y="122"/>
                      <a:pt x="15" y="120"/>
                      <a:pt x="13" y="123"/>
                    </a:cubicBezTo>
                    <a:cubicBezTo>
                      <a:pt x="12" y="125"/>
                      <a:pt x="12" y="126"/>
                      <a:pt x="14" y="125"/>
                    </a:cubicBezTo>
                    <a:cubicBezTo>
                      <a:pt x="15" y="124"/>
                      <a:pt x="15" y="124"/>
                      <a:pt x="15" y="126"/>
                    </a:cubicBezTo>
                    <a:cubicBezTo>
                      <a:pt x="14" y="128"/>
                      <a:pt x="13" y="127"/>
                      <a:pt x="14" y="129"/>
                    </a:cubicBezTo>
                    <a:cubicBezTo>
                      <a:pt x="14" y="131"/>
                      <a:pt x="18" y="131"/>
                      <a:pt x="17" y="132"/>
                    </a:cubicBezTo>
                    <a:cubicBezTo>
                      <a:pt x="16" y="133"/>
                      <a:pt x="16" y="134"/>
                      <a:pt x="16" y="135"/>
                    </a:cubicBezTo>
                    <a:cubicBezTo>
                      <a:pt x="15" y="136"/>
                      <a:pt x="19" y="135"/>
                      <a:pt x="18" y="139"/>
                    </a:cubicBezTo>
                    <a:cubicBezTo>
                      <a:pt x="17" y="144"/>
                      <a:pt x="20" y="145"/>
                      <a:pt x="19" y="146"/>
                    </a:cubicBezTo>
                    <a:cubicBezTo>
                      <a:pt x="17" y="148"/>
                      <a:pt x="19" y="146"/>
                      <a:pt x="18" y="149"/>
                    </a:cubicBezTo>
                    <a:cubicBezTo>
                      <a:pt x="17" y="151"/>
                      <a:pt x="21" y="151"/>
                      <a:pt x="19" y="153"/>
                    </a:cubicBezTo>
                    <a:cubicBezTo>
                      <a:pt x="18" y="155"/>
                      <a:pt x="21" y="155"/>
                      <a:pt x="20" y="157"/>
                    </a:cubicBezTo>
                    <a:cubicBezTo>
                      <a:pt x="19" y="158"/>
                      <a:pt x="20" y="162"/>
                      <a:pt x="21" y="163"/>
                    </a:cubicBezTo>
                    <a:cubicBezTo>
                      <a:pt x="22" y="163"/>
                      <a:pt x="23" y="160"/>
                      <a:pt x="24" y="161"/>
                    </a:cubicBezTo>
                    <a:cubicBezTo>
                      <a:pt x="26" y="163"/>
                      <a:pt x="24" y="163"/>
                      <a:pt x="25" y="165"/>
                    </a:cubicBezTo>
                    <a:cubicBezTo>
                      <a:pt x="26" y="166"/>
                      <a:pt x="25" y="167"/>
                      <a:pt x="27" y="167"/>
                    </a:cubicBezTo>
                    <a:cubicBezTo>
                      <a:pt x="29" y="167"/>
                      <a:pt x="29" y="168"/>
                      <a:pt x="29" y="168"/>
                    </a:cubicBezTo>
                    <a:cubicBezTo>
                      <a:pt x="37" y="168"/>
                      <a:pt x="37" y="168"/>
                      <a:pt x="37" y="168"/>
                    </a:cubicBezTo>
                    <a:cubicBezTo>
                      <a:pt x="38" y="169"/>
                      <a:pt x="39" y="167"/>
                      <a:pt x="43" y="1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0" name="Venezuela">
                <a:extLst>
                  <a:ext uri="{FF2B5EF4-FFF2-40B4-BE49-F238E27FC236}">
                    <a16:creationId xmlns:a16="http://schemas.microsoft.com/office/drawing/2014/main" id="{727ED3CD-CE47-4D2E-A4B8-080B2E2DF46A}"/>
                  </a:ext>
                </a:extLst>
              </p:cNvPr>
              <p:cNvSpPr>
                <a:spLocks/>
              </p:cNvSpPr>
              <p:nvPr/>
            </p:nvSpPr>
            <p:spPr bwMode="auto">
              <a:xfrm>
                <a:off x="1880" y="1972"/>
                <a:ext cx="156" cy="185"/>
              </a:xfrm>
              <a:custGeom>
                <a:avLst/>
                <a:gdLst/>
                <a:ahLst/>
                <a:cxnLst>
                  <a:cxn ang="0">
                    <a:pos x="60" y="24"/>
                  </a:cxn>
                  <a:cxn ang="0">
                    <a:pos x="61" y="21"/>
                  </a:cxn>
                  <a:cxn ang="0">
                    <a:pos x="57" y="16"/>
                  </a:cxn>
                  <a:cxn ang="0">
                    <a:pos x="52" y="11"/>
                  </a:cxn>
                  <a:cxn ang="0">
                    <a:pos x="57" y="9"/>
                  </a:cxn>
                  <a:cxn ang="0">
                    <a:pos x="49" y="9"/>
                  </a:cxn>
                  <a:cxn ang="0">
                    <a:pos x="44" y="12"/>
                  </a:cxn>
                  <a:cxn ang="0">
                    <a:pos x="31" y="10"/>
                  </a:cxn>
                  <a:cxn ang="0">
                    <a:pos x="25" y="5"/>
                  </a:cxn>
                  <a:cxn ang="0">
                    <a:pos x="20" y="2"/>
                  </a:cxn>
                  <a:cxn ang="0">
                    <a:pos x="19" y="3"/>
                  </a:cxn>
                  <a:cxn ang="0">
                    <a:pos x="17" y="6"/>
                  </a:cxn>
                  <a:cxn ang="0">
                    <a:pos x="12" y="12"/>
                  </a:cxn>
                  <a:cxn ang="0">
                    <a:pos x="14" y="19"/>
                  </a:cxn>
                  <a:cxn ang="0">
                    <a:pos x="8" y="15"/>
                  </a:cxn>
                  <a:cxn ang="0">
                    <a:pos x="11" y="9"/>
                  </a:cxn>
                  <a:cxn ang="0">
                    <a:pos x="12" y="3"/>
                  </a:cxn>
                  <a:cxn ang="0">
                    <a:pos x="6" y="11"/>
                  </a:cxn>
                  <a:cxn ang="0">
                    <a:pos x="3" y="16"/>
                  </a:cxn>
                  <a:cxn ang="0">
                    <a:pos x="2" y="21"/>
                  </a:cxn>
                  <a:cxn ang="0">
                    <a:pos x="5" y="30"/>
                  </a:cxn>
                  <a:cxn ang="0">
                    <a:pos x="15" y="36"/>
                  </a:cxn>
                  <a:cxn ang="0">
                    <a:pos x="26" y="40"/>
                  </a:cxn>
                  <a:cxn ang="0">
                    <a:pos x="26" y="45"/>
                  </a:cxn>
                  <a:cxn ang="0">
                    <a:pos x="26" y="55"/>
                  </a:cxn>
                  <a:cxn ang="0">
                    <a:pos x="26" y="63"/>
                  </a:cxn>
                  <a:cxn ang="0">
                    <a:pos x="31" y="75"/>
                  </a:cxn>
                  <a:cxn ang="0">
                    <a:pos x="39" y="75"/>
                  </a:cxn>
                  <a:cxn ang="0">
                    <a:pos x="44" y="70"/>
                  </a:cxn>
                  <a:cxn ang="0">
                    <a:pos x="46" y="65"/>
                  </a:cxn>
                  <a:cxn ang="0">
                    <a:pos x="42" y="53"/>
                  </a:cxn>
                  <a:cxn ang="0">
                    <a:pos x="54" y="55"/>
                  </a:cxn>
                  <a:cxn ang="0">
                    <a:pos x="58" y="51"/>
                  </a:cxn>
                  <a:cxn ang="0">
                    <a:pos x="58" y="41"/>
                  </a:cxn>
                  <a:cxn ang="0">
                    <a:pos x="62" y="34"/>
                  </a:cxn>
                  <a:cxn ang="0">
                    <a:pos x="61" y="31"/>
                  </a:cxn>
                  <a:cxn ang="0">
                    <a:pos x="65" y="26"/>
                  </a:cxn>
                </a:cxnLst>
                <a:rect l="0" t="0" r="r" b="b"/>
                <a:pathLst>
                  <a:path w="66" h="78">
                    <a:moveTo>
                      <a:pt x="65" y="26"/>
                    </a:moveTo>
                    <a:cubicBezTo>
                      <a:pt x="62" y="22"/>
                      <a:pt x="64" y="26"/>
                      <a:pt x="60" y="24"/>
                    </a:cubicBezTo>
                    <a:cubicBezTo>
                      <a:pt x="63" y="24"/>
                      <a:pt x="62" y="23"/>
                      <a:pt x="62" y="22"/>
                    </a:cubicBezTo>
                    <a:cubicBezTo>
                      <a:pt x="62" y="21"/>
                      <a:pt x="60" y="22"/>
                      <a:pt x="61" y="21"/>
                    </a:cubicBezTo>
                    <a:cubicBezTo>
                      <a:pt x="62" y="20"/>
                      <a:pt x="60" y="21"/>
                      <a:pt x="60" y="20"/>
                    </a:cubicBezTo>
                    <a:cubicBezTo>
                      <a:pt x="61" y="18"/>
                      <a:pt x="58" y="17"/>
                      <a:pt x="57" y="16"/>
                    </a:cubicBezTo>
                    <a:cubicBezTo>
                      <a:pt x="57" y="15"/>
                      <a:pt x="55" y="14"/>
                      <a:pt x="54" y="15"/>
                    </a:cubicBezTo>
                    <a:cubicBezTo>
                      <a:pt x="52" y="11"/>
                      <a:pt x="53" y="11"/>
                      <a:pt x="52" y="11"/>
                    </a:cubicBezTo>
                    <a:cubicBezTo>
                      <a:pt x="51" y="11"/>
                      <a:pt x="50" y="10"/>
                      <a:pt x="52" y="10"/>
                    </a:cubicBezTo>
                    <a:cubicBezTo>
                      <a:pt x="55" y="10"/>
                      <a:pt x="57" y="10"/>
                      <a:pt x="57" y="9"/>
                    </a:cubicBezTo>
                    <a:cubicBezTo>
                      <a:pt x="56" y="9"/>
                      <a:pt x="56" y="9"/>
                      <a:pt x="53" y="9"/>
                    </a:cubicBezTo>
                    <a:cubicBezTo>
                      <a:pt x="51" y="9"/>
                      <a:pt x="52" y="10"/>
                      <a:pt x="49" y="9"/>
                    </a:cubicBezTo>
                    <a:cubicBezTo>
                      <a:pt x="47" y="9"/>
                      <a:pt x="45" y="9"/>
                      <a:pt x="49" y="10"/>
                    </a:cubicBezTo>
                    <a:cubicBezTo>
                      <a:pt x="45" y="10"/>
                      <a:pt x="49" y="12"/>
                      <a:pt x="44" y="12"/>
                    </a:cubicBezTo>
                    <a:cubicBezTo>
                      <a:pt x="39" y="13"/>
                      <a:pt x="38" y="12"/>
                      <a:pt x="38" y="11"/>
                    </a:cubicBezTo>
                    <a:cubicBezTo>
                      <a:pt x="39" y="10"/>
                      <a:pt x="35" y="9"/>
                      <a:pt x="31" y="10"/>
                    </a:cubicBezTo>
                    <a:cubicBezTo>
                      <a:pt x="27" y="10"/>
                      <a:pt x="26" y="9"/>
                      <a:pt x="27" y="8"/>
                    </a:cubicBezTo>
                    <a:cubicBezTo>
                      <a:pt x="28" y="8"/>
                      <a:pt x="26" y="6"/>
                      <a:pt x="25" y="5"/>
                    </a:cubicBezTo>
                    <a:cubicBezTo>
                      <a:pt x="24" y="4"/>
                      <a:pt x="25" y="6"/>
                      <a:pt x="23" y="5"/>
                    </a:cubicBezTo>
                    <a:cubicBezTo>
                      <a:pt x="21" y="4"/>
                      <a:pt x="20" y="5"/>
                      <a:pt x="20" y="2"/>
                    </a:cubicBezTo>
                    <a:cubicBezTo>
                      <a:pt x="20" y="0"/>
                      <a:pt x="18" y="0"/>
                      <a:pt x="18" y="2"/>
                    </a:cubicBezTo>
                    <a:cubicBezTo>
                      <a:pt x="18" y="4"/>
                      <a:pt x="17" y="4"/>
                      <a:pt x="19" y="3"/>
                    </a:cubicBezTo>
                    <a:cubicBezTo>
                      <a:pt x="20" y="3"/>
                      <a:pt x="20" y="5"/>
                      <a:pt x="19" y="4"/>
                    </a:cubicBezTo>
                    <a:cubicBezTo>
                      <a:pt x="18" y="4"/>
                      <a:pt x="19" y="5"/>
                      <a:pt x="17" y="6"/>
                    </a:cubicBezTo>
                    <a:cubicBezTo>
                      <a:pt x="15" y="7"/>
                      <a:pt x="14" y="7"/>
                      <a:pt x="13" y="9"/>
                    </a:cubicBezTo>
                    <a:cubicBezTo>
                      <a:pt x="12" y="11"/>
                      <a:pt x="13" y="11"/>
                      <a:pt x="12" y="12"/>
                    </a:cubicBezTo>
                    <a:cubicBezTo>
                      <a:pt x="11" y="13"/>
                      <a:pt x="13" y="12"/>
                      <a:pt x="13" y="14"/>
                    </a:cubicBezTo>
                    <a:cubicBezTo>
                      <a:pt x="13" y="13"/>
                      <a:pt x="14" y="15"/>
                      <a:pt x="14" y="19"/>
                    </a:cubicBezTo>
                    <a:cubicBezTo>
                      <a:pt x="14" y="19"/>
                      <a:pt x="10" y="21"/>
                      <a:pt x="10" y="19"/>
                    </a:cubicBezTo>
                    <a:cubicBezTo>
                      <a:pt x="10" y="17"/>
                      <a:pt x="7" y="18"/>
                      <a:pt x="8" y="15"/>
                    </a:cubicBezTo>
                    <a:cubicBezTo>
                      <a:pt x="8" y="13"/>
                      <a:pt x="12" y="13"/>
                      <a:pt x="11" y="11"/>
                    </a:cubicBezTo>
                    <a:cubicBezTo>
                      <a:pt x="9" y="8"/>
                      <a:pt x="13" y="12"/>
                      <a:pt x="11" y="9"/>
                    </a:cubicBezTo>
                    <a:cubicBezTo>
                      <a:pt x="11" y="8"/>
                      <a:pt x="8" y="6"/>
                      <a:pt x="10" y="4"/>
                    </a:cubicBezTo>
                    <a:cubicBezTo>
                      <a:pt x="13" y="3"/>
                      <a:pt x="11" y="3"/>
                      <a:pt x="12" y="3"/>
                    </a:cubicBezTo>
                    <a:cubicBezTo>
                      <a:pt x="10" y="4"/>
                      <a:pt x="9" y="5"/>
                      <a:pt x="9" y="5"/>
                    </a:cubicBezTo>
                    <a:cubicBezTo>
                      <a:pt x="6" y="11"/>
                      <a:pt x="6" y="11"/>
                      <a:pt x="6" y="11"/>
                    </a:cubicBezTo>
                    <a:cubicBezTo>
                      <a:pt x="6" y="11"/>
                      <a:pt x="5" y="10"/>
                      <a:pt x="4" y="12"/>
                    </a:cubicBezTo>
                    <a:cubicBezTo>
                      <a:pt x="3" y="15"/>
                      <a:pt x="4" y="14"/>
                      <a:pt x="3" y="16"/>
                    </a:cubicBezTo>
                    <a:cubicBezTo>
                      <a:pt x="2" y="18"/>
                      <a:pt x="0" y="20"/>
                      <a:pt x="1" y="21"/>
                    </a:cubicBezTo>
                    <a:cubicBezTo>
                      <a:pt x="1" y="21"/>
                      <a:pt x="2" y="20"/>
                      <a:pt x="2" y="21"/>
                    </a:cubicBezTo>
                    <a:cubicBezTo>
                      <a:pt x="3" y="22"/>
                      <a:pt x="3" y="20"/>
                      <a:pt x="4" y="23"/>
                    </a:cubicBezTo>
                    <a:cubicBezTo>
                      <a:pt x="4" y="27"/>
                      <a:pt x="5" y="29"/>
                      <a:pt x="5" y="30"/>
                    </a:cubicBezTo>
                    <a:cubicBezTo>
                      <a:pt x="4" y="33"/>
                      <a:pt x="7" y="33"/>
                      <a:pt x="9" y="35"/>
                    </a:cubicBezTo>
                    <a:cubicBezTo>
                      <a:pt x="11" y="38"/>
                      <a:pt x="12" y="34"/>
                      <a:pt x="15" y="36"/>
                    </a:cubicBezTo>
                    <a:cubicBezTo>
                      <a:pt x="18" y="39"/>
                      <a:pt x="16" y="36"/>
                      <a:pt x="18" y="39"/>
                    </a:cubicBezTo>
                    <a:cubicBezTo>
                      <a:pt x="21" y="42"/>
                      <a:pt x="22" y="42"/>
                      <a:pt x="26" y="40"/>
                    </a:cubicBezTo>
                    <a:cubicBezTo>
                      <a:pt x="27" y="40"/>
                      <a:pt x="28" y="40"/>
                      <a:pt x="27" y="42"/>
                    </a:cubicBezTo>
                    <a:cubicBezTo>
                      <a:pt x="26" y="43"/>
                      <a:pt x="27" y="44"/>
                      <a:pt x="26" y="45"/>
                    </a:cubicBezTo>
                    <a:cubicBezTo>
                      <a:pt x="25" y="46"/>
                      <a:pt x="27" y="47"/>
                      <a:pt x="26" y="49"/>
                    </a:cubicBezTo>
                    <a:cubicBezTo>
                      <a:pt x="25" y="51"/>
                      <a:pt x="26" y="53"/>
                      <a:pt x="26" y="55"/>
                    </a:cubicBezTo>
                    <a:cubicBezTo>
                      <a:pt x="27" y="55"/>
                      <a:pt x="27" y="55"/>
                      <a:pt x="27" y="55"/>
                    </a:cubicBezTo>
                    <a:cubicBezTo>
                      <a:pt x="28" y="58"/>
                      <a:pt x="29" y="57"/>
                      <a:pt x="26" y="63"/>
                    </a:cubicBezTo>
                    <a:cubicBezTo>
                      <a:pt x="28" y="62"/>
                      <a:pt x="29" y="67"/>
                      <a:pt x="29" y="74"/>
                    </a:cubicBezTo>
                    <a:cubicBezTo>
                      <a:pt x="30" y="74"/>
                      <a:pt x="30" y="75"/>
                      <a:pt x="31" y="75"/>
                    </a:cubicBezTo>
                    <a:cubicBezTo>
                      <a:pt x="32" y="74"/>
                      <a:pt x="34" y="78"/>
                      <a:pt x="36" y="77"/>
                    </a:cubicBezTo>
                    <a:cubicBezTo>
                      <a:pt x="38" y="75"/>
                      <a:pt x="37" y="77"/>
                      <a:pt x="39" y="75"/>
                    </a:cubicBezTo>
                    <a:cubicBezTo>
                      <a:pt x="42" y="72"/>
                      <a:pt x="43" y="73"/>
                      <a:pt x="43" y="72"/>
                    </a:cubicBezTo>
                    <a:cubicBezTo>
                      <a:pt x="43" y="70"/>
                      <a:pt x="44" y="74"/>
                      <a:pt x="44" y="70"/>
                    </a:cubicBezTo>
                    <a:cubicBezTo>
                      <a:pt x="45" y="67"/>
                      <a:pt x="45" y="70"/>
                      <a:pt x="48" y="67"/>
                    </a:cubicBezTo>
                    <a:cubicBezTo>
                      <a:pt x="48" y="65"/>
                      <a:pt x="48" y="65"/>
                      <a:pt x="46" y="65"/>
                    </a:cubicBezTo>
                    <a:cubicBezTo>
                      <a:pt x="43" y="66"/>
                      <a:pt x="43" y="60"/>
                      <a:pt x="43" y="59"/>
                    </a:cubicBezTo>
                    <a:cubicBezTo>
                      <a:pt x="45" y="56"/>
                      <a:pt x="40" y="54"/>
                      <a:pt x="42" y="53"/>
                    </a:cubicBezTo>
                    <a:cubicBezTo>
                      <a:pt x="47" y="53"/>
                      <a:pt x="46" y="56"/>
                      <a:pt x="50" y="55"/>
                    </a:cubicBezTo>
                    <a:cubicBezTo>
                      <a:pt x="53" y="53"/>
                      <a:pt x="53" y="55"/>
                      <a:pt x="54" y="55"/>
                    </a:cubicBezTo>
                    <a:cubicBezTo>
                      <a:pt x="55" y="54"/>
                      <a:pt x="53" y="54"/>
                      <a:pt x="54" y="53"/>
                    </a:cubicBezTo>
                    <a:cubicBezTo>
                      <a:pt x="55" y="53"/>
                      <a:pt x="55" y="54"/>
                      <a:pt x="58" y="51"/>
                    </a:cubicBezTo>
                    <a:cubicBezTo>
                      <a:pt x="60" y="49"/>
                      <a:pt x="61" y="51"/>
                      <a:pt x="61" y="47"/>
                    </a:cubicBezTo>
                    <a:cubicBezTo>
                      <a:pt x="59" y="44"/>
                      <a:pt x="58" y="42"/>
                      <a:pt x="58" y="41"/>
                    </a:cubicBezTo>
                    <a:cubicBezTo>
                      <a:pt x="58" y="39"/>
                      <a:pt x="60" y="39"/>
                      <a:pt x="60" y="37"/>
                    </a:cubicBezTo>
                    <a:cubicBezTo>
                      <a:pt x="59" y="36"/>
                      <a:pt x="60" y="35"/>
                      <a:pt x="62" y="34"/>
                    </a:cubicBezTo>
                    <a:cubicBezTo>
                      <a:pt x="63" y="33"/>
                      <a:pt x="63" y="31"/>
                      <a:pt x="61" y="32"/>
                    </a:cubicBezTo>
                    <a:cubicBezTo>
                      <a:pt x="59" y="33"/>
                      <a:pt x="61" y="32"/>
                      <a:pt x="61" y="31"/>
                    </a:cubicBezTo>
                    <a:cubicBezTo>
                      <a:pt x="60" y="29"/>
                      <a:pt x="61" y="30"/>
                      <a:pt x="62" y="28"/>
                    </a:cubicBezTo>
                    <a:cubicBezTo>
                      <a:pt x="63" y="27"/>
                      <a:pt x="66" y="29"/>
                      <a:pt x="65"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1" name="Bolivia">
                <a:extLst>
                  <a:ext uri="{FF2B5EF4-FFF2-40B4-BE49-F238E27FC236}">
                    <a16:creationId xmlns:a16="http://schemas.microsoft.com/office/drawing/2014/main" id="{3D984F5A-93E6-4C17-8371-BA995F79DCBC}"/>
                  </a:ext>
                </a:extLst>
              </p:cNvPr>
              <p:cNvSpPr>
                <a:spLocks/>
              </p:cNvSpPr>
              <p:nvPr/>
            </p:nvSpPr>
            <p:spPr bwMode="auto">
              <a:xfrm>
                <a:off x="1925" y="2315"/>
                <a:ext cx="151" cy="203"/>
              </a:xfrm>
              <a:custGeom>
                <a:avLst/>
                <a:gdLst/>
                <a:ahLst/>
                <a:cxnLst>
                  <a:cxn ang="0">
                    <a:pos x="0" y="9"/>
                  </a:cxn>
                  <a:cxn ang="0">
                    <a:pos x="7" y="10"/>
                  </a:cxn>
                  <a:cxn ang="0">
                    <a:pos x="10" y="7"/>
                  </a:cxn>
                  <a:cxn ang="0">
                    <a:pos x="13" y="4"/>
                  </a:cxn>
                  <a:cxn ang="0">
                    <a:pos x="21" y="3"/>
                  </a:cxn>
                  <a:cxn ang="0">
                    <a:pos x="23" y="15"/>
                  </a:cxn>
                  <a:cxn ang="0">
                    <a:pos x="28" y="18"/>
                  </a:cxn>
                  <a:cxn ang="0">
                    <a:pos x="34" y="21"/>
                  </a:cxn>
                  <a:cxn ang="0">
                    <a:pos x="39" y="24"/>
                  </a:cxn>
                  <a:cxn ang="0">
                    <a:pos x="44" y="28"/>
                  </a:cxn>
                  <a:cxn ang="0">
                    <a:pos x="47" y="33"/>
                  </a:cxn>
                  <a:cxn ang="0">
                    <a:pos x="47" y="37"/>
                  </a:cxn>
                  <a:cxn ang="0">
                    <a:pos x="49" y="42"/>
                  </a:cxn>
                  <a:cxn ang="0">
                    <a:pos x="57" y="42"/>
                  </a:cxn>
                  <a:cxn ang="0">
                    <a:pos x="58" y="47"/>
                  </a:cxn>
                  <a:cxn ang="0">
                    <a:pos x="62" y="50"/>
                  </a:cxn>
                  <a:cxn ang="0">
                    <a:pos x="62" y="55"/>
                  </a:cxn>
                  <a:cxn ang="0">
                    <a:pos x="62" y="59"/>
                  </a:cxn>
                  <a:cxn ang="0">
                    <a:pos x="62" y="60"/>
                  </a:cxn>
                  <a:cxn ang="0">
                    <a:pos x="57" y="58"/>
                  </a:cxn>
                  <a:cxn ang="0">
                    <a:pos x="45" y="59"/>
                  </a:cxn>
                  <a:cxn ang="0">
                    <a:pos x="42" y="65"/>
                  </a:cxn>
                  <a:cxn ang="0">
                    <a:pos x="42" y="75"/>
                  </a:cxn>
                  <a:cxn ang="0">
                    <a:pos x="42" y="80"/>
                  </a:cxn>
                  <a:cxn ang="0">
                    <a:pos x="38" y="80"/>
                  </a:cxn>
                  <a:cxn ang="0">
                    <a:pos x="34" y="80"/>
                  </a:cxn>
                  <a:cxn ang="0">
                    <a:pos x="34" y="84"/>
                  </a:cxn>
                  <a:cxn ang="0">
                    <a:pos x="31" y="79"/>
                  </a:cxn>
                  <a:cxn ang="0">
                    <a:pos x="27" y="80"/>
                  </a:cxn>
                  <a:cxn ang="0">
                    <a:pos x="25" y="78"/>
                  </a:cxn>
                  <a:cxn ang="0">
                    <a:pos x="22" y="82"/>
                  </a:cxn>
                  <a:cxn ang="0">
                    <a:pos x="21" y="84"/>
                  </a:cxn>
                  <a:cxn ang="0">
                    <a:pos x="14" y="71"/>
                  </a:cxn>
                  <a:cxn ang="0">
                    <a:pos x="11" y="62"/>
                  </a:cxn>
                  <a:cxn ang="0">
                    <a:pos x="5" y="52"/>
                  </a:cxn>
                  <a:cxn ang="0">
                    <a:pos x="5" y="48"/>
                  </a:cxn>
                  <a:cxn ang="0">
                    <a:pos x="7" y="44"/>
                  </a:cxn>
                  <a:cxn ang="0">
                    <a:pos x="7" y="37"/>
                  </a:cxn>
                  <a:cxn ang="0">
                    <a:pos x="6" y="31"/>
                  </a:cxn>
                  <a:cxn ang="0">
                    <a:pos x="5" y="21"/>
                  </a:cxn>
                  <a:cxn ang="0">
                    <a:pos x="0" y="9"/>
                  </a:cxn>
                </a:cxnLst>
                <a:rect l="0" t="0" r="r" b="b"/>
                <a:pathLst>
                  <a:path w="64" h="86">
                    <a:moveTo>
                      <a:pt x="0" y="9"/>
                    </a:moveTo>
                    <a:cubicBezTo>
                      <a:pt x="7" y="9"/>
                      <a:pt x="4" y="12"/>
                      <a:pt x="7" y="10"/>
                    </a:cubicBezTo>
                    <a:cubicBezTo>
                      <a:pt x="9" y="8"/>
                      <a:pt x="10" y="10"/>
                      <a:pt x="10" y="7"/>
                    </a:cubicBezTo>
                    <a:cubicBezTo>
                      <a:pt x="10" y="5"/>
                      <a:pt x="12" y="7"/>
                      <a:pt x="13" y="4"/>
                    </a:cubicBezTo>
                    <a:cubicBezTo>
                      <a:pt x="14" y="3"/>
                      <a:pt x="21" y="0"/>
                      <a:pt x="21" y="3"/>
                    </a:cubicBezTo>
                    <a:cubicBezTo>
                      <a:pt x="21" y="6"/>
                      <a:pt x="21" y="14"/>
                      <a:pt x="23" y="15"/>
                    </a:cubicBezTo>
                    <a:cubicBezTo>
                      <a:pt x="25" y="15"/>
                      <a:pt x="24" y="18"/>
                      <a:pt x="28" y="18"/>
                    </a:cubicBezTo>
                    <a:cubicBezTo>
                      <a:pt x="33" y="18"/>
                      <a:pt x="32" y="21"/>
                      <a:pt x="34" y="21"/>
                    </a:cubicBezTo>
                    <a:cubicBezTo>
                      <a:pt x="37" y="21"/>
                      <a:pt x="35" y="23"/>
                      <a:pt x="39" y="24"/>
                    </a:cubicBezTo>
                    <a:cubicBezTo>
                      <a:pt x="42" y="26"/>
                      <a:pt x="39" y="26"/>
                      <a:pt x="44" y="28"/>
                    </a:cubicBezTo>
                    <a:cubicBezTo>
                      <a:pt x="49" y="30"/>
                      <a:pt x="46" y="30"/>
                      <a:pt x="47" y="33"/>
                    </a:cubicBezTo>
                    <a:cubicBezTo>
                      <a:pt x="48" y="36"/>
                      <a:pt x="46" y="35"/>
                      <a:pt x="47" y="37"/>
                    </a:cubicBezTo>
                    <a:cubicBezTo>
                      <a:pt x="48" y="38"/>
                      <a:pt x="45" y="36"/>
                      <a:pt x="49" y="42"/>
                    </a:cubicBezTo>
                    <a:cubicBezTo>
                      <a:pt x="57" y="42"/>
                      <a:pt x="57" y="42"/>
                      <a:pt x="57" y="42"/>
                    </a:cubicBezTo>
                    <a:cubicBezTo>
                      <a:pt x="58" y="45"/>
                      <a:pt x="54" y="46"/>
                      <a:pt x="58" y="47"/>
                    </a:cubicBezTo>
                    <a:cubicBezTo>
                      <a:pt x="61" y="48"/>
                      <a:pt x="59" y="48"/>
                      <a:pt x="62" y="50"/>
                    </a:cubicBezTo>
                    <a:cubicBezTo>
                      <a:pt x="64" y="51"/>
                      <a:pt x="61" y="53"/>
                      <a:pt x="62" y="55"/>
                    </a:cubicBezTo>
                    <a:cubicBezTo>
                      <a:pt x="63" y="57"/>
                      <a:pt x="61" y="57"/>
                      <a:pt x="62" y="59"/>
                    </a:cubicBezTo>
                    <a:cubicBezTo>
                      <a:pt x="63" y="60"/>
                      <a:pt x="62" y="60"/>
                      <a:pt x="62" y="60"/>
                    </a:cubicBezTo>
                    <a:cubicBezTo>
                      <a:pt x="58" y="59"/>
                      <a:pt x="61" y="59"/>
                      <a:pt x="57" y="58"/>
                    </a:cubicBezTo>
                    <a:cubicBezTo>
                      <a:pt x="52" y="56"/>
                      <a:pt x="51" y="57"/>
                      <a:pt x="45" y="59"/>
                    </a:cubicBezTo>
                    <a:cubicBezTo>
                      <a:pt x="42" y="59"/>
                      <a:pt x="43" y="63"/>
                      <a:pt x="42" y="65"/>
                    </a:cubicBezTo>
                    <a:cubicBezTo>
                      <a:pt x="40" y="67"/>
                      <a:pt x="42" y="71"/>
                      <a:pt x="42" y="75"/>
                    </a:cubicBezTo>
                    <a:cubicBezTo>
                      <a:pt x="41" y="78"/>
                      <a:pt x="42" y="79"/>
                      <a:pt x="42" y="80"/>
                    </a:cubicBezTo>
                    <a:cubicBezTo>
                      <a:pt x="40" y="81"/>
                      <a:pt x="42" y="79"/>
                      <a:pt x="38" y="80"/>
                    </a:cubicBezTo>
                    <a:cubicBezTo>
                      <a:pt x="36" y="80"/>
                      <a:pt x="35" y="79"/>
                      <a:pt x="34" y="80"/>
                    </a:cubicBezTo>
                    <a:cubicBezTo>
                      <a:pt x="33" y="82"/>
                      <a:pt x="35" y="83"/>
                      <a:pt x="34" y="84"/>
                    </a:cubicBezTo>
                    <a:cubicBezTo>
                      <a:pt x="33" y="85"/>
                      <a:pt x="34" y="80"/>
                      <a:pt x="31" y="79"/>
                    </a:cubicBezTo>
                    <a:cubicBezTo>
                      <a:pt x="28" y="79"/>
                      <a:pt x="29" y="80"/>
                      <a:pt x="27" y="80"/>
                    </a:cubicBezTo>
                    <a:cubicBezTo>
                      <a:pt x="26" y="79"/>
                      <a:pt x="27" y="78"/>
                      <a:pt x="25" y="78"/>
                    </a:cubicBezTo>
                    <a:cubicBezTo>
                      <a:pt x="25" y="79"/>
                      <a:pt x="21" y="82"/>
                      <a:pt x="22" y="82"/>
                    </a:cubicBezTo>
                    <a:cubicBezTo>
                      <a:pt x="22" y="83"/>
                      <a:pt x="21" y="83"/>
                      <a:pt x="21" y="84"/>
                    </a:cubicBezTo>
                    <a:cubicBezTo>
                      <a:pt x="14" y="86"/>
                      <a:pt x="19" y="80"/>
                      <a:pt x="14" y="71"/>
                    </a:cubicBezTo>
                    <a:cubicBezTo>
                      <a:pt x="11" y="68"/>
                      <a:pt x="13" y="65"/>
                      <a:pt x="11" y="62"/>
                    </a:cubicBezTo>
                    <a:cubicBezTo>
                      <a:pt x="7" y="56"/>
                      <a:pt x="10" y="57"/>
                      <a:pt x="5" y="52"/>
                    </a:cubicBezTo>
                    <a:cubicBezTo>
                      <a:pt x="7" y="49"/>
                      <a:pt x="4" y="51"/>
                      <a:pt x="5" y="48"/>
                    </a:cubicBezTo>
                    <a:cubicBezTo>
                      <a:pt x="7" y="45"/>
                      <a:pt x="5" y="47"/>
                      <a:pt x="7" y="44"/>
                    </a:cubicBezTo>
                    <a:cubicBezTo>
                      <a:pt x="9" y="40"/>
                      <a:pt x="5" y="39"/>
                      <a:pt x="7" y="37"/>
                    </a:cubicBezTo>
                    <a:cubicBezTo>
                      <a:pt x="8" y="34"/>
                      <a:pt x="3" y="36"/>
                      <a:pt x="6" y="31"/>
                    </a:cubicBezTo>
                    <a:cubicBezTo>
                      <a:pt x="7" y="28"/>
                      <a:pt x="4" y="24"/>
                      <a:pt x="5" y="21"/>
                    </a:cubicBezTo>
                    <a:cubicBezTo>
                      <a:pt x="7" y="18"/>
                      <a:pt x="4" y="17"/>
                      <a:pt x="0"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2" name="Peru">
                <a:extLst>
                  <a:ext uri="{FF2B5EF4-FFF2-40B4-BE49-F238E27FC236}">
                    <a16:creationId xmlns:a16="http://schemas.microsoft.com/office/drawing/2014/main" id="{FE006546-9356-460F-96A9-871262227EAC}"/>
                  </a:ext>
                </a:extLst>
              </p:cNvPr>
              <p:cNvSpPr>
                <a:spLocks/>
              </p:cNvSpPr>
              <p:nvPr/>
            </p:nvSpPr>
            <p:spPr bwMode="auto">
              <a:xfrm>
                <a:off x="1786" y="2168"/>
                <a:ext cx="160" cy="277"/>
              </a:xfrm>
              <a:custGeom>
                <a:avLst/>
                <a:gdLst/>
                <a:ahLst/>
                <a:cxnLst>
                  <a:cxn ang="0">
                    <a:pos x="6" y="22"/>
                  </a:cxn>
                  <a:cxn ang="0">
                    <a:pos x="3" y="26"/>
                  </a:cxn>
                  <a:cxn ang="0">
                    <a:pos x="3" y="29"/>
                  </a:cxn>
                  <a:cxn ang="0">
                    <a:pos x="3" y="32"/>
                  </a:cxn>
                  <a:cxn ang="0">
                    <a:pos x="5" y="36"/>
                  </a:cxn>
                  <a:cxn ang="0">
                    <a:pos x="6" y="41"/>
                  </a:cxn>
                  <a:cxn ang="0">
                    <a:pos x="11" y="47"/>
                  </a:cxn>
                  <a:cxn ang="0">
                    <a:pos x="14" y="52"/>
                  </a:cxn>
                  <a:cxn ang="0">
                    <a:pos x="17" y="57"/>
                  </a:cxn>
                  <a:cxn ang="0">
                    <a:pos x="22" y="71"/>
                  </a:cxn>
                  <a:cxn ang="0">
                    <a:pos x="26" y="78"/>
                  </a:cxn>
                  <a:cxn ang="0">
                    <a:pos x="27" y="82"/>
                  </a:cxn>
                  <a:cxn ang="0">
                    <a:pos x="29" y="90"/>
                  </a:cxn>
                  <a:cxn ang="0">
                    <a:pos x="28" y="90"/>
                  </a:cxn>
                  <a:cxn ang="0">
                    <a:pos x="33" y="95"/>
                  </a:cxn>
                  <a:cxn ang="0">
                    <a:pos x="38" y="101"/>
                  </a:cxn>
                  <a:cxn ang="0">
                    <a:pos x="46" y="105"/>
                  </a:cxn>
                  <a:cxn ang="0">
                    <a:pos x="57" y="113"/>
                  </a:cxn>
                  <a:cxn ang="0">
                    <a:pos x="61" y="117"/>
                  </a:cxn>
                  <a:cxn ang="0">
                    <a:pos x="64" y="114"/>
                  </a:cxn>
                  <a:cxn ang="0">
                    <a:pos x="64" y="110"/>
                  </a:cxn>
                  <a:cxn ang="0">
                    <a:pos x="66" y="106"/>
                  </a:cxn>
                  <a:cxn ang="0">
                    <a:pos x="66" y="99"/>
                  </a:cxn>
                  <a:cxn ang="0">
                    <a:pos x="65" y="93"/>
                  </a:cxn>
                  <a:cxn ang="0">
                    <a:pos x="64" y="83"/>
                  </a:cxn>
                  <a:cxn ang="0">
                    <a:pos x="59" y="71"/>
                  </a:cxn>
                  <a:cxn ang="0">
                    <a:pos x="55" y="68"/>
                  </a:cxn>
                  <a:cxn ang="0">
                    <a:pos x="55" y="63"/>
                  </a:cxn>
                  <a:cxn ang="0">
                    <a:pos x="54" y="61"/>
                  </a:cxn>
                  <a:cxn ang="0">
                    <a:pos x="49" y="64"/>
                  </a:cxn>
                  <a:cxn ang="0">
                    <a:pos x="44" y="62"/>
                  </a:cxn>
                  <a:cxn ang="0">
                    <a:pos x="43" y="58"/>
                  </a:cxn>
                  <a:cxn ang="0">
                    <a:pos x="40" y="51"/>
                  </a:cxn>
                  <a:cxn ang="0">
                    <a:pos x="40" y="48"/>
                  </a:cxn>
                  <a:cxn ang="0">
                    <a:pos x="42" y="41"/>
                  </a:cxn>
                  <a:cxn ang="0">
                    <a:pos x="44" y="35"/>
                  </a:cxn>
                  <a:cxn ang="0">
                    <a:pos x="47" y="31"/>
                  </a:cxn>
                  <a:cxn ang="0">
                    <a:pos x="53" y="27"/>
                  </a:cxn>
                  <a:cxn ang="0">
                    <a:pos x="55" y="25"/>
                  </a:cxn>
                  <a:cxn ang="0">
                    <a:pos x="54" y="19"/>
                  </a:cxn>
                  <a:cxn ang="0">
                    <a:pos x="51" y="15"/>
                  </a:cxn>
                  <a:cxn ang="0">
                    <a:pos x="46" y="15"/>
                  </a:cxn>
                  <a:cxn ang="0">
                    <a:pos x="41" y="15"/>
                  </a:cxn>
                  <a:cxn ang="0">
                    <a:pos x="38" y="9"/>
                  </a:cxn>
                  <a:cxn ang="0">
                    <a:pos x="35" y="4"/>
                  </a:cxn>
                  <a:cxn ang="0">
                    <a:pos x="30" y="0"/>
                  </a:cxn>
                  <a:cxn ang="0">
                    <a:pos x="29" y="8"/>
                  </a:cxn>
                  <a:cxn ang="0">
                    <a:pos x="20" y="18"/>
                  </a:cxn>
                  <a:cxn ang="0">
                    <a:pos x="16" y="21"/>
                  </a:cxn>
                  <a:cxn ang="0">
                    <a:pos x="14" y="26"/>
                  </a:cxn>
                  <a:cxn ang="0">
                    <a:pos x="8" y="25"/>
                  </a:cxn>
                  <a:cxn ang="0">
                    <a:pos x="6" y="22"/>
                  </a:cxn>
                </a:cxnLst>
                <a:rect l="0" t="0" r="r" b="b"/>
                <a:pathLst>
                  <a:path w="68" h="117">
                    <a:moveTo>
                      <a:pt x="6" y="22"/>
                    </a:moveTo>
                    <a:cubicBezTo>
                      <a:pt x="5" y="22"/>
                      <a:pt x="2" y="25"/>
                      <a:pt x="3" y="26"/>
                    </a:cubicBezTo>
                    <a:cubicBezTo>
                      <a:pt x="4" y="27"/>
                      <a:pt x="2" y="27"/>
                      <a:pt x="3" y="29"/>
                    </a:cubicBezTo>
                    <a:cubicBezTo>
                      <a:pt x="3" y="30"/>
                      <a:pt x="0" y="28"/>
                      <a:pt x="3" y="32"/>
                    </a:cubicBezTo>
                    <a:cubicBezTo>
                      <a:pt x="6" y="35"/>
                      <a:pt x="3" y="34"/>
                      <a:pt x="5" y="36"/>
                    </a:cubicBezTo>
                    <a:cubicBezTo>
                      <a:pt x="5" y="36"/>
                      <a:pt x="4" y="38"/>
                      <a:pt x="6" y="41"/>
                    </a:cubicBezTo>
                    <a:cubicBezTo>
                      <a:pt x="10" y="46"/>
                      <a:pt x="10" y="45"/>
                      <a:pt x="11" y="47"/>
                    </a:cubicBezTo>
                    <a:cubicBezTo>
                      <a:pt x="12" y="49"/>
                      <a:pt x="14" y="50"/>
                      <a:pt x="14" y="52"/>
                    </a:cubicBezTo>
                    <a:cubicBezTo>
                      <a:pt x="15" y="54"/>
                      <a:pt x="16" y="51"/>
                      <a:pt x="17" y="57"/>
                    </a:cubicBezTo>
                    <a:cubicBezTo>
                      <a:pt x="19" y="62"/>
                      <a:pt x="21" y="66"/>
                      <a:pt x="22" y="71"/>
                    </a:cubicBezTo>
                    <a:cubicBezTo>
                      <a:pt x="23" y="75"/>
                      <a:pt x="25" y="74"/>
                      <a:pt x="26" y="78"/>
                    </a:cubicBezTo>
                    <a:cubicBezTo>
                      <a:pt x="26" y="81"/>
                      <a:pt x="28" y="80"/>
                      <a:pt x="27" y="82"/>
                    </a:cubicBezTo>
                    <a:cubicBezTo>
                      <a:pt x="26" y="84"/>
                      <a:pt x="29" y="88"/>
                      <a:pt x="29" y="90"/>
                    </a:cubicBezTo>
                    <a:cubicBezTo>
                      <a:pt x="29" y="90"/>
                      <a:pt x="27" y="88"/>
                      <a:pt x="28" y="90"/>
                    </a:cubicBezTo>
                    <a:cubicBezTo>
                      <a:pt x="29" y="92"/>
                      <a:pt x="31" y="93"/>
                      <a:pt x="33" y="95"/>
                    </a:cubicBezTo>
                    <a:cubicBezTo>
                      <a:pt x="35" y="98"/>
                      <a:pt x="37" y="98"/>
                      <a:pt x="38" y="101"/>
                    </a:cubicBezTo>
                    <a:cubicBezTo>
                      <a:pt x="40" y="103"/>
                      <a:pt x="43" y="102"/>
                      <a:pt x="46" y="105"/>
                    </a:cubicBezTo>
                    <a:cubicBezTo>
                      <a:pt x="47" y="106"/>
                      <a:pt x="56" y="109"/>
                      <a:pt x="57" y="113"/>
                    </a:cubicBezTo>
                    <a:cubicBezTo>
                      <a:pt x="57" y="114"/>
                      <a:pt x="59" y="115"/>
                      <a:pt x="61" y="117"/>
                    </a:cubicBezTo>
                    <a:cubicBezTo>
                      <a:pt x="66" y="116"/>
                      <a:pt x="61" y="115"/>
                      <a:pt x="64" y="114"/>
                    </a:cubicBezTo>
                    <a:cubicBezTo>
                      <a:pt x="66" y="111"/>
                      <a:pt x="63" y="113"/>
                      <a:pt x="64" y="110"/>
                    </a:cubicBezTo>
                    <a:cubicBezTo>
                      <a:pt x="66" y="107"/>
                      <a:pt x="64" y="109"/>
                      <a:pt x="66" y="106"/>
                    </a:cubicBezTo>
                    <a:cubicBezTo>
                      <a:pt x="68" y="102"/>
                      <a:pt x="64" y="101"/>
                      <a:pt x="66" y="99"/>
                    </a:cubicBezTo>
                    <a:cubicBezTo>
                      <a:pt x="67" y="96"/>
                      <a:pt x="62" y="98"/>
                      <a:pt x="65" y="93"/>
                    </a:cubicBezTo>
                    <a:cubicBezTo>
                      <a:pt x="66" y="90"/>
                      <a:pt x="63" y="86"/>
                      <a:pt x="64" y="83"/>
                    </a:cubicBezTo>
                    <a:cubicBezTo>
                      <a:pt x="66" y="80"/>
                      <a:pt x="63" y="79"/>
                      <a:pt x="59" y="71"/>
                    </a:cubicBezTo>
                    <a:cubicBezTo>
                      <a:pt x="56" y="74"/>
                      <a:pt x="56" y="71"/>
                      <a:pt x="55" y="68"/>
                    </a:cubicBezTo>
                    <a:cubicBezTo>
                      <a:pt x="55" y="65"/>
                      <a:pt x="55" y="64"/>
                      <a:pt x="55" y="63"/>
                    </a:cubicBezTo>
                    <a:cubicBezTo>
                      <a:pt x="56" y="61"/>
                      <a:pt x="55" y="60"/>
                      <a:pt x="54" y="61"/>
                    </a:cubicBezTo>
                    <a:cubicBezTo>
                      <a:pt x="52" y="64"/>
                      <a:pt x="52" y="65"/>
                      <a:pt x="49" y="64"/>
                    </a:cubicBezTo>
                    <a:cubicBezTo>
                      <a:pt x="44" y="64"/>
                      <a:pt x="47" y="62"/>
                      <a:pt x="44" y="62"/>
                    </a:cubicBezTo>
                    <a:cubicBezTo>
                      <a:pt x="41" y="62"/>
                      <a:pt x="45" y="60"/>
                      <a:pt x="43" y="58"/>
                    </a:cubicBezTo>
                    <a:cubicBezTo>
                      <a:pt x="41" y="56"/>
                      <a:pt x="41" y="53"/>
                      <a:pt x="40" y="51"/>
                    </a:cubicBezTo>
                    <a:cubicBezTo>
                      <a:pt x="38" y="47"/>
                      <a:pt x="40" y="49"/>
                      <a:pt x="40" y="48"/>
                    </a:cubicBezTo>
                    <a:cubicBezTo>
                      <a:pt x="37" y="44"/>
                      <a:pt x="42" y="44"/>
                      <a:pt x="42" y="41"/>
                    </a:cubicBezTo>
                    <a:cubicBezTo>
                      <a:pt x="43" y="37"/>
                      <a:pt x="44" y="37"/>
                      <a:pt x="44" y="35"/>
                    </a:cubicBezTo>
                    <a:cubicBezTo>
                      <a:pt x="44" y="33"/>
                      <a:pt x="46" y="33"/>
                      <a:pt x="47" y="31"/>
                    </a:cubicBezTo>
                    <a:cubicBezTo>
                      <a:pt x="51" y="26"/>
                      <a:pt x="52" y="29"/>
                      <a:pt x="53" y="27"/>
                    </a:cubicBezTo>
                    <a:cubicBezTo>
                      <a:pt x="54" y="25"/>
                      <a:pt x="54" y="28"/>
                      <a:pt x="55" y="25"/>
                    </a:cubicBezTo>
                    <a:cubicBezTo>
                      <a:pt x="51" y="22"/>
                      <a:pt x="52" y="24"/>
                      <a:pt x="54" y="19"/>
                    </a:cubicBezTo>
                    <a:cubicBezTo>
                      <a:pt x="56" y="15"/>
                      <a:pt x="53" y="14"/>
                      <a:pt x="51" y="15"/>
                    </a:cubicBezTo>
                    <a:cubicBezTo>
                      <a:pt x="50" y="17"/>
                      <a:pt x="49" y="13"/>
                      <a:pt x="46" y="15"/>
                    </a:cubicBezTo>
                    <a:cubicBezTo>
                      <a:pt x="43" y="17"/>
                      <a:pt x="43" y="14"/>
                      <a:pt x="41" y="15"/>
                    </a:cubicBezTo>
                    <a:cubicBezTo>
                      <a:pt x="40" y="9"/>
                      <a:pt x="39" y="12"/>
                      <a:pt x="38" y="9"/>
                    </a:cubicBezTo>
                    <a:cubicBezTo>
                      <a:pt x="38" y="6"/>
                      <a:pt x="35" y="8"/>
                      <a:pt x="35" y="4"/>
                    </a:cubicBezTo>
                    <a:cubicBezTo>
                      <a:pt x="34" y="1"/>
                      <a:pt x="32" y="1"/>
                      <a:pt x="30" y="0"/>
                    </a:cubicBezTo>
                    <a:cubicBezTo>
                      <a:pt x="30" y="5"/>
                      <a:pt x="31" y="5"/>
                      <a:pt x="29" y="8"/>
                    </a:cubicBezTo>
                    <a:cubicBezTo>
                      <a:pt x="27" y="12"/>
                      <a:pt x="25" y="15"/>
                      <a:pt x="20" y="18"/>
                    </a:cubicBezTo>
                    <a:cubicBezTo>
                      <a:pt x="16" y="20"/>
                      <a:pt x="19" y="19"/>
                      <a:pt x="16" y="21"/>
                    </a:cubicBezTo>
                    <a:cubicBezTo>
                      <a:pt x="13" y="22"/>
                      <a:pt x="17" y="22"/>
                      <a:pt x="14" y="26"/>
                    </a:cubicBezTo>
                    <a:cubicBezTo>
                      <a:pt x="11" y="29"/>
                      <a:pt x="9" y="25"/>
                      <a:pt x="8" y="25"/>
                    </a:cubicBezTo>
                    <a:cubicBezTo>
                      <a:pt x="5" y="26"/>
                      <a:pt x="5" y="26"/>
                      <a:pt x="6"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3" name="Brazil">
                <a:extLst>
                  <a:ext uri="{FF2B5EF4-FFF2-40B4-BE49-F238E27FC236}">
                    <a16:creationId xmlns:a16="http://schemas.microsoft.com/office/drawing/2014/main" id="{C03C5B96-9DE4-4670-85FF-5F54E4249960}"/>
                  </a:ext>
                </a:extLst>
              </p:cNvPr>
              <p:cNvSpPr>
                <a:spLocks/>
              </p:cNvSpPr>
              <p:nvPr/>
            </p:nvSpPr>
            <p:spPr bwMode="auto">
              <a:xfrm>
                <a:off x="1873" y="2081"/>
                <a:ext cx="442" cy="586"/>
              </a:xfrm>
              <a:custGeom>
                <a:avLst/>
                <a:gdLst/>
                <a:ahLst/>
                <a:cxnLst>
                  <a:cxn ang="0">
                    <a:pos x="111" y="9"/>
                  </a:cxn>
                  <a:cxn ang="0">
                    <a:pos x="112" y="32"/>
                  </a:cxn>
                  <a:cxn ang="0">
                    <a:pos x="110" y="48"/>
                  </a:cxn>
                  <a:cxn ang="0">
                    <a:pos x="114" y="35"/>
                  </a:cxn>
                  <a:cxn ang="0">
                    <a:pos x="123" y="40"/>
                  </a:cxn>
                  <a:cxn ang="0">
                    <a:pos x="113" y="46"/>
                  </a:cxn>
                  <a:cxn ang="0">
                    <a:pos x="122" y="45"/>
                  </a:cxn>
                  <a:cxn ang="0">
                    <a:pos x="140" y="49"/>
                  </a:cxn>
                  <a:cxn ang="0">
                    <a:pos x="156" y="56"/>
                  </a:cxn>
                  <a:cxn ang="0">
                    <a:pos x="184" y="69"/>
                  </a:cxn>
                  <a:cxn ang="0">
                    <a:pos x="178" y="104"/>
                  </a:cxn>
                  <a:cxn ang="0">
                    <a:pos x="169" y="133"/>
                  </a:cxn>
                  <a:cxn ang="0">
                    <a:pos x="165" y="162"/>
                  </a:cxn>
                  <a:cxn ang="0">
                    <a:pos x="153" y="182"/>
                  </a:cxn>
                  <a:cxn ang="0">
                    <a:pos x="134" y="203"/>
                  </a:cxn>
                  <a:cxn ang="0">
                    <a:pos x="127" y="228"/>
                  </a:cxn>
                  <a:cxn ang="0">
                    <a:pos x="117" y="244"/>
                  </a:cxn>
                  <a:cxn ang="0">
                    <a:pos x="106" y="232"/>
                  </a:cxn>
                  <a:cxn ang="0">
                    <a:pos x="100" y="223"/>
                  </a:cxn>
                  <a:cxn ang="0">
                    <a:pos x="99" y="218"/>
                  </a:cxn>
                  <a:cxn ang="0">
                    <a:pos x="103" y="212"/>
                  </a:cxn>
                  <a:cxn ang="0">
                    <a:pos x="104" y="200"/>
                  </a:cxn>
                  <a:cxn ang="0">
                    <a:pos x="97" y="185"/>
                  </a:cxn>
                  <a:cxn ang="0">
                    <a:pos x="87" y="178"/>
                  </a:cxn>
                  <a:cxn ang="0">
                    <a:pos x="84" y="159"/>
                  </a:cxn>
                  <a:cxn ang="0">
                    <a:pos x="84" y="149"/>
                  </a:cxn>
                  <a:cxn ang="0">
                    <a:pos x="71" y="141"/>
                  </a:cxn>
                  <a:cxn ang="0">
                    <a:pos x="66" y="127"/>
                  </a:cxn>
                  <a:cxn ang="0">
                    <a:pos x="50" y="117"/>
                  </a:cxn>
                  <a:cxn ang="0">
                    <a:pos x="35" y="103"/>
                  </a:cxn>
                  <a:cxn ang="0">
                    <a:pos x="22" y="108"/>
                  </a:cxn>
                  <a:cxn ang="0">
                    <a:pos x="17" y="98"/>
                  </a:cxn>
                  <a:cxn ang="0">
                    <a:pos x="6" y="95"/>
                  </a:cxn>
                  <a:cxn ang="0">
                    <a:pos x="5" y="78"/>
                  </a:cxn>
                  <a:cxn ang="0">
                    <a:pos x="16" y="64"/>
                  </a:cxn>
                  <a:cxn ang="0">
                    <a:pos x="18" y="34"/>
                  </a:cxn>
                  <a:cxn ang="0">
                    <a:pos x="19" y="26"/>
                  </a:cxn>
                  <a:cxn ang="0">
                    <a:pos x="29" y="25"/>
                  </a:cxn>
                  <a:cxn ang="0">
                    <a:pos x="34" y="29"/>
                  </a:cxn>
                  <a:cxn ang="0">
                    <a:pos x="46" y="26"/>
                  </a:cxn>
                  <a:cxn ang="0">
                    <a:pos x="49" y="19"/>
                  </a:cxn>
                  <a:cxn ang="0">
                    <a:pos x="53" y="9"/>
                  </a:cxn>
                  <a:cxn ang="0">
                    <a:pos x="61" y="5"/>
                  </a:cxn>
                  <a:cxn ang="0">
                    <a:pos x="69" y="5"/>
                  </a:cxn>
                  <a:cxn ang="0">
                    <a:pos x="68" y="17"/>
                  </a:cxn>
                  <a:cxn ang="0">
                    <a:pos x="73" y="27"/>
                  </a:cxn>
                  <a:cxn ang="0">
                    <a:pos x="80" y="22"/>
                  </a:cxn>
                  <a:cxn ang="0">
                    <a:pos x="87" y="20"/>
                  </a:cxn>
                  <a:cxn ang="0">
                    <a:pos x="92" y="21"/>
                  </a:cxn>
                  <a:cxn ang="0">
                    <a:pos x="99" y="22"/>
                  </a:cxn>
                  <a:cxn ang="0">
                    <a:pos x="105" y="13"/>
                  </a:cxn>
                </a:cxnLst>
                <a:rect l="0" t="0" r="r" b="b"/>
                <a:pathLst>
                  <a:path w="187" h="248">
                    <a:moveTo>
                      <a:pt x="108" y="6"/>
                    </a:moveTo>
                    <a:cubicBezTo>
                      <a:pt x="108" y="6"/>
                      <a:pt x="108" y="5"/>
                      <a:pt x="110" y="8"/>
                    </a:cubicBezTo>
                    <a:cubicBezTo>
                      <a:pt x="111" y="11"/>
                      <a:pt x="110" y="6"/>
                      <a:pt x="111" y="9"/>
                    </a:cubicBezTo>
                    <a:cubicBezTo>
                      <a:pt x="111" y="13"/>
                      <a:pt x="114" y="22"/>
                      <a:pt x="114" y="22"/>
                    </a:cubicBezTo>
                    <a:cubicBezTo>
                      <a:pt x="117" y="23"/>
                      <a:pt x="117" y="26"/>
                      <a:pt x="115" y="28"/>
                    </a:cubicBezTo>
                    <a:cubicBezTo>
                      <a:pt x="113" y="30"/>
                      <a:pt x="114" y="31"/>
                      <a:pt x="112" y="32"/>
                    </a:cubicBezTo>
                    <a:cubicBezTo>
                      <a:pt x="110" y="34"/>
                      <a:pt x="110" y="36"/>
                      <a:pt x="110" y="40"/>
                    </a:cubicBezTo>
                    <a:cubicBezTo>
                      <a:pt x="109" y="43"/>
                      <a:pt x="104" y="46"/>
                      <a:pt x="106" y="44"/>
                    </a:cubicBezTo>
                    <a:cubicBezTo>
                      <a:pt x="108" y="42"/>
                      <a:pt x="110" y="48"/>
                      <a:pt x="110" y="48"/>
                    </a:cubicBezTo>
                    <a:cubicBezTo>
                      <a:pt x="110" y="48"/>
                      <a:pt x="109" y="46"/>
                      <a:pt x="109" y="44"/>
                    </a:cubicBezTo>
                    <a:cubicBezTo>
                      <a:pt x="109" y="42"/>
                      <a:pt x="112" y="42"/>
                      <a:pt x="113" y="40"/>
                    </a:cubicBezTo>
                    <a:cubicBezTo>
                      <a:pt x="114" y="38"/>
                      <a:pt x="112" y="38"/>
                      <a:pt x="114" y="35"/>
                    </a:cubicBezTo>
                    <a:cubicBezTo>
                      <a:pt x="116" y="32"/>
                      <a:pt x="116" y="34"/>
                      <a:pt x="119" y="34"/>
                    </a:cubicBezTo>
                    <a:cubicBezTo>
                      <a:pt x="122" y="34"/>
                      <a:pt x="126" y="33"/>
                      <a:pt x="125" y="35"/>
                    </a:cubicBezTo>
                    <a:cubicBezTo>
                      <a:pt x="123" y="38"/>
                      <a:pt x="126" y="37"/>
                      <a:pt x="123" y="40"/>
                    </a:cubicBezTo>
                    <a:cubicBezTo>
                      <a:pt x="120" y="42"/>
                      <a:pt x="123" y="42"/>
                      <a:pt x="121" y="44"/>
                    </a:cubicBezTo>
                    <a:cubicBezTo>
                      <a:pt x="120" y="45"/>
                      <a:pt x="120" y="43"/>
                      <a:pt x="117" y="45"/>
                    </a:cubicBezTo>
                    <a:cubicBezTo>
                      <a:pt x="115" y="46"/>
                      <a:pt x="116" y="44"/>
                      <a:pt x="113" y="46"/>
                    </a:cubicBezTo>
                    <a:cubicBezTo>
                      <a:pt x="115" y="46"/>
                      <a:pt x="115" y="48"/>
                      <a:pt x="118" y="46"/>
                    </a:cubicBezTo>
                    <a:cubicBezTo>
                      <a:pt x="121" y="44"/>
                      <a:pt x="117" y="47"/>
                      <a:pt x="120" y="51"/>
                    </a:cubicBezTo>
                    <a:cubicBezTo>
                      <a:pt x="119" y="46"/>
                      <a:pt x="121" y="45"/>
                      <a:pt x="122" y="45"/>
                    </a:cubicBezTo>
                    <a:cubicBezTo>
                      <a:pt x="124" y="45"/>
                      <a:pt x="122" y="41"/>
                      <a:pt x="127" y="39"/>
                    </a:cubicBezTo>
                    <a:cubicBezTo>
                      <a:pt x="131" y="38"/>
                      <a:pt x="131" y="41"/>
                      <a:pt x="137" y="44"/>
                    </a:cubicBezTo>
                    <a:cubicBezTo>
                      <a:pt x="143" y="47"/>
                      <a:pt x="142" y="48"/>
                      <a:pt x="140" y="49"/>
                    </a:cubicBezTo>
                    <a:cubicBezTo>
                      <a:pt x="139" y="50"/>
                      <a:pt x="143" y="49"/>
                      <a:pt x="141" y="53"/>
                    </a:cubicBezTo>
                    <a:cubicBezTo>
                      <a:pt x="144" y="50"/>
                      <a:pt x="143" y="50"/>
                      <a:pt x="146" y="52"/>
                    </a:cubicBezTo>
                    <a:cubicBezTo>
                      <a:pt x="150" y="55"/>
                      <a:pt x="156" y="56"/>
                      <a:pt x="156" y="56"/>
                    </a:cubicBezTo>
                    <a:cubicBezTo>
                      <a:pt x="160" y="55"/>
                      <a:pt x="162" y="55"/>
                      <a:pt x="165" y="59"/>
                    </a:cubicBezTo>
                    <a:cubicBezTo>
                      <a:pt x="169" y="62"/>
                      <a:pt x="172" y="63"/>
                      <a:pt x="175" y="66"/>
                    </a:cubicBezTo>
                    <a:cubicBezTo>
                      <a:pt x="177" y="69"/>
                      <a:pt x="182" y="64"/>
                      <a:pt x="184" y="69"/>
                    </a:cubicBezTo>
                    <a:cubicBezTo>
                      <a:pt x="185" y="72"/>
                      <a:pt x="187" y="76"/>
                      <a:pt x="187" y="80"/>
                    </a:cubicBezTo>
                    <a:cubicBezTo>
                      <a:pt x="186" y="84"/>
                      <a:pt x="187" y="91"/>
                      <a:pt x="185" y="94"/>
                    </a:cubicBezTo>
                    <a:cubicBezTo>
                      <a:pt x="182" y="97"/>
                      <a:pt x="182" y="100"/>
                      <a:pt x="178" y="104"/>
                    </a:cubicBezTo>
                    <a:cubicBezTo>
                      <a:pt x="174" y="108"/>
                      <a:pt x="174" y="116"/>
                      <a:pt x="171" y="120"/>
                    </a:cubicBezTo>
                    <a:cubicBezTo>
                      <a:pt x="169" y="121"/>
                      <a:pt x="166" y="116"/>
                      <a:pt x="168" y="121"/>
                    </a:cubicBezTo>
                    <a:cubicBezTo>
                      <a:pt x="169" y="124"/>
                      <a:pt x="167" y="127"/>
                      <a:pt x="169" y="133"/>
                    </a:cubicBezTo>
                    <a:cubicBezTo>
                      <a:pt x="171" y="137"/>
                      <a:pt x="168" y="138"/>
                      <a:pt x="169" y="145"/>
                    </a:cubicBezTo>
                    <a:cubicBezTo>
                      <a:pt x="169" y="151"/>
                      <a:pt x="166" y="148"/>
                      <a:pt x="168" y="154"/>
                    </a:cubicBezTo>
                    <a:cubicBezTo>
                      <a:pt x="170" y="159"/>
                      <a:pt x="164" y="157"/>
                      <a:pt x="165" y="162"/>
                    </a:cubicBezTo>
                    <a:cubicBezTo>
                      <a:pt x="167" y="169"/>
                      <a:pt x="160" y="168"/>
                      <a:pt x="161" y="174"/>
                    </a:cubicBezTo>
                    <a:cubicBezTo>
                      <a:pt x="162" y="179"/>
                      <a:pt x="159" y="178"/>
                      <a:pt x="158" y="180"/>
                    </a:cubicBezTo>
                    <a:cubicBezTo>
                      <a:pt x="154" y="185"/>
                      <a:pt x="154" y="181"/>
                      <a:pt x="153" y="182"/>
                    </a:cubicBezTo>
                    <a:cubicBezTo>
                      <a:pt x="150" y="184"/>
                      <a:pt x="147" y="181"/>
                      <a:pt x="146" y="183"/>
                    </a:cubicBezTo>
                    <a:cubicBezTo>
                      <a:pt x="144" y="185"/>
                      <a:pt x="142" y="185"/>
                      <a:pt x="136" y="192"/>
                    </a:cubicBezTo>
                    <a:cubicBezTo>
                      <a:pt x="131" y="198"/>
                      <a:pt x="134" y="202"/>
                      <a:pt x="134" y="203"/>
                    </a:cubicBezTo>
                    <a:cubicBezTo>
                      <a:pt x="133" y="207"/>
                      <a:pt x="137" y="210"/>
                      <a:pt x="134" y="213"/>
                    </a:cubicBezTo>
                    <a:cubicBezTo>
                      <a:pt x="132" y="215"/>
                      <a:pt x="137" y="215"/>
                      <a:pt x="131" y="219"/>
                    </a:cubicBezTo>
                    <a:cubicBezTo>
                      <a:pt x="125" y="223"/>
                      <a:pt x="129" y="224"/>
                      <a:pt x="127" y="228"/>
                    </a:cubicBezTo>
                    <a:cubicBezTo>
                      <a:pt x="125" y="231"/>
                      <a:pt x="128" y="235"/>
                      <a:pt x="123" y="239"/>
                    </a:cubicBezTo>
                    <a:cubicBezTo>
                      <a:pt x="118" y="242"/>
                      <a:pt x="125" y="242"/>
                      <a:pt x="117" y="248"/>
                    </a:cubicBezTo>
                    <a:cubicBezTo>
                      <a:pt x="116" y="246"/>
                      <a:pt x="116" y="247"/>
                      <a:pt x="117" y="244"/>
                    </a:cubicBezTo>
                    <a:cubicBezTo>
                      <a:pt x="118" y="240"/>
                      <a:pt x="117" y="243"/>
                      <a:pt x="115" y="239"/>
                    </a:cubicBezTo>
                    <a:cubicBezTo>
                      <a:pt x="113" y="236"/>
                      <a:pt x="114" y="239"/>
                      <a:pt x="112" y="236"/>
                    </a:cubicBezTo>
                    <a:cubicBezTo>
                      <a:pt x="109" y="232"/>
                      <a:pt x="107" y="233"/>
                      <a:pt x="106" y="232"/>
                    </a:cubicBezTo>
                    <a:cubicBezTo>
                      <a:pt x="104" y="230"/>
                      <a:pt x="105" y="231"/>
                      <a:pt x="104" y="231"/>
                    </a:cubicBezTo>
                    <a:cubicBezTo>
                      <a:pt x="102" y="231"/>
                      <a:pt x="103" y="228"/>
                      <a:pt x="102" y="227"/>
                    </a:cubicBezTo>
                    <a:cubicBezTo>
                      <a:pt x="101" y="225"/>
                      <a:pt x="101" y="223"/>
                      <a:pt x="100" y="223"/>
                    </a:cubicBezTo>
                    <a:cubicBezTo>
                      <a:pt x="97" y="223"/>
                      <a:pt x="97" y="226"/>
                      <a:pt x="94" y="225"/>
                    </a:cubicBezTo>
                    <a:cubicBezTo>
                      <a:pt x="94" y="225"/>
                      <a:pt x="94" y="224"/>
                      <a:pt x="95" y="223"/>
                    </a:cubicBezTo>
                    <a:cubicBezTo>
                      <a:pt x="97" y="223"/>
                      <a:pt x="95" y="223"/>
                      <a:pt x="99" y="218"/>
                    </a:cubicBezTo>
                    <a:cubicBezTo>
                      <a:pt x="101" y="214"/>
                      <a:pt x="101" y="217"/>
                      <a:pt x="101" y="215"/>
                    </a:cubicBezTo>
                    <a:cubicBezTo>
                      <a:pt x="102" y="214"/>
                      <a:pt x="100" y="215"/>
                      <a:pt x="101" y="213"/>
                    </a:cubicBezTo>
                    <a:cubicBezTo>
                      <a:pt x="101" y="212"/>
                      <a:pt x="102" y="213"/>
                      <a:pt x="103" y="212"/>
                    </a:cubicBezTo>
                    <a:cubicBezTo>
                      <a:pt x="104" y="209"/>
                      <a:pt x="106" y="211"/>
                      <a:pt x="107" y="208"/>
                    </a:cubicBezTo>
                    <a:cubicBezTo>
                      <a:pt x="109" y="204"/>
                      <a:pt x="107" y="205"/>
                      <a:pt x="107" y="203"/>
                    </a:cubicBezTo>
                    <a:cubicBezTo>
                      <a:pt x="107" y="202"/>
                      <a:pt x="107" y="198"/>
                      <a:pt x="104" y="200"/>
                    </a:cubicBezTo>
                    <a:cubicBezTo>
                      <a:pt x="105" y="192"/>
                      <a:pt x="103" y="194"/>
                      <a:pt x="103" y="191"/>
                    </a:cubicBezTo>
                    <a:cubicBezTo>
                      <a:pt x="103" y="188"/>
                      <a:pt x="102" y="188"/>
                      <a:pt x="100" y="189"/>
                    </a:cubicBezTo>
                    <a:cubicBezTo>
                      <a:pt x="98" y="190"/>
                      <a:pt x="99" y="188"/>
                      <a:pt x="97" y="185"/>
                    </a:cubicBezTo>
                    <a:cubicBezTo>
                      <a:pt x="96" y="183"/>
                      <a:pt x="99" y="181"/>
                      <a:pt x="97" y="180"/>
                    </a:cubicBezTo>
                    <a:cubicBezTo>
                      <a:pt x="95" y="179"/>
                      <a:pt x="95" y="179"/>
                      <a:pt x="93" y="179"/>
                    </a:cubicBezTo>
                    <a:cubicBezTo>
                      <a:pt x="91" y="179"/>
                      <a:pt x="89" y="178"/>
                      <a:pt x="87" y="178"/>
                    </a:cubicBezTo>
                    <a:cubicBezTo>
                      <a:pt x="84" y="178"/>
                      <a:pt x="86" y="176"/>
                      <a:pt x="87" y="172"/>
                    </a:cubicBezTo>
                    <a:cubicBezTo>
                      <a:pt x="87" y="168"/>
                      <a:pt x="88" y="169"/>
                      <a:pt x="86" y="165"/>
                    </a:cubicBezTo>
                    <a:cubicBezTo>
                      <a:pt x="83" y="161"/>
                      <a:pt x="85" y="163"/>
                      <a:pt x="84" y="159"/>
                    </a:cubicBezTo>
                    <a:cubicBezTo>
                      <a:pt x="84" y="159"/>
                      <a:pt x="85" y="159"/>
                      <a:pt x="84" y="158"/>
                    </a:cubicBezTo>
                    <a:cubicBezTo>
                      <a:pt x="83" y="156"/>
                      <a:pt x="85" y="156"/>
                      <a:pt x="84" y="154"/>
                    </a:cubicBezTo>
                    <a:cubicBezTo>
                      <a:pt x="83" y="152"/>
                      <a:pt x="86" y="150"/>
                      <a:pt x="84" y="149"/>
                    </a:cubicBezTo>
                    <a:cubicBezTo>
                      <a:pt x="81" y="147"/>
                      <a:pt x="83" y="147"/>
                      <a:pt x="80" y="146"/>
                    </a:cubicBezTo>
                    <a:cubicBezTo>
                      <a:pt x="76" y="145"/>
                      <a:pt x="80" y="144"/>
                      <a:pt x="79" y="141"/>
                    </a:cubicBezTo>
                    <a:cubicBezTo>
                      <a:pt x="71" y="141"/>
                      <a:pt x="71" y="141"/>
                      <a:pt x="71" y="141"/>
                    </a:cubicBezTo>
                    <a:cubicBezTo>
                      <a:pt x="67" y="135"/>
                      <a:pt x="70" y="137"/>
                      <a:pt x="69" y="136"/>
                    </a:cubicBezTo>
                    <a:cubicBezTo>
                      <a:pt x="68" y="134"/>
                      <a:pt x="70" y="135"/>
                      <a:pt x="69" y="132"/>
                    </a:cubicBezTo>
                    <a:cubicBezTo>
                      <a:pt x="68" y="129"/>
                      <a:pt x="71" y="129"/>
                      <a:pt x="66" y="127"/>
                    </a:cubicBezTo>
                    <a:cubicBezTo>
                      <a:pt x="61" y="125"/>
                      <a:pt x="64" y="125"/>
                      <a:pt x="61" y="123"/>
                    </a:cubicBezTo>
                    <a:cubicBezTo>
                      <a:pt x="57" y="122"/>
                      <a:pt x="59" y="120"/>
                      <a:pt x="56" y="120"/>
                    </a:cubicBezTo>
                    <a:cubicBezTo>
                      <a:pt x="54" y="120"/>
                      <a:pt x="55" y="117"/>
                      <a:pt x="50" y="117"/>
                    </a:cubicBezTo>
                    <a:cubicBezTo>
                      <a:pt x="46" y="117"/>
                      <a:pt x="47" y="114"/>
                      <a:pt x="45" y="114"/>
                    </a:cubicBezTo>
                    <a:cubicBezTo>
                      <a:pt x="43" y="113"/>
                      <a:pt x="43" y="105"/>
                      <a:pt x="43" y="102"/>
                    </a:cubicBezTo>
                    <a:cubicBezTo>
                      <a:pt x="43" y="99"/>
                      <a:pt x="36" y="102"/>
                      <a:pt x="35" y="103"/>
                    </a:cubicBezTo>
                    <a:cubicBezTo>
                      <a:pt x="34" y="106"/>
                      <a:pt x="32" y="104"/>
                      <a:pt x="32" y="106"/>
                    </a:cubicBezTo>
                    <a:cubicBezTo>
                      <a:pt x="32" y="109"/>
                      <a:pt x="31" y="107"/>
                      <a:pt x="29" y="109"/>
                    </a:cubicBezTo>
                    <a:cubicBezTo>
                      <a:pt x="26" y="111"/>
                      <a:pt x="29" y="108"/>
                      <a:pt x="22" y="108"/>
                    </a:cubicBezTo>
                    <a:cubicBezTo>
                      <a:pt x="19" y="111"/>
                      <a:pt x="19" y="108"/>
                      <a:pt x="18" y="105"/>
                    </a:cubicBezTo>
                    <a:cubicBezTo>
                      <a:pt x="18" y="102"/>
                      <a:pt x="18" y="101"/>
                      <a:pt x="18" y="100"/>
                    </a:cubicBezTo>
                    <a:cubicBezTo>
                      <a:pt x="19" y="98"/>
                      <a:pt x="18" y="97"/>
                      <a:pt x="17" y="98"/>
                    </a:cubicBezTo>
                    <a:cubicBezTo>
                      <a:pt x="15" y="101"/>
                      <a:pt x="15" y="102"/>
                      <a:pt x="12" y="101"/>
                    </a:cubicBezTo>
                    <a:cubicBezTo>
                      <a:pt x="7" y="101"/>
                      <a:pt x="10" y="99"/>
                      <a:pt x="7" y="99"/>
                    </a:cubicBezTo>
                    <a:cubicBezTo>
                      <a:pt x="4" y="99"/>
                      <a:pt x="8" y="97"/>
                      <a:pt x="6" y="95"/>
                    </a:cubicBezTo>
                    <a:cubicBezTo>
                      <a:pt x="4" y="93"/>
                      <a:pt x="4" y="90"/>
                      <a:pt x="3" y="88"/>
                    </a:cubicBezTo>
                    <a:cubicBezTo>
                      <a:pt x="1" y="84"/>
                      <a:pt x="3" y="86"/>
                      <a:pt x="3" y="85"/>
                    </a:cubicBezTo>
                    <a:cubicBezTo>
                      <a:pt x="0" y="81"/>
                      <a:pt x="5" y="81"/>
                      <a:pt x="5" y="78"/>
                    </a:cubicBezTo>
                    <a:cubicBezTo>
                      <a:pt x="6" y="74"/>
                      <a:pt x="7" y="74"/>
                      <a:pt x="7" y="72"/>
                    </a:cubicBezTo>
                    <a:cubicBezTo>
                      <a:pt x="7" y="70"/>
                      <a:pt x="9" y="70"/>
                      <a:pt x="10" y="68"/>
                    </a:cubicBezTo>
                    <a:cubicBezTo>
                      <a:pt x="14" y="63"/>
                      <a:pt x="15" y="66"/>
                      <a:pt x="16" y="64"/>
                    </a:cubicBezTo>
                    <a:cubicBezTo>
                      <a:pt x="17" y="62"/>
                      <a:pt x="17" y="65"/>
                      <a:pt x="18" y="62"/>
                    </a:cubicBezTo>
                    <a:cubicBezTo>
                      <a:pt x="20" y="57"/>
                      <a:pt x="20" y="44"/>
                      <a:pt x="21" y="42"/>
                    </a:cubicBezTo>
                    <a:cubicBezTo>
                      <a:pt x="22" y="41"/>
                      <a:pt x="19" y="37"/>
                      <a:pt x="18" y="34"/>
                    </a:cubicBezTo>
                    <a:cubicBezTo>
                      <a:pt x="17" y="31"/>
                      <a:pt x="20" y="31"/>
                      <a:pt x="21" y="32"/>
                    </a:cubicBezTo>
                    <a:cubicBezTo>
                      <a:pt x="23" y="32"/>
                      <a:pt x="22" y="28"/>
                      <a:pt x="20" y="28"/>
                    </a:cubicBezTo>
                    <a:cubicBezTo>
                      <a:pt x="19" y="28"/>
                      <a:pt x="19" y="27"/>
                      <a:pt x="19" y="26"/>
                    </a:cubicBezTo>
                    <a:cubicBezTo>
                      <a:pt x="22" y="26"/>
                      <a:pt x="23" y="25"/>
                      <a:pt x="26" y="25"/>
                    </a:cubicBezTo>
                    <a:cubicBezTo>
                      <a:pt x="29" y="25"/>
                      <a:pt x="26" y="24"/>
                      <a:pt x="27" y="24"/>
                    </a:cubicBezTo>
                    <a:cubicBezTo>
                      <a:pt x="29" y="23"/>
                      <a:pt x="28" y="25"/>
                      <a:pt x="29" y="25"/>
                    </a:cubicBezTo>
                    <a:cubicBezTo>
                      <a:pt x="30" y="24"/>
                      <a:pt x="29" y="24"/>
                      <a:pt x="30" y="24"/>
                    </a:cubicBezTo>
                    <a:cubicBezTo>
                      <a:pt x="32" y="24"/>
                      <a:pt x="29" y="28"/>
                      <a:pt x="32" y="28"/>
                    </a:cubicBezTo>
                    <a:cubicBezTo>
                      <a:pt x="33" y="28"/>
                      <a:pt x="33" y="29"/>
                      <a:pt x="34" y="29"/>
                    </a:cubicBezTo>
                    <a:cubicBezTo>
                      <a:pt x="35" y="28"/>
                      <a:pt x="37" y="32"/>
                      <a:pt x="39" y="31"/>
                    </a:cubicBezTo>
                    <a:cubicBezTo>
                      <a:pt x="41" y="29"/>
                      <a:pt x="40" y="31"/>
                      <a:pt x="42" y="29"/>
                    </a:cubicBezTo>
                    <a:cubicBezTo>
                      <a:pt x="45" y="26"/>
                      <a:pt x="46" y="27"/>
                      <a:pt x="46" y="26"/>
                    </a:cubicBezTo>
                    <a:cubicBezTo>
                      <a:pt x="46" y="24"/>
                      <a:pt x="47" y="28"/>
                      <a:pt x="47" y="24"/>
                    </a:cubicBezTo>
                    <a:cubicBezTo>
                      <a:pt x="48" y="21"/>
                      <a:pt x="48" y="24"/>
                      <a:pt x="51" y="21"/>
                    </a:cubicBezTo>
                    <a:cubicBezTo>
                      <a:pt x="51" y="19"/>
                      <a:pt x="51" y="19"/>
                      <a:pt x="49" y="19"/>
                    </a:cubicBezTo>
                    <a:cubicBezTo>
                      <a:pt x="46" y="20"/>
                      <a:pt x="46" y="14"/>
                      <a:pt x="46" y="13"/>
                    </a:cubicBezTo>
                    <a:cubicBezTo>
                      <a:pt x="48" y="10"/>
                      <a:pt x="43" y="8"/>
                      <a:pt x="45" y="7"/>
                    </a:cubicBezTo>
                    <a:cubicBezTo>
                      <a:pt x="50" y="7"/>
                      <a:pt x="49" y="10"/>
                      <a:pt x="53" y="9"/>
                    </a:cubicBezTo>
                    <a:cubicBezTo>
                      <a:pt x="56" y="7"/>
                      <a:pt x="56" y="9"/>
                      <a:pt x="57" y="9"/>
                    </a:cubicBezTo>
                    <a:cubicBezTo>
                      <a:pt x="58" y="8"/>
                      <a:pt x="56" y="8"/>
                      <a:pt x="57" y="7"/>
                    </a:cubicBezTo>
                    <a:cubicBezTo>
                      <a:pt x="58" y="7"/>
                      <a:pt x="58" y="8"/>
                      <a:pt x="61" y="5"/>
                    </a:cubicBezTo>
                    <a:cubicBezTo>
                      <a:pt x="63" y="3"/>
                      <a:pt x="64" y="5"/>
                      <a:pt x="64" y="1"/>
                    </a:cubicBezTo>
                    <a:cubicBezTo>
                      <a:pt x="66" y="3"/>
                      <a:pt x="68" y="0"/>
                      <a:pt x="67" y="3"/>
                    </a:cubicBezTo>
                    <a:cubicBezTo>
                      <a:pt x="66" y="6"/>
                      <a:pt x="69" y="3"/>
                      <a:pt x="69" y="5"/>
                    </a:cubicBezTo>
                    <a:cubicBezTo>
                      <a:pt x="69" y="9"/>
                      <a:pt x="71" y="6"/>
                      <a:pt x="68" y="10"/>
                    </a:cubicBezTo>
                    <a:cubicBezTo>
                      <a:pt x="66" y="13"/>
                      <a:pt x="68" y="12"/>
                      <a:pt x="68" y="14"/>
                    </a:cubicBezTo>
                    <a:cubicBezTo>
                      <a:pt x="67" y="15"/>
                      <a:pt x="69" y="16"/>
                      <a:pt x="68" y="17"/>
                    </a:cubicBezTo>
                    <a:cubicBezTo>
                      <a:pt x="67" y="19"/>
                      <a:pt x="68" y="18"/>
                      <a:pt x="69" y="20"/>
                    </a:cubicBezTo>
                    <a:cubicBezTo>
                      <a:pt x="69" y="25"/>
                      <a:pt x="70" y="22"/>
                      <a:pt x="70" y="24"/>
                    </a:cubicBezTo>
                    <a:cubicBezTo>
                      <a:pt x="70" y="27"/>
                      <a:pt x="72" y="26"/>
                      <a:pt x="73" y="27"/>
                    </a:cubicBezTo>
                    <a:cubicBezTo>
                      <a:pt x="74" y="26"/>
                      <a:pt x="74" y="27"/>
                      <a:pt x="74" y="27"/>
                    </a:cubicBezTo>
                    <a:cubicBezTo>
                      <a:pt x="74" y="27"/>
                      <a:pt x="74" y="25"/>
                      <a:pt x="78" y="24"/>
                    </a:cubicBezTo>
                    <a:cubicBezTo>
                      <a:pt x="81" y="23"/>
                      <a:pt x="80" y="22"/>
                      <a:pt x="80" y="22"/>
                    </a:cubicBezTo>
                    <a:cubicBezTo>
                      <a:pt x="81" y="22"/>
                      <a:pt x="80" y="24"/>
                      <a:pt x="83" y="23"/>
                    </a:cubicBezTo>
                    <a:cubicBezTo>
                      <a:pt x="90" y="24"/>
                      <a:pt x="86" y="21"/>
                      <a:pt x="86" y="21"/>
                    </a:cubicBezTo>
                    <a:cubicBezTo>
                      <a:pt x="87" y="20"/>
                      <a:pt x="87" y="20"/>
                      <a:pt x="87" y="20"/>
                    </a:cubicBezTo>
                    <a:cubicBezTo>
                      <a:pt x="87" y="20"/>
                      <a:pt x="87" y="21"/>
                      <a:pt x="89" y="21"/>
                    </a:cubicBezTo>
                    <a:cubicBezTo>
                      <a:pt x="90" y="21"/>
                      <a:pt x="89" y="20"/>
                      <a:pt x="90" y="20"/>
                    </a:cubicBezTo>
                    <a:cubicBezTo>
                      <a:pt x="92" y="19"/>
                      <a:pt x="91" y="21"/>
                      <a:pt x="92" y="21"/>
                    </a:cubicBezTo>
                    <a:cubicBezTo>
                      <a:pt x="93" y="21"/>
                      <a:pt x="93" y="21"/>
                      <a:pt x="94" y="21"/>
                    </a:cubicBezTo>
                    <a:cubicBezTo>
                      <a:pt x="95" y="21"/>
                      <a:pt x="94" y="22"/>
                      <a:pt x="95" y="21"/>
                    </a:cubicBezTo>
                    <a:cubicBezTo>
                      <a:pt x="97" y="21"/>
                      <a:pt x="96" y="24"/>
                      <a:pt x="99" y="22"/>
                    </a:cubicBezTo>
                    <a:cubicBezTo>
                      <a:pt x="101" y="21"/>
                      <a:pt x="101" y="22"/>
                      <a:pt x="101" y="20"/>
                    </a:cubicBezTo>
                    <a:cubicBezTo>
                      <a:pt x="102" y="18"/>
                      <a:pt x="102" y="20"/>
                      <a:pt x="103" y="17"/>
                    </a:cubicBezTo>
                    <a:cubicBezTo>
                      <a:pt x="104" y="13"/>
                      <a:pt x="105" y="14"/>
                      <a:pt x="105" y="13"/>
                    </a:cubicBezTo>
                    <a:cubicBezTo>
                      <a:pt x="105" y="10"/>
                      <a:pt x="106" y="11"/>
                      <a:pt x="106" y="9"/>
                    </a:cubicBezTo>
                    <a:cubicBezTo>
                      <a:pt x="106" y="5"/>
                      <a:pt x="107" y="9"/>
                      <a:pt x="10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4" name="Colombia">
                <a:extLst>
                  <a:ext uri="{FF2B5EF4-FFF2-40B4-BE49-F238E27FC236}">
                    <a16:creationId xmlns:a16="http://schemas.microsoft.com/office/drawing/2014/main" id="{C03B8E74-307E-4C19-9C08-E574BA495F61}"/>
                  </a:ext>
                </a:extLst>
              </p:cNvPr>
              <p:cNvSpPr>
                <a:spLocks/>
              </p:cNvSpPr>
              <p:nvPr/>
            </p:nvSpPr>
            <p:spPr bwMode="auto">
              <a:xfrm>
                <a:off x="1812" y="1970"/>
                <a:ext cx="137" cy="257"/>
              </a:xfrm>
              <a:custGeom>
                <a:avLst/>
                <a:gdLst/>
                <a:ahLst/>
                <a:cxnLst>
                  <a:cxn ang="0">
                    <a:pos x="15" y="29"/>
                  </a:cxn>
                  <a:cxn ang="0">
                    <a:pos x="14" y="25"/>
                  </a:cxn>
                  <a:cxn ang="0">
                    <a:pos x="19" y="20"/>
                  </a:cxn>
                  <a:cxn ang="0">
                    <a:pos x="20" y="13"/>
                  </a:cxn>
                  <a:cxn ang="0">
                    <a:pos x="26" y="11"/>
                  </a:cxn>
                  <a:cxn ang="0">
                    <a:pos x="35" y="4"/>
                  </a:cxn>
                  <a:cxn ang="0">
                    <a:pos x="40" y="1"/>
                  </a:cxn>
                  <a:cxn ang="0">
                    <a:pos x="38" y="6"/>
                  </a:cxn>
                  <a:cxn ang="0">
                    <a:pos x="33" y="13"/>
                  </a:cxn>
                  <a:cxn ang="0">
                    <a:pos x="30" y="22"/>
                  </a:cxn>
                  <a:cxn ang="0">
                    <a:pos x="33" y="24"/>
                  </a:cxn>
                  <a:cxn ang="0">
                    <a:pos x="38" y="36"/>
                  </a:cxn>
                  <a:cxn ang="0">
                    <a:pos x="47" y="40"/>
                  </a:cxn>
                  <a:cxn ang="0">
                    <a:pos x="56" y="43"/>
                  </a:cxn>
                  <a:cxn ang="0">
                    <a:pos x="55" y="50"/>
                  </a:cxn>
                  <a:cxn ang="0">
                    <a:pos x="56" y="56"/>
                  </a:cxn>
                  <a:cxn ang="0">
                    <a:pos x="58" y="75"/>
                  </a:cxn>
                  <a:cxn ang="0">
                    <a:pos x="55" y="72"/>
                  </a:cxn>
                  <a:cxn ang="0">
                    <a:pos x="52" y="72"/>
                  </a:cxn>
                  <a:cxn ang="0">
                    <a:pos x="46" y="75"/>
                  </a:cxn>
                  <a:cxn ang="0">
                    <a:pos x="44" y="81"/>
                  </a:cxn>
                  <a:cxn ang="0">
                    <a:pos x="44" y="109"/>
                  </a:cxn>
                  <a:cxn ang="0">
                    <a:pos x="40" y="99"/>
                  </a:cxn>
                  <a:cxn ang="0">
                    <a:pos x="30" y="99"/>
                  </a:cxn>
                  <a:cxn ang="0">
                    <a:pos x="24" y="88"/>
                  </a:cxn>
                  <a:cxn ang="0">
                    <a:pos x="13" y="82"/>
                  </a:cxn>
                  <a:cxn ang="0">
                    <a:pos x="2" y="75"/>
                  </a:cxn>
                  <a:cxn ang="0">
                    <a:pos x="5" y="71"/>
                  </a:cxn>
                  <a:cxn ang="0">
                    <a:pos x="9" y="64"/>
                  </a:cxn>
                  <a:cxn ang="0">
                    <a:pos x="13" y="57"/>
                  </a:cxn>
                  <a:cxn ang="0">
                    <a:pos x="11" y="54"/>
                  </a:cxn>
                  <a:cxn ang="0">
                    <a:pos x="10" y="45"/>
                  </a:cxn>
                  <a:cxn ang="0">
                    <a:pos x="10" y="39"/>
                  </a:cxn>
                  <a:cxn ang="0">
                    <a:pos x="8" y="36"/>
                  </a:cxn>
                  <a:cxn ang="0">
                    <a:pos x="9" y="32"/>
                  </a:cxn>
                  <a:cxn ang="0">
                    <a:pos x="11" y="29"/>
                  </a:cxn>
                  <a:cxn ang="0">
                    <a:pos x="11" y="25"/>
                  </a:cxn>
                </a:cxnLst>
                <a:rect l="0" t="0" r="r" b="b"/>
                <a:pathLst>
                  <a:path w="58" h="109">
                    <a:moveTo>
                      <a:pt x="11" y="25"/>
                    </a:moveTo>
                    <a:cubicBezTo>
                      <a:pt x="12" y="26"/>
                      <a:pt x="13" y="25"/>
                      <a:pt x="15" y="29"/>
                    </a:cubicBezTo>
                    <a:cubicBezTo>
                      <a:pt x="13" y="26"/>
                      <a:pt x="14" y="28"/>
                      <a:pt x="15" y="27"/>
                    </a:cubicBezTo>
                    <a:cubicBezTo>
                      <a:pt x="15" y="25"/>
                      <a:pt x="13" y="26"/>
                      <a:pt x="14" y="25"/>
                    </a:cubicBezTo>
                    <a:cubicBezTo>
                      <a:pt x="14" y="24"/>
                      <a:pt x="15" y="25"/>
                      <a:pt x="16" y="22"/>
                    </a:cubicBezTo>
                    <a:cubicBezTo>
                      <a:pt x="17" y="19"/>
                      <a:pt x="19" y="21"/>
                      <a:pt x="19" y="20"/>
                    </a:cubicBezTo>
                    <a:cubicBezTo>
                      <a:pt x="21" y="18"/>
                      <a:pt x="19" y="19"/>
                      <a:pt x="20" y="17"/>
                    </a:cubicBezTo>
                    <a:cubicBezTo>
                      <a:pt x="21" y="15"/>
                      <a:pt x="19" y="14"/>
                      <a:pt x="20" y="13"/>
                    </a:cubicBezTo>
                    <a:cubicBezTo>
                      <a:pt x="22" y="12"/>
                      <a:pt x="22" y="11"/>
                      <a:pt x="24" y="10"/>
                    </a:cubicBezTo>
                    <a:cubicBezTo>
                      <a:pt x="28" y="8"/>
                      <a:pt x="24" y="11"/>
                      <a:pt x="26" y="11"/>
                    </a:cubicBezTo>
                    <a:cubicBezTo>
                      <a:pt x="26" y="11"/>
                      <a:pt x="28" y="8"/>
                      <a:pt x="29" y="8"/>
                    </a:cubicBezTo>
                    <a:cubicBezTo>
                      <a:pt x="31" y="8"/>
                      <a:pt x="31" y="7"/>
                      <a:pt x="35" y="4"/>
                    </a:cubicBezTo>
                    <a:cubicBezTo>
                      <a:pt x="40" y="2"/>
                      <a:pt x="35" y="1"/>
                      <a:pt x="38" y="1"/>
                    </a:cubicBezTo>
                    <a:cubicBezTo>
                      <a:pt x="40" y="1"/>
                      <a:pt x="38" y="0"/>
                      <a:pt x="40" y="1"/>
                    </a:cubicBezTo>
                    <a:cubicBezTo>
                      <a:pt x="43" y="1"/>
                      <a:pt x="43" y="2"/>
                      <a:pt x="41" y="4"/>
                    </a:cubicBezTo>
                    <a:cubicBezTo>
                      <a:pt x="39" y="5"/>
                      <a:pt x="38" y="6"/>
                      <a:pt x="38" y="6"/>
                    </a:cubicBezTo>
                    <a:cubicBezTo>
                      <a:pt x="35" y="12"/>
                      <a:pt x="35" y="12"/>
                      <a:pt x="35" y="12"/>
                    </a:cubicBezTo>
                    <a:cubicBezTo>
                      <a:pt x="35" y="12"/>
                      <a:pt x="34" y="11"/>
                      <a:pt x="33" y="13"/>
                    </a:cubicBezTo>
                    <a:cubicBezTo>
                      <a:pt x="32" y="16"/>
                      <a:pt x="33" y="15"/>
                      <a:pt x="32" y="17"/>
                    </a:cubicBezTo>
                    <a:cubicBezTo>
                      <a:pt x="31" y="19"/>
                      <a:pt x="29" y="21"/>
                      <a:pt x="30" y="22"/>
                    </a:cubicBezTo>
                    <a:cubicBezTo>
                      <a:pt x="30" y="22"/>
                      <a:pt x="31" y="21"/>
                      <a:pt x="31" y="22"/>
                    </a:cubicBezTo>
                    <a:cubicBezTo>
                      <a:pt x="32" y="23"/>
                      <a:pt x="32" y="21"/>
                      <a:pt x="33" y="24"/>
                    </a:cubicBezTo>
                    <a:cubicBezTo>
                      <a:pt x="33" y="28"/>
                      <a:pt x="34" y="30"/>
                      <a:pt x="34" y="31"/>
                    </a:cubicBezTo>
                    <a:cubicBezTo>
                      <a:pt x="33" y="34"/>
                      <a:pt x="36" y="34"/>
                      <a:pt x="38" y="36"/>
                    </a:cubicBezTo>
                    <a:cubicBezTo>
                      <a:pt x="40" y="39"/>
                      <a:pt x="41" y="35"/>
                      <a:pt x="44" y="37"/>
                    </a:cubicBezTo>
                    <a:cubicBezTo>
                      <a:pt x="47" y="40"/>
                      <a:pt x="45" y="37"/>
                      <a:pt x="47" y="40"/>
                    </a:cubicBezTo>
                    <a:cubicBezTo>
                      <a:pt x="50" y="43"/>
                      <a:pt x="51" y="43"/>
                      <a:pt x="55" y="41"/>
                    </a:cubicBezTo>
                    <a:cubicBezTo>
                      <a:pt x="56" y="41"/>
                      <a:pt x="57" y="41"/>
                      <a:pt x="56" y="43"/>
                    </a:cubicBezTo>
                    <a:cubicBezTo>
                      <a:pt x="55" y="44"/>
                      <a:pt x="56" y="45"/>
                      <a:pt x="55" y="46"/>
                    </a:cubicBezTo>
                    <a:cubicBezTo>
                      <a:pt x="54" y="47"/>
                      <a:pt x="56" y="48"/>
                      <a:pt x="55" y="50"/>
                    </a:cubicBezTo>
                    <a:cubicBezTo>
                      <a:pt x="54" y="52"/>
                      <a:pt x="55" y="54"/>
                      <a:pt x="55" y="56"/>
                    </a:cubicBezTo>
                    <a:cubicBezTo>
                      <a:pt x="56" y="56"/>
                      <a:pt x="56" y="56"/>
                      <a:pt x="56" y="56"/>
                    </a:cubicBezTo>
                    <a:cubicBezTo>
                      <a:pt x="57" y="59"/>
                      <a:pt x="58" y="58"/>
                      <a:pt x="55" y="64"/>
                    </a:cubicBezTo>
                    <a:cubicBezTo>
                      <a:pt x="57" y="63"/>
                      <a:pt x="58" y="68"/>
                      <a:pt x="58" y="75"/>
                    </a:cubicBezTo>
                    <a:cubicBezTo>
                      <a:pt x="55" y="75"/>
                      <a:pt x="58" y="71"/>
                      <a:pt x="56" y="71"/>
                    </a:cubicBezTo>
                    <a:cubicBezTo>
                      <a:pt x="55" y="71"/>
                      <a:pt x="56" y="71"/>
                      <a:pt x="55" y="72"/>
                    </a:cubicBezTo>
                    <a:cubicBezTo>
                      <a:pt x="54" y="72"/>
                      <a:pt x="55" y="70"/>
                      <a:pt x="53" y="71"/>
                    </a:cubicBezTo>
                    <a:cubicBezTo>
                      <a:pt x="52" y="71"/>
                      <a:pt x="55" y="72"/>
                      <a:pt x="52" y="72"/>
                    </a:cubicBezTo>
                    <a:cubicBezTo>
                      <a:pt x="49" y="72"/>
                      <a:pt x="48" y="73"/>
                      <a:pt x="45" y="73"/>
                    </a:cubicBezTo>
                    <a:cubicBezTo>
                      <a:pt x="45" y="74"/>
                      <a:pt x="45" y="75"/>
                      <a:pt x="46" y="75"/>
                    </a:cubicBezTo>
                    <a:cubicBezTo>
                      <a:pt x="48" y="75"/>
                      <a:pt x="49" y="79"/>
                      <a:pt x="47" y="79"/>
                    </a:cubicBezTo>
                    <a:cubicBezTo>
                      <a:pt x="46" y="78"/>
                      <a:pt x="43" y="78"/>
                      <a:pt x="44" y="81"/>
                    </a:cubicBezTo>
                    <a:cubicBezTo>
                      <a:pt x="45" y="84"/>
                      <a:pt x="48" y="88"/>
                      <a:pt x="47" y="89"/>
                    </a:cubicBezTo>
                    <a:cubicBezTo>
                      <a:pt x="46" y="91"/>
                      <a:pt x="46" y="104"/>
                      <a:pt x="44" y="109"/>
                    </a:cubicBezTo>
                    <a:cubicBezTo>
                      <a:pt x="40" y="106"/>
                      <a:pt x="41" y="108"/>
                      <a:pt x="43" y="103"/>
                    </a:cubicBezTo>
                    <a:cubicBezTo>
                      <a:pt x="45" y="99"/>
                      <a:pt x="42" y="98"/>
                      <a:pt x="40" y="99"/>
                    </a:cubicBezTo>
                    <a:cubicBezTo>
                      <a:pt x="39" y="101"/>
                      <a:pt x="38" y="97"/>
                      <a:pt x="35" y="99"/>
                    </a:cubicBezTo>
                    <a:cubicBezTo>
                      <a:pt x="32" y="101"/>
                      <a:pt x="32" y="98"/>
                      <a:pt x="30" y="99"/>
                    </a:cubicBezTo>
                    <a:cubicBezTo>
                      <a:pt x="29" y="93"/>
                      <a:pt x="28" y="96"/>
                      <a:pt x="27" y="93"/>
                    </a:cubicBezTo>
                    <a:cubicBezTo>
                      <a:pt x="27" y="90"/>
                      <a:pt x="24" y="92"/>
                      <a:pt x="24" y="88"/>
                    </a:cubicBezTo>
                    <a:cubicBezTo>
                      <a:pt x="23" y="85"/>
                      <a:pt x="21" y="85"/>
                      <a:pt x="19" y="84"/>
                    </a:cubicBezTo>
                    <a:cubicBezTo>
                      <a:pt x="16" y="82"/>
                      <a:pt x="13" y="80"/>
                      <a:pt x="13" y="82"/>
                    </a:cubicBezTo>
                    <a:cubicBezTo>
                      <a:pt x="14" y="83"/>
                      <a:pt x="9" y="81"/>
                      <a:pt x="8" y="80"/>
                    </a:cubicBezTo>
                    <a:cubicBezTo>
                      <a:pt x="7" y="78"/>
                      <a:pt x="5" y="77"/>
                      <a:pt x="2" y="75"/>
                    </a:cubicBezTo>
                    <a:cubicBezTo>
                      <a:pt x="3" y="73"/>
                      <a:pt x="0" y="76"/>
                      <a:pt x="2" y="73"/>
                    </a:cubicBezTo>
                    <a:cubicBezTo>
                      <a:pt x="4" y="70"/>
                      <a:pt x="5" y="72"/>
                      <a:pt x="5" y="71"/>
                    </a:cubicBezTo>
                    <a:cubicBezTo>
                      <a:pt x="6" y="69"/>
                      <a:pt x="3" y="69"/>
                      <a:pt x="4" y="67"/>
                    </a:cubicBezTo>
                    <a:cubicBezTo>
                      <a:pt x="6" y="65"/>
                      <a:pt x="9" y="66"/>
                      <a:pt x="9" y="64"/>
                    </a:cubicBezTo>
                    <a:cubicBezTo>
                      <a:pt x="9" y="63"/>
                      <a:pt x="11" y="59"/>
                      <a:pt x="13" y="58"/>
                    </a:cubicBezTo>
                    <a:cubicBezTo>
                      <a:pt x="12" y="58"/>
                      <a:pt x="14" y="57"/>
                      <a:pt x="13" y="57"/>
                    </a:cubicBezTo>
                    <a:cubicBezTo>
                      <a:pt x="12" y="57"/>
                      <a:pt x="13" y="58"/>
                      <a:pt x="11" y="57"/>
                    </a:cubicBezTo>
                    <a:cubicBezTo>
                      <a:pt x="10" y="56"/>
                      <a:pt x="10" y="55"/>
                      <a:pt x="11" y="54"/>
                    </a:cubicBezTo>
                    <a:cubicBezTo>
                      <a:pt x="11" y="53"/>
                      <a:pt x="11" y="50"/>
                      <a:pt x="10" y="47"/>
                    </a:cubicBezTo>
                    <a:cubicBezTo>
                      <a:pt x="10" y="44"/>
                      <a:pt x="9" y="46"/>
                      <a:pt x="10" y="45"/>
                    </a:cubicBezTo>
                    <a:cubicBezTo>
                      <a:pt x="10" y="45"/>
                      <a:pt x="12" y="44"/>
                      <a:pt x="11" y="42"/>
                    </a:cubicBezTo>
                    <a:cubicBezTo>
                      <a:pt x="9" y="38"/>
                      <a:pt x="11" y="41"/>
                      <a:pt x="10" y="39"/>
                    </a:cubicBezTo>
                    <a:cubicBezTo>
                      <a:pt x="10" y="36"/>
                      <a:pt x="9" y="38"/>
                      <a:pt x="9" y="37"/>
                    </a:cubicBezTo>
                    <a:cubicBezTo>
                      <a:pt x="9" y="35"/>
                      <a:pt x="8" y="37"/>
                      <a:pt x="8" y="36"/>
                    </a:cubicBezTo>
                    <a:cubicBezTo>
                      <a:pt x="8" y="35"/>
                      <a:pt x="8" y="35"/>
                      <a:pt x="8" y="34"/>
                    </a:cubicBezTo>
                    <a:cubicBezTo>
                      <a:pt x="8" y="33"/>
                      <a:pt x="9" y="33"/>
                      <a:pt x="9" y="32"/>
                    </a:cubicBezTo>
                    <a:cubicBezTo>
                      <a:pt x="8" y="31"/>
                      <a:pt x="9" y="33"/>
                      <a:pt x="11" y="31"/>
                    </a:cubicBezTo>
                    <a:cubicBezTo>
                      <a:pt x="12" y="30"/>
                      <a:pt x="10" y="30"/>
                      <a:pt x="11" y="29"/>
                    </a:cubicBezTo>
                    <a:cubicBezTo>
                      <a:pt x="13" y="28"/>
                      <a:pt x="11" y="28"/>
                      <a:pt x="11" y="27"/>
                    </a:cubicBezTo>
                    <a:cubicBezTo>
                      <a:pt x="11" y="26"/>
                      <a:pt x="10" y="27"/>
                      <a:pt x="11"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5" name="Ecuador">
                <a:extLst>
                  <a:ext uri="{FF2B5EF4-FFF2-40B4-BE49-F238E27FC236}">
                    <a16:creationId xmlns:a16="http://schemas.microsoft.com/office/drawing/2014/main" id="{39C49104-F63A-4F21-A72B-E61FF313FFE6}"/>
                  </a:ext>
                </a:extLst>
              </p:cNvPr>
              <p:cNvSpPr>
                <a:spLocks/>
              </p:cNvSpPr>
              <p:nvPr/>
            </p:nvSpPr>
            <p:spPr bwMode="auto">
              <a:xfrm>
                <a:off x="1795" y="2147"/>
                <a:ext cx="64" cy="90"/>
              </a:xfrm>
              <a:custGeom>
                <a:avLst/>
                <a:gdLst/>
                <a:ahLst/>
                <a:cxnLst>
                  <a:cxn ang="0">
                    <a:pos x="9" y="0"/>
                  </a:cxn>
                  <a:cxn ang="0">
                    <a:pos x="6" y="2"/>
                  </a:cxn>
                  <a:cxn ang="0">
                    <a:pos x="3" y="4"/>
                  </a:cxn>
                  <a:cxn ang="0">
                    <a:pos x="4" y="6"/>
                  </a:cxn>
                  <a:cxn ang="0">
                    <a:pos x="3" y="10"/>
                  </a:cxn>
                  <a:cxn ang="0">
                    <a:pos x="1" y="17"/>
                  </a:cxn>
                  <a:cxn ang="0">
                    <a:pos x="2" y="18"/>
                  </a:cxn>
                  <a:cxn ang="0">
                    <a:pos x="1" y="20"/>
                  </a:cxn>
                  <a:cxn ang="0">
                    <a:pos x="1" y="22"/>
                  </a:cxn>
                  <a:cxn ang="0">
                    <a:pos x="2" y="23"/>
                  </a:cxn>
                  <a:cxn ang="0">
                    <a:pos x="2" y="25"/>
                  </a:cxn>
                  <a:cxn ang="0">
                    <a:pos x="3" y="24"/>
                  </a:cxn>
                  <a:cxn ang="0">
                    <a:pos x="5" y="24"/>
                  </a:cxn>
                  <a:cxn ang="0">
                    <a:pos x="5" y="27"/>
                  </a:cxn>
                  <a:cxn ang="0">
                    <a:pos x="2" y="31"/>
                  </a:cxn>
                  <a:cxn ang="0">
                    <a:pos x="4" y="34"/>
                  </a:cxn>
                  <a:cxn ang="0">
                    <a:pos x="10" y="35"/>
                  </a:cxn>
                  <a:cxn ang="0">
                    <a:pos x="12" y="30"/>
                  </a:cxn>
                  <a:cxn ang="0">
                    <a:pos x="16" y="27"/>
                  </a:cxn>
                  <a:cxn ang="0">
                    <a:pos x="25" y="17"/>
                  </a:cxn>
                  <a:cxn ang="0">
                    <a:pos x="26" y="9"/>
                  </a:cxn>
                  <a:cxn ang="0">
                    <a:pos x="20" y="7"/>
                  </a:cxn>
                  <a:cxn ang="0">
                    <a:pos x="15" y="5"/>
                  </a:cxn>
                  <a:cxn ang="0">
                    <a:pos x="9" y="0"/>
                  </a:cxn>
                </a:cxnLst>
                <a:rect l="0" t="0" r="r" b="b"/>
                <a:pathLst>
                  <a:path w="27" h="38">
                    <a:moveTo>
                      <a:pt x="9" y="0"/>
                    </a:moveTo>
                    <a:cubicBezTo>
                      <a:pt x="8" y="2"/>
                      <a:pt x="7" y="1"/>
                      <a:pt x="6" y="2"/>
                    </a:cubicBezTo>
                    <a:cubicBezTo>
                      <a:pt x="5" y="3"/>
                      <a:pt x="4" y="2"/>
                      <a:pt x="3" y="4"/>
                    </a:cubicBezTo>
                    <a:cubicBezTo>
                      <a:pt x="3" y="5"/>
                      <a:pt x="5" y="3"/>
                      <a:pt x="4" y="6"/>
                    </a:cubicBezTo>
                    <a:cubicBezTo>
                      <a:pt x="3" y="9"/>
                      <a:pt x="5" y="7"/>
                      <a:pt x="3" y="10"/>
                    </a:cubicBezTo>
                    <a:cubicBezTo>
                      <a:pt x="1" y="14"/>
                      <a:pt x="0" y="17"/>
                      <a:pt x="1" y="17"/>
                    </a:cubicBezTo>
                    <a:cubicBezTo>
                      <a:pt x="2" y="17"/>
                      <a:pt x="0" y="18"/>
                      <a:pt x="2" y="18"/>
                    </a:cubicBezTo>
                    <a:cubicBezTo>
                      <a:pt x="0" y="18"/>
                      <a:pt x="2" y="19"/>
                      <a:pt x="1" y="20"/>
                    </a:cubicBezTo>
                    <a:cubicBezTo>
                      <a:pt x="0" y="21"/>
                      <a:pt x="2" y="21"/>
                      <a:pt x="1" y="22"/>
                    </a:cubicBezTo>
                    <a:cubicBezTo>
                      <a:pt x="1" y="23"/>
                      <a:pt x="3" y="22"/>
                      <a:pt x="2" y="23"/>
                    </a:cubicBezTo>
                    <a:cubicBezTo>
                      <a:pt x="1" y="24"/>
                      <a:pt x="2" y="23"/>
                      <a:pt x="2" y="25"/>
                    </a:cubicBezTo>
                    <a:cubicBezTo>
                      <a:pt x="3" y="27"/>
                      <a:pt x="3" y="26"/>
                      <a:pt x="3" y="24"/>
                    </a:cubicBezTo>
                    <a:cubicBezTo>
                      <a:pt x="3" y="23"/>
                      <a:pt x="5" y="23"/>
                      <a:pt x="5" y="24"/>
                    </a:cubicBezTo>
                    <a:cubicBezTo>
                      <a:pt x="5" y="25"/>
                      <a:pt x="6" y="24"/>
                      <a:pt x="5" y="27"/>
                    </a:cubicBezTo>
                    <a:cubicBezTo>
                      <a:pt x="3" y="30"/>
                      <a:pt x="3" y="32"/>
                      <a:pt x="2" y="31"/>
                    </a:cubicBezTo>
                    <a:cubicBezTo>
                      <a:pt x="1" y="35"/>
                      <a:pt x="1" y="35"/>
                      <a:pt x="4" y="34"/>
                    </a:cubicBezTo>
                    <a:cubicBezTo>
                      <a:pt x="5" y="34"/>
                      <a:pt x="7" y="38"/>
                      <a:pt x="10" y="35"/>
                    </a:cubicBezTo>
                    <a:cubicBezTo>
                      <a:pt x="13" y="31"/>
                      <a:pt x="9" y="31"/>
                      <a:pt x="12" y="30"/>
                    </a:cubicBezTo>
                    <a:cubicBezTo>
                      <a:pt x="15" y="28"/>
                      <a:pt x="12" y="29"/>
                      <a:pt x="16" y="27"/>
                    </a:cubicBezTo>
                    <a:cubicBezTo>
                      <a:pt x="21" y="24"/>
                      <a:pt x="23" y="21"/>
                      <a:pt x="25" y="17"/>
                    </a:cubicBezTo>
                    <a:cubicBezTo>
                      <a:pt x="27" y="14"/>
                      <a:pt x="26" y="14"/>
                      <a:pt x="26" y="9"/>
                    </a:cubicBezTo>
                    <a:cubicBezTo>
                      <a:pt x="23" y="7"/>
                      <a:pt x="20" y="5"/>
                      <a:pt x="20" y="7"/>
                    </a:cubicBezTo>
                    <a:cubicBezTo>
                      <a:pt x="21" y="8"/>
                      <a:pt x="16" y="6"/>
                      <a:pt x="15" y="5"/>
                    </a:cubicBezTo>
                    <a:cubicBezTo>
                      <a:pt x="14" y="3"/>
                      <a:pt x="12" y="2"/>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6" name="Cayenne">
                <a:extLst>
                  <a:ext uri="{FF2B5EF4-FFF2-40B4-BE49-F238E27FC236}">
                    <a16:creationId xmlns:a16="http://schemas.microsoft.com/office/drawing/2014/main" id="{89896314-353E-4C87-AEAE-28789DD496D8}"/>
                  </a:ext>
                </a:extLst>
              </p:cNvPr>
              <p:cNvSpPr>
                <a:spLocks/>
              </p:cNvSpPr>
              <p:nvPr/>
            </p:nvSpPr>
            <p:spPr bwMode="auto">
              <a:xfrm>
                <a:off x="2091" y="2071"/>
                <a:ext cx="37" cy="67"/>
              </a:xfrm>
              <a:custGeom>
                <a:avLst/>
                <a:gdLst/>
                <a:ahLst/>
                <a:cxnLst>
                  <a:cxn ang="0">
                    <a:pos x="16" y="10"/>
                  </a:cxn>
                  <a:cxn ang="0">
                    <a:pos x="14" y="7"/>
                  </a:cxn>
                  <a:cxn ang="0">
                    <a:pos x="12" y="5"/>
                  </a:cxn>
                  <a:cxn ang="0">
                    <a:pos x="11" y="4"/>
                  </a:cxn>
                  <a:cxn ang="0">
                    <a:pos x="7" y="1"/>
                  </a:cxn>
                  <a:cxn ang="0">
                    <a:pos x="5" y="1"/>
                  </a:cxn>
                  <a:cxn ang="0">
                    <a:pos x="1" y="8"/>
                  </a:cxn>
                  <a:cxn ang="0">
                    <a:pos x="2" y="12"/>
                  </a:cxn>
                  <a:cxn ang="0">
                    <a:pos x="3" y="16"/>
                  </a:cxn>
                  <a:cxn ang="0">
                    <a:pos x="2" y="20"/>
                  </a:cxn>
                  <a:cxn ang="0">
                    <a:pos x="0" y="25"/>
                  </a:cxn>
                  <a:cxn ang="0">
                    <a:pos x="2" y="25"/>
                  </a:cxn>
                  <a:cxn ang="0">
                    <a:pos x="3" y="25"/>
                  </a:cxn>
                  <a:cxn ang="0">
                    <a:pos x="7" y="26"/>
                  </a:cxn>
                  <a:cxn ang="0">
                    <a:pos x="9" y="24"/>
                  </a:cxn>
                  <a:cxn ang="0">
                    <a:pos x="11" y="21"/>
                  </a:cxn>
                  <a:cxn ang="0">
                    <a:pos x="13" y="17"/>
                  </a:cxn>
                  <a:cxn ang="0">
                    <a:pos x="14" y="13"/>
                  </a:cxn>
                  <a:cxn ang="0">
                    <a:pos x="16" y="10"/>
                  </a:cxn>
                </a:cxnLst>
                <a:rect l="0" t="0" r="r" b="b"/>
                <a:pathLst>
                  <a:path w="16" h="28">
                    <a:moveTo>
                      <a:pt x="16" y="10"/>
                    </a:moveTo>
                    <a:cubicBezTo>
                      <a:pt x="15" y="8"/>
                      <a:pt x="14" y="9"/>
                      <a:pt x="14" y="7"/>
                    </a:cubicBezTo>
                    <a:cubicBezTo>
                      <a:pt x="14" y="6"/>
                      <a:pt x="13" y="7"/>
                      <a:pt x="12" y="5"/>
                    </a:cubicBezTo>
                    <a:cubicBezTo>
                      <a:pt x="11" y="3"/>
                      <a:pt x="12" y="6"/>
                      <a:pt x="11" y="4"/>
                    </a:cubicBezTo>
                    <a:cubicBezTo>
                      <a:pt x="9" y="2"/>
                      <a:pt x="7" y="2"/>
                      <a:pt x="7" y="1"/>
                    </a:cubicBezTo>
                    <a:cubicBezTo>
                      <a:pt x="6" y="0"/>
                      <a:pt x="5" y="1"/>
                      <a:pt x="5" y="1"/>
                    </a:cubicBezTo>
                    <a:cubicBezTo>
                      <a:pt x="2" y="3"/>
                      <a:pt x="0" y="7"/>
                      <a:pt x="1" y="8"/>
                    </a:cubicBezTo>
                    <a:cubicBezTo>
                      <a:pt x="2" y="10"/>
                      <a:pt x="0" y="11"/>
                      <a:pt x="2" y="12"/>
                    </a:cubicBezTo>
                    <a:cubicBezTo>
                      <a:pt x="2" y="13"/>
                      <a:pt x="2" y="14"/>
                      <a:pt x="3" y="16"/>
                    </a:cubicBezTo>
                    <a:cubicBezTo>
                      <a:pt x="4" y="17"/>
                      <a:pt x="2" y="18"/>
                      <a:pt x="2" y="20"/>
                    </a:cubicBezTo>
                    <a:cubicBezTo>
                      <a:pt x="3" y="22"/>
                      <a:pt x="2" y="21"/>
                      <a:pt x="0" y="25"/>
                    </a:cubicBezTo>
                    <a:cubicBezTo>
                      <a:pt x="1" y="25"/>
                      <a:pt x="1" y="25"/>
                      <a:pt x="2" y="25"/>
                    </a:cubicBezTo>
                    <a:cubicBezTo>
                      <a:pt x="3" y="25"/>
                      <a:pt x="2" y="26"/>
                      <a:pt x="3" y="25"/>
                    </a:cubicBezTo>
                    <a:cubicBezTo>
                      <a:pt x="5" y="25"/>
                      <a:pt x="4" y="28"/>
                      <a:pt x="7" y="26"/>
                    </a:cubicBezTo>
                    <a:cubicBezTo>
                      <a:pt x="9" y="25"/>
                      <a:pt x="9" y="26"/>
                      <a:pt x="9" y="24"/>
                    </a:cubicBezTo>
                    <a:cubicBezTo>
                      <a:pt x="10" y="22"/>
                      <a:pt x="10" y="24"/>
                      <a:pt x="11" y="21"/>
                    </a:cubicBezTo>
                    <a:cubicBezTo>
                      <a:pt x="12" y="17"/>
                      <a:pt x="13" y="18"/>
                      <a:pt x="13" y="17"/>
                    </a:cubicBezTo>
                    <a:cubicBezTo>
                      <a:pt x="13" y="14"/>
                      <a:pt x="14" y="15"/>
                      <a:pt x="14" y="13"/>
                    </a:cubicBezTo>
                    <a:cubicBezTo>
                      <a:pt x="14" y="9"/>
                      <a:pt x="15" y="13"/>
                      <a:pt x="1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7" name="Suriname">
                <a:extLst>
                  <a:ext uri="{FF2B5EF4-FFF2-40B4-BE49-F238E27FC236}">
                    <a16:creationId xmlns:a16="http://schemas.microsoft.com/office/drawing/2014/main" id="{D1E08035-DB40-479F-A4C8-2CFB47D2BC7B}"/>
                  </a:ext>
                </a:extLst>
              </p:cNvPr>
              <p:cNvSpPr>
                <a:spLocks/>
              </p:cNvSpPr>
              <p:nvPr/>
            </p:nvSpPr>
            <p:spPr bwMode="auto">
              <a:xfrm>
                <a:off x="2050" y="2064"/>
                <a:ext cx="52" cy="74"/>
              </a:xfrm>
              <a:custGeom>
                <a:avLst/>
                <a:gdLst/>
                <a:ahLst/>
                <a:cxnLst>
                  <a:cxn ang="0">
                    <a:pos x="17" y="28"/>
                  </a:cxn>
                  <a:cxn ang="0">
                    <a:pos x="19" y="23"/>
                  </a:cxn>
                  <a:cxn ang="0">
                    <a:pos x="20" y="19"/>
                  </a:cxn>
                  <a:cxn ang="0">
                    <a:pos x="19" y="15"/>
                  </a:cxn>
                  <a:cxn ang="0">
                    <a:pos x="18" y="11"/>
                  </a:cxn>
                  <a:cxn ang="0">
                    <a:pos x="22" y="4"/>
                  </a:cxn>
                  <a:cxn ang="0">
                    <a:pos x="18" y="2"/>
                  </a:cxn>
                  <a:cxn ang="0">
                    <a:pos x="15" y="3"/>
                  </a:cxn>
                  <a:cxn ang="0">
                    <a:pos x="13" y="3"/>
                  </a:cxn>
                  <a:cxn ang="0">
                    <a:pos x="7" y="3"/>
                  </a:cxn>
                  <a:cxn ang="0">
                    <a:pos x="4" y="6"/>
                  </a:cxn>
                  <a:cxn ang="0">
                    <a:pos x="3" y="9"/>
                  </a:cxn>
                  <a:cxn ang="0">
                    <a:pos x="1" y="13"/>
                  </a:cxn>
                  <a:cxn ang="0">
                    <a:pos x="2" y="19"/>
                  </a:cxn>
                  <a:cxn ang="0">
                    <a:pos x="4" y="20"/>
                  </a:cxn>
                  <a:cxn ang="0">
                    <a:pos x="5" y="24"/>
                  </a:cxn>
                  <a:cxn ang="0">
                    <a:pos x="8" y="30"/>
                  </a:cxn>
                  <a:cxn ang="0">
                    <a:pos x="11" y="28"/>
                  </a:cxn>
                  <a:cxn ang="0">
                    <a:pos x="12" y="27"/>
                  </a:cxn>
                  <a:cxn ang="0">
                    <a:pos x="14" y="28"/>
                  </a:cxn>
                  <a:cxn ang="0">
                    <a:pos x="15" y="27"/>
                  </a:cxn>
                  <a:cxn ang="0">
                    <a:pos x="17" y="28"/>
                  </a:cxn>
                </a:cxnLst>
                <a:rect l="0" t="0" r="r" b="b"/>
                <a:pathLst>
                  <a:path w="22" h="31">
                    <a:moveTo>
                      <a:pt x="17" y="28"/>
                    </a:moveTo>
                    <a:cubicBezTo>
                      <a:pt x="19" y="24"/>
                      <a:pt x="20" y="25"/>
                      <a:pt x="19" y="23"/>
                    </a:cubicBezTo>
                    <a:cubicBezTo>
                      <a:pt x="19" y="21"/>
                      <a:pt x="21" y="20"/>
                      <a:pt x="20" y="19"/>
                    </a:cubicBezTo>
                    <a:cubicBezTo>
                      <a:pt x="19" y="17"/>
                      <a:pt x="19" y="16"/>
                      <a:pt x="19" y="15"/>
                    </a:cubicBezTo>
                    <a:cubicBezTo>
                      <a:pt x="17" y="14"/>
                      <a:pt x="19" y="13"/>
                      <a:pt x="18" y="11"/>
                    </a:cubicBezTo>
                    <a:cubicBezTo>
                      <a:pt x="17" y="10"/>
                      <a:pt x="19" y="6"/>
                      <a:pt x="22" y="4"/>
                    </a:cubicBezTo>
                    <a:cubicBezTo>
                      <a:pt x="22" y="3"/>
                      <a:pt x="19" y="2"/>
                      <a:pt x="18" y="2"/>
                    </a:cubicBezTo>
                    <a:cubicBezTo>
                      <a:pt x="18" y="3"/>
                      <a:pt x="16" y="2"/>
                      <a:pt x="15" y="3"/>
                    </a:cubicBezTo>
                    <a:cubicBezTo>
                      <a:pt x="15" y="3"/>
                      <a:pt x="14" y="2"/>
                      <a:pt x="13" y="3"/>
                    </a:cubicBezTo>
                    <a:cubicBezTo>
                      <a:pt x="11" y="4"/>
                      <a:pt x="8" y="0"/>
                      <a:pt x="7" y="3"/>
                    </a:cubicBezTo>
                    <a:cubicBezTo>
                      <a:pt x="5" y="5"/>
                      <a:pt x="4" y="6"/>
                      <a:pt x="4" y="6"/>
                    </a:cubicBezTo>
                    <a:cubicBezTo>
                      <a:pt x="3" y="8"/>
                      <a:pt x="5" y="8"/>
                      <a:pt x="3" y="9"/>
                    </a:cubicBezTo>
                    <a:cubicBezTo>
                      <a:pt x="1" y="10"/>
                      <a:pt x="3" y="9"/>
                      <a:pt x="1" y="13"/>
                    </a:cubicBezTo>
                    <a:cubicBezTo>
                      <a:pt x="0" y="16"/>
                      <a:pt x="2" y="17"/>
                      <a:pt x="2" y="19"/>
                    </a:cubicBezTo>
                    <a:cubicBezTo>
                      <a:pt x="2" y="21"/>
                      <a:pt x="3" y="18"/>
                      <a:pt x="4" y="20"/>
                    </a:cubicBezTo>
                    <a:cubicBezTo>
                      <a:pt x="5" y="23"/>
                      <a:pt x="4" y="23"/>
                      <a:pt x="5" y="24"/>
                    </a:cubicBezTo>
                    <a:cubicBezTo>
                      <a:pt x="6" y="25"/>
                      <a:pt x="6" y="28"/>
                      <a:pt x="8" y="30"/>
                    </a:cubicBezTo>
                    <a:cubicBezTo>
                      <a:pt x="15" y="31"/>
                      <a:pt x="11" y="28"/>
                      <a:pt x="11" y="28"/>
                    </a:cubicBezTo>
                    <a:cubicBezTo>
                      <a:pt x="12" y="27"/>
                      <a:pt x="12" y="27"/>
                      <a:pt x="12" y="27"/>
                    </a:cubicBezTo>
                    <a:cubicBezTo>
                      <a:pt x="12" y="27"/>
                      <a:pt x="12" y="28"/>
                      <a:pt x="14" y="28"/>
                    </a:cubicBezTo>
                    <a:cubicBezTo>
                      <a:pt x="15" y="28"/>
                      <a:pt x="14" y="27"/>
                      <a:pt x="15" y="27"/>
                    </a:cubicBezTo>
                    <a:cubicBezTo>
                      <a:pt x="17" y="26"/>
                      <a:pt x="16" y="28"/>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8" name="Guyana">
                <a:extLst>
                  <a:ext uri="{FF2B5EF4-FFF2-40B4-BE49-F238E27FC236}">
                    <a16:creationId xmlns:a16="http://schemas.microsoft.com/office/drawing/2014/main" id="{4A5FE4DC-9BD0-4502-A210-8F381CA425B4}"/>
                  </a:ext>
                </a:extLst>
              </p:cNvPr>
              <p:cNvSpPr>
                <a:spLocks/>
              </p:cNvSpPr>
              <p:nvPr/>
            </p:nvSpPr>
            <p:spPr bwMode="auto">
              <a:xfrm>
                <a:off x="2017" y="2031"/>
                <a:ext cx="52" cy="114"/>
              </a:xfrm>
              <a:custGeom>
                <a:avLst/>
                <a:gdLst/>
                <a:ahLst/>
                <a:cxnLst>
                  <a:cxn ang="0">
                    <a:pos x="7" y="1"/>
                  </a:cxn>
                  <a:cxn ang="0">
                    <a:pos x="13" y="4"/>
                  </a:cxn>
                  <a:cxn ang="0">
                    <a:pos x="14" y="10"/>
                  </a:cxn>
                  <a:cxn ang="0">
                    <a:pos x="17" y="11"/>
                  </a:cxn>
                  <a:cxn ang="0">
                    <a:pos x="20" y="14"/>
                  </a:cxn>
                  <a:cxn ang="0">
                    <a:pos x="18" y="20"/>
                  </a:cxn>
                  <a:cxn ang="0">
                    <a:pos x="17" y="23"/>
                  </a:cxn>
                  <a:cxn ang="0">
                    <a:pos x="15" y="27"/>
                  </a:cxn>
                  <a:cxn ang="0">
                    <a:pos x="16" y="33"/>
                  </a:cxn>
                  <a:cxn ang="0">
                    <a:pos x="18" y="34"/>
                  </a:cxn>
                  <a:cxn ang="0">
                    <a:pos x="19" y="38"/>
                  </a:cxn>
                  <a:cxn ang="0">
                    <a:pos x="22" y="44"/>
                  </a:cxn>
                  <a:cxn ang="0">
                    <a:pos x="19" y="43"/>
                  </a:cxn>
                  <a:cxn ang="0">
                    <a:pos x="17" y="45"/>
                  </a:cxn>
                  <a:cxn ang="0">
                    <a:pos x="13" y="48"/>
                  </a:cxn>
                  <a:cxn ang="0">
                    <a:pos x="12" y="48"/>
                  </a:cxn>
                  <a:cxn ang="0">
                    <a:pos x="9" y="45"/>
                  </a:cxn>
                  <a:cxn ang="0">
                    <a:pos x="8" y="41"/>
                  </a:cxn>
                  <a:cxn ang="0">
                    <a:pos x="7" y="38"/>
                  </a:cxn>
                  <a:cxn ang="0">
                    <a:pos x="7" y="35"/>
                  </a:cxn>
                  <a:cxn ang="0">
                    <a:pos x="7" y="31"/>
                  </a:cxn>
                  <a:cxn ang="0">
                    <a:pos x="8" y="26"/>
                  </a:cxn>
                  <a:cxn ang="0">
                    <a:pos x="6" y="24"/>
                  </a:cxn>
                  <a:cxn ang="0">
                    <a:pos x="3" y="22"/>
                  </a:cxn>
                  <a:cxn ang="0">
                    <a:pos x="0" y="16"/>
                  </a:cxn>
                  <a:cxn ang="0">
                    <a:pos x="2" y="12"/>
                  </a:cxn>
                  <a:cxn ang="0">
                    <a:pos x="4" y="9"/>
                  </a:cxn>
                  <a:cxn ang="0">
                    <a:pos x="3" y="7"/>
                  </a:cxn>
                  <a:cxn ang="0">
                    <a:pos x="3" y="6"/>
                  </a:cxn>
                  <a:cxn ang="0">
                    <a:pos x="4" y="3"/>
                  </a:cxn>
                  <a:cxn ang="0">
                    <a:pos x="7" y="1"/>
                  </a:cxn>
                </a:cxnLst>
                <a:rect l="0" t="0" r="r" b="b"/>
                <a:pathLst>
                  <a:path w="22" h="48">
                    <a:moveTo>
                      <a:pt x="7" y="1"/>
                    </a:moveTo>
                    <a:cubicBezTo>
                      <a:pt x="9" y="0"/>
                      <a:pt x="9" y="1"/>
                      <a:pt x="13" y="4"/>
                    </a:cubicBezTo>
                    <a:cubicBezTo>
                      <a:pt x="16" y="7"/>
                      <a:pt x="16" y="7"/>
                      <a:pt x="14" y="10"/>
                    </a:cubicBezTo>
                    <a:cubicBezTo>
                      <a:pt x="15" y="10"/>
                      <a:pt x="15" y="9"/>
                      <a:pt x="17" y="11"/>
                    </a:cubicBezTo>
                    <a:cubicBezTo>
                      <a:pt x="20" y="13"/>
                      <a:pt x="18" y="14"/>
                      <a:pt x="20" y="14"/>
                    </a:cubicBezTo>
                    <a:cubicBezTo>
                      <a:pt x="21" y="14"/>
                      <a:pt x="18" y="19"/>
                      <a:pt x="18" y="20"/>
                    </a:cubicBezTo>
                    <a:cubicBezTo>
                      <a:pt x="17" y="22"/>
                      <a:pt x="19" y="22"/>
                      <a:pt x="17" y="23"/>
                    </a:cubicBezTo>
                    <a:cubicBezTo>
                      <a:pt x="15" y="24"/>
                      <a:pt x="17" y="23"/>
                      <a:pt x="15" y="27"/>
                    </a:cubicBezTo>
                    <a:cubicBezTo>
                      <a:pt x="14" y="30"/>
                      <a:pt x="16" y="31"/>
                      <a:pt x="16" y="33"/>
                    </a:cubicBezTo>
                    <a:cubicBezTo>
                      <a:pt x="16" y="35"/>
                      <a:pt x="17" y="32"/>
                      <a:pt x="18" y="34"/>
                    </a:cubicBezTo>
                    <a:cubicBezTo>
                      <a:pt x="19" y="37"/>
                      <a:pt x="18" y="37"/>
                      <a:pt x="19" y="38"/>
                    </a:cubicBezTo>
                    <a:cubicBezTo>
                      <a:pt x="20" y="39"/>
                      <a:pt x="20" y="42"/>
                      <a:pt x="22" y="44"/>
                    </a:cubicBezTo>
                    <a:cubicBezTo>
                      <a:pt x="19" y="45"/>
                      <a:pt x="20" y="43"/>
                      <a:pt x="19" y="43"/>
                    </a:cubicBezTo>
                    <a:cubicBezTo>
                      <a:pt x="19" y="43"/>
                      <a:pt x="20" y="44"/>
                      <a:pt x="17" y="45"/>
                    </a:cubicBezTo>
                    <a:cubicBezTo>
                      <a:pt x="13" y="46"/>
                      <a:pt x="13" y="48"/>
                      <a:pt x="13" y="48"/>
                    </a:cubicBezTo>
                    <a:cubicBezTo>
                      <a:pt x="13" y="48"/>
                      <a:pt x="13" y="47"/>
                      <a:pt x="12" y="48"/>
                    </a:cubicBezTo>
                    <a:cubicBezTo>
                      <a:pt x="11" y="47"/>
                      <a:pt x="9" y="48"/>
                      <a:pt x="9" y="45"/>
                    </a:cubicBezTo>
                    <a:cubicBezTo>
                      <a:pt x="9" y="43"/>
                      <a:pt x="8" y="46"/>
                      <a:pt x="8" y="41"/>
                    </a:cubicBezTo>
                    <a:cubicBezTo>
                      <a:pt x="7" y="39"/>
                      <a:pt x="6" y="40"/>
                      <a:pt x="7" y="38"/>
                    </a:cubicBezTo>
                    <a:cubicBezTo>
                      <a:pt x="8" y="37"/>
                      <a:pt x="6" y="36"/>
                      <a:pt x="7" y="35"/>
                    </a:cubicBezTo>
                    <a:cubicBezTo>
                      <a:pt x="7" y="33"/>
                      <a:pt x="5" y="34"/>
                      <a:pt x="7" y="31"/>
                    </a:cubicBezTo>
                    <a:cubicBezTo>
                      <a:pt x="10" y="27"/>
                      <a:pt x="8" y="30"/>
                      <a:pt x="8" y="26"/>
                    </a:cubicBezTo>
                    <a:cubicBezTo>
                      <a:pt x="8" y="24"/>
                      <a:pt x="5" y="27"/>
                      <a:pt x="6" y="24"/>
                    </a:cubicBezTo>
                    <a:cubicBezTo>
                      <a:pt x="7" y="21"/>
                      <a:pt x="5" y="24"/>
                      <a:pt x="3" y="22"/>
                    </a:cubicBezTo>
                    <a:cubicBezTo>
                      <a:pt x="1" y="19"/>
                      <a:pt x="0" y="17"/>
                      <a:pt x="0" y="16"/>
                    </a:cubicBezTo>
                    <a:cubicBezTo>
                      <a:pt x="0" y="14"/>
                      <a:pt x="2" y="14"/>
                      <a:pt x="2" y="12"/>
                    </a:cubicBezTo>
                    <a:cubicBezTo>
                      <a:pt x="1" y="11"/>
                      <a:pt x="2" y="10"/>
                      <a:pt x="4" y="9"/>
                    </a:cubicBezTo>
                    <a:cubicBezTo>
                      <a:pt x="5" y="8"/>
                      <a:pt x="5" y="6"/>
                      <a:pt x="3" y="7"/>
                    </a:cubicBezTo>
                    <a:cubicBezTo>
                      <a:pt x="1" y="8"/>
                      <a:pt x="3" y="7"/>
                      <a:pt x="3" y="6"/>
                    </a:cubicBezTo>
                    <a:cubicBezTo>
                      <a:pt x="2" y="4"/>
                      <a:pt x="3" y="5"/>
                      <a:pt x="4" y="3"/>
                    </a:cubicBezTo>
                    <a:cubicBezTo>
                      <a:pt x="5" y="2"/>
                      <a:pt x="8" y="4"/>
                      <a:pt x="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9" name="Costa Rica">
                <a:extLst>
                  <a:ext uri="{FF2B5EF4-FFF2-40B4-BE49-F238E27FC236}">
                    <a16:creationId xmlns:a16="http://schemas.microsoft.com/office/drawing/2014/main" id="{099DD488-70DC-4CA9-8A5E-6EE3C5D3A759}"/>
                  </a:ext>
                </a:extLst>
              </p:cNvPr>
              <p:cNvSpPr>
                <a:spLocks/>
              </p:cNvSpPr>
              <p:nvPr/>
            </p:nvSpPr>
            <p:spPr bwMode="auto">
              <a:xfrm>
                <a:off x="1741" y="1991"/>
                <a:ext cx="40" cy="47"/>
              </a:xfrm>
              <a:custGeom>
                <a:avLst/>
                <a:gdLst/>
                <a:ahLst/>
                <a:cxnLst>
                  <a:cxn ang="0">
                    <a:pos x="2" y="2"/>
                  </a:cxn>
                  <a:cxn ang="0">
                    <a:pos x="6" y="1"/>
                  </a:cxn>
                  <a:cxn ang="0">
                    <a:pos x="10" y="3"/>
                  </a:cxn>
                  <a:cxn ang="0">
                    <a:pos x="13" y="2"/>
                  </a:cxn>
                  <a:cxn ang="0">
                    <a:pos x="14" y="4"/>
                  </a:cxn>
                  <a:cxn ang="0">
                    <a:pos x="17" y="10"/>
                  </a:cxn>
                  <a:cxn ang="0">
                    <a:pos x="16" y="14"/>
                  </a:cxn>
                  <a:cxn ang="0">
                    <a:pos x="15" y="17"/>
                  </a:cxn>
                  <a:cxn ang="0">
                    <a:pos x="15" y="20"/>
                  </a:cxn>
                  <a:cxn ang="0">
                    <a:pos x="14" y="18"/>
                  </a:cxn>
                  <a:cxn ang="0">
                    <a:pos x="13" y="16"/>
                  </a:cxn>
                  <a:cxn ang="0">
                    <a:pos x="13" y="17"/>
                  </a:cxn>
                  <a:cxn ang="0">
                    <a:pos x="12" y="17"/>
                  </a:cxn>
                  <a:cxn ang="0">
                    <a:pos x="11" y="16"/>
                  </a:cxn>
                  <a:cxn ang="0">
                    <a:pos x="11" y="14"/>
                  </a:cxn>
                  <a:cxn ang="0">
                    <a:pos x="7" y="10"/>
                  </a:cxn>
                  <a:cxn ang="0">
                    <a:pos x="6" y="8"/>
                  </a:cxn>
                  <a:cxn ang="0">
                    <a:pos x="5" y="8"/>
                  </a:cxn>
                  <a:cxn ang="0">
                    <a:pos x="4" y="9"/>
                  </a:cxn>
                  <a:cxn ang="0">
                    <a:pos x="2" y="6"/>
                  </a:cxn>
                  <a:cxn ang="0">
                    <a:pos x="2" y="4"/>
                  </a:cxn>
                  <a:cxn ang="0">
                    <a:pos x="1" y="3"/>
                  </a:cxn>
                  <a:cxn ang="0">
                    <a:pos x="2" y="2"/>
                  </a:cxn>
                </a:cxnLst>
                <a:rect l="0" t="0" r="r" b="b"/>
                <a:pathLst>
                  <a:path w="17" h="20">
                    <a:moveTo>
                      <a:pt x="2" y="2"/>
                    </a:moveTo>
                    <a:cubicBezTo>
                      <a:pt x="3" y="0"/>
                      <a:pt x="4" y="2"/>
                      <a:pt x="6" y="1"/>
                    </a:cubicBezTo>
                    <a:cubicBezTo>
                      <a:pt x="7" y="0"/>
                      <a:pt x="9" y="3"/>
                      <a:pt x="10" y="3"/>
                    </a:cubicBezTo>
                    <a:cubicBezTo>
                      <a:pt x="11" y="2"/>
                      <a:pt x="11" y="3"/>
                      <a:pt x="13" y="2"/>
                    </a:cubicBezTo>
                    <a:cubicBezTo>
                      <a:pt x="13" y="2"/>
                      <a:pt x="14" y="2"/>
                      <a:pt x="14" y="4"/>
                    </a:cubicBezTo>
                    <a:cubicBezTo>
                      <a:pt x="14" y="5"/>
                      <a:pt x="16" y="8"/>
                      <a:pt x="17" y="10"/>
                    </a:cubicBezTo>
                    <a:cubicBezTo>
                      <a:pt x="13" y="11"/>
                      <a:pt x="17" y="12"/>
                      <a:pt x="16" y="14"/>
                    </a:cubicBezTo>
                    <a:cubicBezTo>
                      <a:pt x="15" y="16"/>
                      <a:pt x="16" y="16"/>
                      <a:pt x="15" y="17"/>
                    </a:cubicBezTo>
                    <a:cubicBezTo>
                      <a:pt x="14" y="18"/>
                      <a:pt x="15" y="18"/>
                      <a:pt x="15" y="20"/>
                    </a:cubicBezTo>
                    <a:cubicBezTo>
                      <a:pt x="14" y="19"/>
                      <a:pt x="15" y="18"/>
                      <a:pt x="14" y="18"/>
                    </a:cubicBezTo>
                    <a:cubicBezTo>
                      <a:pt x="13" y="18"/>
                      <a:pt x="15" y="17"/>
                      <a:pt x="13" y="16"/>
                    </a:cubicBezTo>
                    <a:cubicBezTo>
                      <a:pt x="12" y="16"/>
                      <a:pt x="12" y="16"/>
                      <a:pt x="13" y="17"/>
                    </a:cubicBezTo>
                    <a:cubicBezTo>
                      <a:pt x="13" y="17"/>
                      <a:pt x="13" y="18"/>
                      <a:pt x="12" y="17"/>
                    </a:cubicBezTo>
                    <a:cubicBezTo>
                      <a:pt x="11" y="17"/>
                      <a:pt x="10" y="17"/>
                      <a:pt x="11" y="16"/>
                    </a:cubicBezTo>
                    <a:cubicBezTo>
                      <a:pt x="12" y="15"/>
                      <a:pt x="11" y="15"/>
                      <a:pt x="11" y="14"/>
                    </a:cubicBezTo>
                    <a:cubicBezTo>
                      <a:pt x="9" y="12"/>
                      <a:pt x="9" y="11"/>
                      <a:pt x="7" y="10"/>
                    </a:cubicBezTo>
                    <a:cubicBezTo>
                      <a:pt x="5" y="9"/>
                      <a:pt x="8" y="9"/>
                      <a:pt x="6" y="8"/>
                    </a:cubicBezTo>
                    <a:cubicBezTo>
                      <a:pt x="3" y="7"/>
                      <a:pt x="4" y="8"/>
                      <a:pt x="5" y="8"/>
                    </a:cubicBezTo>
                    <a:cubicBezTo>
                      <a:pt x="6" y="9"/>
                      <a:pt x="6" y="10"/>
                      <a:pt x="4" y="9"/>
                    </a:cubicBezTo>
                    <a:cubicBezTo>
                      <a:pt x="2" y="8"/>
                      <a:pt x="2" y="8"/>
                      <a:pt x="2" y="6"/>
                    </a:cubicBezTo>
                    <a:cubicBezTo>
                      <a:pt x="3" y="6"/>
                      <a:pt x="2" y="5"/>
                      <a:pt x="2" y="4"/>
                    </a:cubicBezTo>
                    <a:cubicBezTo>
                      <a:pt x="2" y="3"/>
                      <a:pt x="0" y="3"/>
                      <a:pt x="1" y="3"/>
                    </a:cubicBezTo>
                    <a:cubicBezTo>
                      <a:pt x="2" y="2"/>
                      <a:pt x="3" y="2"/>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0" name="Chile">
                <a:extLst>
                  <a:ext uri="{FF2B5EF4-FFF2-40B4-BE49-F238E27FC236}">
                    <a16:creationId xmlns:a16="http://schemas.microsoft.com/office/drawing/2014/main" id="{AE2F9E3C-F035-46F6-AB31-36BA47462990}"/>
                  </a:ext>
                </a:extLst>
              </p:cNvPr>
              <p:cNvSpPr>
                <a:spLocks/>
              </p:cNvSpPr>
              <p:nvPr/>
            </p:nvSpPr>
            <p:spPr bwMode="auto">
              <a:xfrm>
                <a:off x="1930" y="2438"/>
                <a:ext cx="130" cy="479"/>
              </a:xfrm>
              <a:custGeom>
                <a:avLst/>
                <a:gdLst/>
                <a:ahLst/>
                <a:cxnLst>
                  <a:cxn ang="0">
                    <a:pos x="49" y="196"/>
                  </a:cxn>
                  <a:cxn ang="0">
                    <a:pos x="48" y="202"/>
                  </a:cxn>
                  <a:cxn ang="0">
                    <a:pos x="43" y="200"/>
                  </a:cxn>
                  <a:cxn ang="0">
                    <a:pos x="45" y="197"/>
                  </a:cxn>
                  <a:cxn ang="0">
                    <a:pos x="40" y="198"/>
                  </a:cxn>
                  <a:cxn ang="0">
                    <a:pos x="43" y="199"/>
                  </a:cxn>
                  <a:cxn ang="0">
                    <a:pos x="37" y="199"/>
                  </a:cxn>
                  <a:cxn ang="0">
                    <a:pos x="36" y="195"/>
                  </a:cxn>
                  <a:cxn ang="0">
                    <a:pos x="32" y="191"/>
                  </a:cxn>
                  <a:cxn ang="0">
                    <a:pos x="28" y="187"/>
                  </a:cxn>
                  <a:cxn ang="0">
                    <a:pos x="29" y="181"/>
                  </a:cxn>
                  <a:cxn ang="0">
                    <a:pos x="25" y="177"/>
                  </a:cxn>
                  <a:cxn ang="0">
                    <a:pos x="27" y="175"/>
                  </a:cxn>
                  <a:cxn ang="0">
                    <a:pos x="22" y="169"/>
                  </a:cxn>
                  <a:cxn ang="0">
                    <a:pos x="17" y="167"/>
                  </a:cxn>
                  <a:cxn ang="0">
                    <a:pos x="23" y="166"/>
                  </a:cxn>
                  <a:cxn ang="0">
                    <a:pos x="22" y="156"/>
                  </a:cxn>
                  <a:cxn ang="0">
                    <a:pos x="21" y="145"/>
                  </a:cxn>
                  <a:cxn ang="0">
                    <a:pos x="16" y="142"/>
                  </a:cxn>
                  <a:cxn ang="0">
                    <a:pos x="12" y="123"/>
                  </a:cxn>
                  <a:cxn ang="0">
                    <a:pos x="10" y="116"/>
                  </a:cxn>
                  <a:cxn ang="0">
                    <a:pos x="11" y="108"/>
                  </a:cxn>
                  <a:cxn ang="0">
                    <a:pos x="10" y="88"/>
                  </a:cxn>
                  <a:cxn ang="0">
                    <a:pos x="8" y="73"/>
                  </a:cxn>
                  <a:cxn ang="0">
                    <a:pos x="6" y="63"/>
                  </a:cxn>
                  <a:cxn ang="0">
                    <a:pos x="6" y="41"/>
                  </a:cxn>
                  <a:cxn ang="0">
                    <a:pos x="5" y="26"/>
                  </a:cxn>
                  <a:cxn ang="0">
                    <a:pos x="3" y="11"/>
                  </a:cxn>
                  <a:cxn ang="0">
                    <a:pos x="3" y="0"/>
                  </a:cxn>
                  <a:cxn ang="0">
                    <a:pos x="19" y="32"/>
                  </a:cxn>
                  <a:cxn ang="0">
                    <a:pos x="15" y="45"/>
                  </a:cxn>
                  <a:cxn ang="0">
                    <a:pos x="15" y="62"/>
                  </a:cxn>
                  <a:cxn ang="0">
                    <a:pos x="14" y="78"/>
                  </a:cxn>
                  <a:cxn ang="0">
                    <a:pos x="18" y="94"/>
                  </a:cxn>
                  <a:cxn ang="0">
                    <a:pos x="20" y="103"/>
                  </a:cxn>
                  <a:cxn ang="0">
                    <a:pos x="22" y="123"/>
                  </a:cxn>
                  <a:cxn ang="0">
                    <a:pos x="20" y="132"/>
                  </a:cxn>
                  <a:cxn ang="0">
                    <a:pos x="24" y="146"/>
                  </a:cxn>
                  <a:cxn ang="0">
                    <a:pos x="27" y="152"/>
                  </a:cxn>
                  <a:cxn ang="0">
                    <a:pos x="28" y="161"/>
                  </a:cxn>
                  <a:cxn ang="0">
                    <a:pos x="30" y="175"/>
                  </a:cxn>
                  <a:cxn ang="0">
                    <a:pos x="33" y="189"/>
                  </a:cxn>
                  <a:cxn ang="0">
                    <a:pos x="39" y="193"/>
                  </a:cxn>
                  <a:cxn ang="0">
                    <a:pos x="55" y="196"/>
                  </a:cxn>
                </a:cxnLst>
                <a:rect l="0" t="0" r="r" b="b"/>
                <a:pathLst>
                  <a:path w="55" h="203">
                    <a:moveTo>
                      <a:pt x="55" y="196"/>
                    </a:moveTo>
                    <a:cubicBezTo>
                      <a:pt x="53" y="195"/>
                      <a:pt x="53" y="196"/>
                      <a:pt x="52" y="195"/>
                    </a:cubicBezTo>
                    <a:cubicBezTo>
                      <a:pt x="50" y="194"/>
                      <a:pt x="50" y="197"/>
                      <a:pt x="49" y="196"/>
                    </a:cubicBezTo>
                    <a:cubicBezTo>
                      <a:pt x="48" y="196"/>
                      <a:pt x="49" y="197"/>
                      <a:pt x="48" y="197"/>
                    </a:cubicBezTo>
                    <a:cubicBezTo>
                      <a:pt x="46" y="197"/>
                      <a:pt x="48" y="197"/>
                      <a:pt x="47" y="199"/>
                    </a:cubicBezTo>
                    <a:cubicBezTo>
                      <a:pt x="47" y="200"/>
                      <a:pt x="47" y="200"/>
                      <a:pt x="48" y="202"/>
                    </a:cubicBezTo>
                    <a:cubicBezTo>
                      <a:pt x="48" y="203"/>
                      <a:pt x="46" y="203"/>
                      <a:pt x="45" y="202"/>
                    </a:cubicBezTo>
                    <a:cubicBezTo>
                      <a:pt x="43" y="202"/>
                      <a:pt x="42" y="202"/>
                      <a:pt x="42" y="201"/>
                    </a:cubicBezTo>
                    <a:cubicBezTo>
                      <a:pt x="42" y="200"/>
                      <a:pt x="43" y="200"/>
                      <a:pt x="43" y="200"/>
                    </a:cubicBezTo>
                    <a:cubicBezTo>
                      <a:pt x="44" y="200"/>
                      <a:pt x="44" y="202"/>
                      <a:pt x="44" y="201"/>
                    </a:cubicBezTo>
                    <a:cubicBezTo>
                      <a:pt x="45" y="201"/>
                      <a:pt x="44" y="200"/>
                      <a:pt x="45" y="199"/>
                    </a:cubicBezTo>
                    <a:cubicBezTo>
                      <a:pt x="46" y="199"/>
                      <a:pt x="46" y="198"/>
                      <a:pt x="45" y="197"/>
                    </a:cubicBezTo>
                    <a:cubicBezTo>
                      <a:pt x="44" y="196"/>
                      <a:pt x="43" y="195"/>
                      <a:pt x="41" y="197"/>
                    </a:cubicBezTo>
                    <a:cubicBezTo>
                      <a:pt x="40" y="198"/>
                      <a:pt x="41" y="196"/>
                      <a:pt x="39" y="197"/>
                    </a:cubicBezTo>
                    <a:cubicBezTo>
                      <a:pt x="38" y="197"/>
                      <a:pt x="39" y="197"/>
                      <a:pt x="40" y="198"/>
                    </a:cubicBezTo>
                    <a:cubicBezTo>
                      <a:pt x="42" y="199"/>
                      <a:pt x="42" y="197"/>
                      <a:pt x="42" y="197"/>
                    </a:cubicBezTo>
                    <a:cubicBezTo>
                      <a:pt x="43" y="198"/>
                      <a:pt x="44" y="196"/>
                      <a:pt x="45" y="197"/>
                    </a:cubicBezTo>
                    <a:cubicBezTo>
                      <a:pt x="45" y="199"/>
                      <a:pt x="44" y="198"/>
                      <a:pt x="43" y="199"/>
                    </a:cubicBezTo>
                    <a:cubicBezTo>
                      <a:pt x="42" y="201"/>
                      <a:pt x="40" y="200"/>
                      <a:pt x="41" y="201"/>
                    </a:cubicBezTo>
                    <a:cubicBezTo>
                      <a:pt x="41" y="202"/>
                      <a:pt x="38" y="201"/>
                      <a:pt x="38" y="199"/>
                    </a:cubicBezTo>
                    <a:cubicBezTo>
                      <a:pt x="38" y="198"/>
                      <a:pt x="36" y="200"/>
                      <a:pt x="37" y="199"/>
                    </a:cubicBezTo>
                    <a:cubicBezTo>
                      <a:pt x="37" y="198"/>
                      <a:pt x="35" y="198"/>
                      <a:pt x="36" y="197"/>
                    </a:cubicBezTo>
                    <a:cubicBezTo>
                      <a:pt x="37" y="196"/>
                      <a:pt x="35" y="197"/>
                      <a:pt x="34" y="196"/>
                    </a:cubicBezTo>
                    <a:cubicBezTo>
                      <a:pt x="33" y="194"/>
                      <a:pt x="35" y="196"/>
                      <a:pt x="36" y="195"/>
                    </a:cubicBezTo>
                    <a:cubicBezTo>
                      <a:pt x="37" y="195"/>
                      <a:pt x="36" y="193"/>
                      <a:pt x="34" y="191"/>
                    </a:cubicBezTo>
                    <a:cubicBezTo>
                      <a:pt x="34" y="193"/>
                      <a:pt x="37" y="195"/>
                      <a:pt x="35" y="195"/>
                    </a:cubicBezTo>
                    <a:cubicBezTo>
                      <a:pt x="34" y="195"/>
                      <a:pt x="32" y="192"/>
                      <a:pt x="32" y="191"/>
                    </a:cubicBezTo>
                    <a:cubicBezTo>
                      <a:pt x="32" y="191"/>
                      <a:pt x="30" y="191"/>
                      <a:pt x="30" y="190"/>
                    </a:cubicBezTo>
                    <a:cubicBezTo>
                      <a:pt x="29" y="189"/>
                      <a:pt x="31" y="189"/>
                      <a:pt x="31" y="189"/>
                    </a:cubicBezTo>
                    <a:cubicBezTo>
                      <a:pt x="30" y="189"/>
                      <a:pt x="30" y="188"/>
                      <a:pt x="28" y="187"/>
                    </a:cubicBezTo>
                    <a:cubicBezTo>
                      <a:pt x="26" y="186"/>
                      <a:pt x="27" y="187"/>
                      <a:pt x="27" y="185"/>
                    </a:cubicBezTo>
                    <a:cubicBezTo>
                      <a:pt x="28" y="183"/>
                      <a:pt x="30" y="187"/>
                      <a:pt x="30" y="185"/>
                    </a:cubicBezTo>
                    <a:cubicBezTo>
                      <a:pt x="30" y="183"/>
                      <a:pt x="29" y="185"/>
                      <a:pt x="29" y="181"/>
                    </a:cubicBezTo>
                    <a:cubicBezTo>
                      <a:pt x="28" y="184"/>
                      <a:pt x="27" y="184"/>
                      <a:pt x="27" y="183"/>
                    </a:cubicBezTo>
                    <a:cubicBezTo>
                      <a:pt x="26" y="181"/>
                      <a:pt x="26" y="183"/>
                      <a:pt x="26" y="181"/>
                    </a:cubicBezTo>
                    <a:cubicBezTo>
                      <a:pt x="25" y="178"/>
                      <a:pt x="25" y="179"/>
                      <a:pt x="25" y="177"/>
                    </a:cubicBezTo>
                    <a:cubicBezTo>
                      <a:pt x="23" y="179"/>
                      <a:pt x="25" y="178"/>
                      <a:pt x="24" y="176"/>
                    </a:cubicBezTo>
                    <a:cubicBezTo>
                      <a:pt x="22" y="175"/>
                      <a:pt x="22" y="175"/>
                      <a:pt x="23" y="175"/>
                    </a:cubicBezTo>
                    <a:cubicBezTo>
                      <a:pt x="24" y="175"/>
                      <a:pt x="24" y="174"/>
                      <a:pt x="27" y="175"/>
                    </a:cubicBezTo>
                    <a:cubicBezTo>
                      <a:pt x="25" y="171"/>
                      <a:pt x="25" y="176"/>
                      <a:pt x="23" y="174"/>
                    </a:cubicBezTo>
                    <a:cubicBezTo>
                      <a:pt x="22" y="173"/>
                      <a:pt x="21" y="174"/>
                      <a:pt x="22" y="172"/>
                    </a:cubicBezTo>
                    <a:cubicBezTo>
                      <a:pt x="23" y="169"/>
                      <a:pt x="23" y="169"/>
                      <a:pt x="22" y="169"/>
                    </a:cubicBezTo>
                    <a:cubicBezTo>
                      <a:pt x="21" y="168"/>
                      <a:pt x="19" y="170"/>
                      <a:pt x="18" y="168"/>
                    </a:cubicBezTo>
                    <a:cubicBezTo>
                      <a:pt x="18" y="167"/>
                      <a:pt x="18" y="168"/>
                      <a:pt x="18" y="169"/>
                    </a:cubicBezTo>
                    <a:cubicBezTo>
                      <a:pt x="17" y="168"/>
                      <a:pt x="15" y="169"/>
                      <a:pt x="17" y="167"/>
                    </a:cubicBezTo>
                    <a:cubicBezTo>
                      <a:pt x="18" y="165"/>
                      <a:pt x="18" y="167"/>
                      <a:pt x="19" y="165"/>
                    </a:cubicBezTo>
                    <a:cubicBezTo>
                      <a:pt x="19" y="164"/>
                      <a:pt x="17" y="165"/>
                      <a:pt x="19" y="164"/>
                    </a:cubicBezTo>
                    <a:cubicBezTo>
                      <a:pt x="22" y="162"/>
                      <a:pt x="23" y="166"/>
                      <a:pt x="23" y="166"/>
                    </a:cubicBezTo>
                    <a:cubicBezTo>
                      <a:pt x="24" y="165"/>
                      <a:pt x="23" y="164"/>
                      <a:pt x="25" y="163"/>
                    </a:cubicBezTo>
                    <a:cubicBezTo>
                      <a:pt x="26" y="162"/>
                      <a:pt x="24" y="162"/>
                      <a:pt x="23" y="160"/>
                    </a:cubicBezTo>
                    <a:cubicBezTo>
                      <a:pt x="21" y="157"/>
                      <a:pt x="23" y="157"/>
                      <a:pt x="22" y="156"/>
                    </a:cubicBezTo>
                    <a:cubicBezTo>
                      <a:pt x="22" y="153"/>
                      <a:pt x="24" y="155"/>
                      <a:pt x="22" y="153"/>
                    </a:cubicBezTo>
                    <a:cubicBezTo>
                      <a:pt x="21" y="150"/>
                      <a:pt x="24" y="150"/>
                      <a:pt x="22" y="148"/>
                    </a:cubicBezTo>
                    <a:cubicBezTo>
                      <a:pt x="20" y="146"/>
                      <a:pt x="22" y="146"/>
                      <a:pt x="21" y="145"/>
                    </a:cubicBezTo>
                    <a:cubicBezTo>
                      <a:pt x="20" y="144"/>
                      <a:pt x="21" y="143"/>
                      <a:pt x="20" y="142"/>
                    </a:cubicBezTo>
                    <a:cubicBezTo>
                      <a:pt x="18" y="141"/>
                      <a:pt x="18" y="143"/>
                      <a:pt x="17" y="142"/>
                    </a:cubicBezTo>
                    <a:cubicBezTo>
                      <a:pt x="16" y="141"/>
                      <a:pt x="16" y="143"/>
                      <a:pt x="16" y="142"/>
                    </a:cubicBezTo>
                    <a:cubicBezTo>
                      <a:pt x="14" y="139"/>
                      <a:pt x="17" y="139"/>
                      <a:pt x="14" y="135"/>
                    </a:cubicBezTo>
                    <a:cubicBezTo>
                      <a:pt x="12" y="132"/>
                      <a:pt x="18" y="134"/>
                      <a:pt x="14" y="128"/>
                    </a:cubicBezTo>
                    <a:cubicBezTo>
                      <a:pt x="12" y="125"/>
                      <a:pt x="13" y="123"/>
                      <a:pt x="12" y="123"/>
                    </a:cubicBezTo>
                    <a:cubicBezTo>
                      <a:pt x="11" y="122"/>
                      <a:pt x="14" y="122"/>
                      <a:pt x="11" y="120"/>
                    </a:cubicBezTo>
                    <a:cubicBezTo>
                      <a:pt x="9" y="119"/>
                      <a:pt x="8" y="118"/>
                      <a:pt x="9" y="116"/>
                    </a:cubicBezTo>
                    <a:cubicBezTo>
                      <a:pt x="10" y="114"/>
                      <a:pt x="10" y="115"/>
                      <a:pt x="10" y="116"/>
                    </a:cubicBezTo>
                    <a:cubicBezTo>
                      <a:pt x="9" y="117"/>
                      <a:pt x="12" y="118"/>
                      <a:pt x="11" y="115"/>
                    </a:cubicBezTo>
                    <a:cubicBezTo>
                      <a:pt x="10" y="112"/>
                      <a:pt x="12" y="113"/>
                      <a:pt x="11" y="112"/>
                    </a:cubicBezTo>
                    <a:cubicBezTo>
                      <a:pt x="10" y="109"/>
                      <a:pt x="12" y="111"/>
                      <a:pt x="11" y="108"/>
                    </a:cubicBezTo>
                    <a:cubicBezTo>
                      <a:pt x="10" y="105"/>
                      <a:pt x="13" y="107"/>
                      <a:pt x="12" y="103"/>
                    </a:cubicBezTo>
                    <a:cubicBezTo>
                      <a:pt x="11" y="99"/>
                      <a:pt x="13" y="99"/>
                      <a:pt x="12" y="96"/>
                    </a:cubicBezTo>
                    <a:cubicBezTo>
                      <a:pt x="11" y="93"/>
                      <a:pt x="12" y="93"/>
                      <a:pt x="10" y="88"/>
                    </a:cubicBezTo>
                    <a:cubicBezTo>
                      <a:pt x="8" y="83"/>
                      <a:pt x="7" y="76"/>
                      <a:pt x="6" y="75"/>
                    </a:cubicBezTo>
                    <a:cubicBezTo>
                      <a:pt x="6" y="73"/>
                      <a:pt x="7" y="75"/>
                      <a:pt x="8" y="75"/>
                    </a:cubicBezTo>
                    <a:cubicBezTo>
                      <a:pt x="8" y="74"/>
                      <a:pt x="7" y="74"/>
                      <a:pt x="8" y="73"/>
                    </a:cubicBezTo>
                    <a:cubicBezTo>
                      <a:pt x="8" y="72"/>
                      <a:pt x="9" y="74"/>
                      <a:pt x="9" y="73"/>
                    </a:cubicBezTo>
                    <a:cubicBezTo>
                      <a:pt x="9" y="71"/>
                      <a:pt x="8" y="73"/>
                      <a:pt x="8" y="71"/>
                    </a:cubicBezTo>
                    <a:cubicBezTo>
                      <a:pt x="8" y="68"/>
                      <a:pt x="5" y="72"/>
                      <a:pt x="6" y="63"/>
                    </a:cubicBezTo>
                    <a:cubicBezTo>
                      <a:pt x="7" y="58"/>
                      <a:pt x="7" y="55"/>
                      <a:pt x="7" y="52"/>
                    </a:cubicBezTo>
                    <a:cubicBezTo>
                      <a:pt x="7" y="46"/>
                      <a:pt x="8" y="46"/>
                      <a:pt x="7" y="45"/>
                    </a:cubicBezTo>
                    <a:cubicBezTo>
                      <a:pt x="6" y="43"/>
                      <a:pt x="8" y="44"/>
                      <a:pt x="6" y="41"/>
                    </a:cubicBezTo>
                    <a:cubicBezTo>
                      <a:pt x="5" y="38"/>
                      <a:pt x="7" y="38"/>
                      <a:pt x="5" y="35"/>
                    </a:cubicBezTo>
                    <a:cubicBezTo>
                      <a:pt x="3" y="33"/>
                      <a:pt x="5" y="36"/>
                      <a:pt x="5" y="30"/>
                    </a:cubicBezTo>
                    <a:cubicBezTo>
                      <a:pt x="5" y="25"/>
                      <a:pt x="4" y="29"/>
                      <a:pt x="5" y="26"/>
                    </a:cubicBezTo>
                    <a:cubicBezTo>
                      <a:pt x="6" y="22"/>
                      <a:pt x="5" y="24"/>
                      <a:pt x="4" y="20"/>
                    </a:cubicBezTo>
                    <a:cubicBezTo>
                      <a:pt x="3" y="17"/>
                      <a:pt x="5" y="20"/>
                      <a:pt x="4" y="17"/>
                    </a:cubicBezTo>
                    <a:cubicBezTo>
                      <a:pt x="3" y="15"/>
                      <a:pt x="4" y="12"/>
                      <a:pt x="3" y="11"/>
                    </a:cubicBezTo>
                    <a:cubicBezTo>
                      <a:pt x="1" y="8"/>
                      <a:pt x="3" y="9"/>
                      <a:pt x="1" y="7"/>
                    </a:cubicBezTo>
                    <a:cubicBezTo>
                      <a:pt x="0" y="4"/>
                      <a:pt x="1" y="4"/>
                      <a:pt x="0" y="3"/>
                    </a:cubicBezTo>
                    <a:cubicBezTo>
                      <a:pt x="5" y="2"/>
                      <a:pt x="0" y="1"/>
                      <a:pt x="3" y="0"/>
                    </a:cubicBezTo>
                    <a:cubicBezTo>
                      <a:pt x="8" y="5"/>
                      <a:pt x="5" y="4"/>
                      <a:pt x="9" y="10"/>
                    </a:cubicBezTo>
                    <a:cubicBezTo>
                      <a:pt x="11" y="13"/>
                      <a:pt x="9" y="16"/>
                      <a:pt x="12" y="19"/>
                    </a:cubicBezTo>
                    <a:cubicBezTo>
                      <a:pt x="17" y="28"/>
                      <a:pt x="12" y="34"/>
                      <a:pt x="19" y="32"/>
                    </a:cubicBezTo>
                    <a:cubicBezTo>
                      <a:pt x="19" y="32"/>
                      <a:pt x="20" y="33"/>
                      <a:pt x="20" y="34"/>
                    </a:cubicBezTo>
                    <a:cubicBezTo>
                      <a:pt x="19" y="38"/>
                      <a:pt x="20" y="39"/>
                      <a:pt x="17" y="41"/>
                    </a:cubicBezTo>
                    <a:cubicBezTo>
                      <a:pt x="12" y="44"/>
                      <a:pt x="17" y="42"/>
                      <a:pt x="15" y="45"/>
                    </a:cubicBezTo>
                    <a:cubicBezTo>
                      <a:pt x="13" y="51"/>
                      <a:pt x="19" y="51"/>
                      <a:pt x="16" y="54"/>
                    </a:cubicBezTo>
                    <a:cubicBezTo>
                      <a:pt x="18" y="55"/>
                      <a:pt x="19" y="55"/>
                      <a:pt x="17" y="58"/>
                    </a:cubicBezTo>
                    <a:cubicBezTo>
                      <a:pt x="16" y="60"/>
                      <a:pt x="17" y="60"/>
                      <a:pt x="15" y="62"/>
                    </a:cubicBezTo>
                    <a:cubicBezTo>
                      <a:pt x="14" y="64"/>
                      <a:pt x="16" y="64"/>
                      <a:pt x="14" y="66"/>
                    </a:cubicBezTo>
                    <a:cubicBezTo>
                      <a:pt x="13" y="68"/>
                      <a:pt x="15" y="71"/>
                      <a:pt x="14" y="73"/>
                    </a:cubicBezTo>
                    <a:cubicBezTo>
                      <a:pt x="13" y="75"/>
                      <a:pt x="15" y="75"/>
                      <a:pt x="14" y="78"/>
                    </a:cubicBezTo>
                    <a:cubicBezTo>
                      <a:pt x="12" y="82"/>
                      <a:pt x="14" y="86"/>
                      <a:pt x="14" y="86"/>
                    </a:cubicBezTo>
                    <a:cubicBezTo>
                      <a:pt x="15" y="86"/>
                      <a:pt x="17" y="87"/>
                      <a:pt x="16" y="88"/>
                    </a:cubicBezTo>
                    <a:cubicBezTo>
                      <a:pt x="14" y="90"/>
                      <a:pt x="18" y="91"/>
                      <a:pt x="18" y="94"/>
                    </a:cubicBezTo>
                    <a:cubicBezTo>
                      <a:pt x="18" y="97"/>
                      <a:pt x="18" y="97"/>
                      <a:pt x="19" y="96"/>
                    </a:cubicBezTo>
                    <a:cubicBezTo>
                      <a:pt x="20" y="95"/>
                      <a:pt x="21" y="96"/>
                      <a:pt x="20" y="98"/>
                    </a:cubicBezTo>
                    <a:cubicBezTo>
                      <a:pt x="19" y="100"/>
                      <a:pt x="22" y="101"/>
                      <a:pt x="20" y="103"/>
                    </a:cubicBezTo>
                    <a:cubicBezTo>
                      <a:pt x="21" y="105"/>
                      <a:pt x="22" y="106"/>
                      <a:pt x="20" y="108"/>
                    </a:cubicBezTo>
                    <a:cubicBezTo>
                      <a:pt x="17" y="111"/>
                      <a:pt x="19" y="112"/>
                      <a:pt x="19" y="116"/>
                    </a:cubicBezTo>
                    <a:cubicBezTo>
                      <a:pt x="19" y="119"/>
                      <a:pt x="23" y="120"/>
                      <a:pt x="22" y="123"/>
                    </a:cubicBezTo>
                    <a:cubicBezTo>
                      <a:pt x="21" y="125"/>
                      <a:pt x="19" y="123"/>
                      <a:pt x="21" y="126"/>
                    </a:cubicBezTo>
                    <a:cubicBezTo>
                      <a:pt x="22" y="128"/>
                      <a:pt x="19" y="127"/>
                      <a:pt x="20" y="129"/>
                    </a:cubicBezTo>
                    <a:cubicBezTo>
                      <a:pt x="21" y="131"/>
                      <a:pt x="19" y="130"/>
                      <a:pt x="20" y="132"/>
                    </a:cubicBezTo>
                    <a:cubicBezTo>
                      <a:pt x="20" y="138"/>
                      <a:pt x="24" y="140"/>
                      <a:pt x="23" y="141"/>
                    </a:cubicBezTo>
                    <a:cubicBezTo>
                      <a:pt x="21" y="142"/>
                      <a:pt x="23" y="142"/>
                      <a:pt x="23" y="144"/>
                    </a:cubicBezTo>
                    <a:cubicBezTo>
                      <a:pt x="22" y="146"/>
                      <a:pt x="25" y="144"/>
                      <a:pt x="24" y="146"/>
                    </a:cubicBezTo>
                    <a:cubicBezTo>
                      <a:pt x="23" y="148"/>
                      <a:pt x="27" y="146"/>
                      <a:pt x="25" y="149"/>
                    </a:cubicBezTo>
                    <a:cubicBezTo>
                      <a:pt x="24" y="151"/>
                      <a:pt x="24" y="152"/>
                      <a:pt x="26" y="151"/>
                    </a:cubicBezTo>
                    <a:cubicBezTo>
                      <a:pt x="27" y="150"/>
                      <a:pt x="27" y="150"/>
                      <a:pt x="27" y="152"/>
                    </a:cubicBezTo>
                    <a:cubicBezTo>
                      <a:pt x="26" y="154"/>
                      <a:pt x="25" y="153"/>
                      <a:pt x="26" y="155"/>
                    </a:cubicBezTo>
                    <a:cubicBezTo>
                      <a:pt x="26" y="157"/>
                      <a:pt x="30" y="157"/>
                      <a:pt x="29" y="158"/>
                    </a:cubicBezTo>
                    <a:cubicBezTo>
                      <a:pt x="28" y="159"/>
                      <a:pt x="28" y="160"/>
                      <a:pt x="28" y="161"/>
                    </a:cubicBezTo>
                    <a:cubicBezTo>
                      <a:pt x="27" y="162"/>
                      <a:pt x="31" y="161"/>
                      <a:pt x="30" y="165"/>
                    </a:cubicBezTo>
                    <a:cubicBezTo>
                      <a:pt x="29" y="170"/>
                      <a:pt x="32" y="171"/>
                      <a:pt x="31" y="172"/>
                    </a:cubicBezTo>
                    <a:cubicBezTo>
                      <a:pt x="29" y="174"/>
                      <a:pt x="31" y="172"/>
                      <a:pt x="30" y="175"/>
                    </a:cubicBezTo>
                    <a:cubicBezTo>
                      <a:pt x="29" y="177"/>
                      <a:pt x="33" y="177"/>
                      <a:pt x="31" y="179"/>
                    </a:cubicBezTo>
                    <a:cubicBezTo>
                      <a:pt x="30" y="181"/>
                      <a:pt x="33" y="181"/>
                      <a:pt x="32" y="183"/>
                    </a:cubicBezTo>
                    <a:cubicBezTo>
                      <a:pt x="31" y="184"/>
                      <a:pt x="32" y="188"/>
                      <a:pt x="33" y="189"/>
                    </a:cubicBezTo>
                    <a:cubicBezTo>
                      <a:pt x="34" y="189"/>
                      <a:pt x="35" y="186"/>
                      <a:pt x="36" y="187"/>
                    </a:cubicBezTo>
                    <a:cubicBezTo>
                      <a:pt x="38" y="189"/>
                      <a:pt x="36" y="189"/>
                      <a:pt x="37" y="191"/>
                    </a:cubicBezTo>
                    <a:cubicBezTo>
                      <a:pt x="38" y="192"/>
                      <a:pt x="37" y="193"/>
                      <a:pt x="39" y="193"/>
                    </a:cubicBezTo>
                    <a:cubicBezTo>
                      <a:pt x="41" y="193"/>
                      <a:pt x="41" y="194"/>
                      <a:pt x="41" y="194"/>
                    </a:cubicBezTo>
                    <a:cubicBezTo>
                      <a:pt x="49" y="194"/>
                      <a:pt x="49" y="194"/>
                      <a:pt x="49" y="194"/>
                    </a:cubicBezTo>
                    <a:cubicBezTo>
                      <a:pt x="50" y="195"/>
                      <a:pt x="51" y="193"/>
                      <a:pt x="55" y="1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1" name="Freeform 25">
                <a:extLst>
                  <a:ext uri="{FF2B5EF4-FFF2-40B4-BE49-F238E27FC236}">
                    <a16:creationId xmlns:a16="http://schemas.microsoft.com/office/drawing/2014/main" id="{094A4295-A661-4778-B0B5-C97B4E7D3CC7}"/>
                  </a:ext>
                </a:extLst>
              </p:cNvPr>
              <p:cNvSpPr>
                <a:spLocks/>
              </p:cNvSpPr>
              <p:nvPr/>
            </p:nvSpPr>
            <p:spPr bwMode="auto">
              <a:xfrm>
                <a:off x="2036" y="2898"/>
                <a:ext cx="33" cy="36"/>
              </a:xfrm>
              <a:custGeom>
                <a:avLst/>
                <a:gdLst/>
                <a:ahLst/>
                <a:cxnLst>
                  <a:cxn ang="0">
                    <a:pos x="14" y="12"/>
                  </a:cxn>
                  <a:cxn ang="0">
                    <a:pos x="12" y="12"/>
                  </a:cxn>
                  <a:cxn ang="0">
                    <a:pos x="9" y="11"/>
                  </a:cxn>
                  <a:cxn ang="0">
                    <a:pos x="8" y="11"/>
                  </a:cxn>
                  <a:cxn ang="0">
                    <a:pos x="6" y="11"/>
                  </a:cxn>
                  <a:cxn ang="0">
                    <a:pos x="8" y="12"/>
                  </a:cxn>
                  <a:cxn ang="0">
                    <a:pos x="7" y="13"/>
                  </a:cxn>
                  <a:cxn ang="0">
                    <a:pos x="9" y="14"/>
                  </a:cxn>
                  <a:cxn ang="0">
                    <a:pos x="7" y="14"/>
                  </a:cxn>
                  <a:cxn ang="0">
                    <a:pos x="6" y="13"/>
                  </a:cxn>
                  <a:cxn ang="0">
                    <a:pos x="5" y="12"/>
                  </a:cxn>
                  <a:cxn ang="0">
                    <a:pos x="6" y="12"/>
                  </a:cxn>
                  <a:cxn ang="0">
                    <a:pos x="5" y="11"/>
                  </a:cxn>
                  <a:cxn ang="0">
                    <a:pos x="4" y="11"/>
                  </a:cxn>
                  <a:cxn ang="0">
                    <a:pos x="3" y="11"/>
                  </a:cxn>
                  <a:cxn ang="0">
                    <a:pos x="2" y="10"/>
                  </a:cxn>
                  <a:cxn ang="0">
                    <a:pos x="2" y="12"/>
                  </a:cxn>
                  <a:cxn ang="0">
                    <a:pos x="1" y="11"/>
                  </a:cxn>
                  <a:cxn ang="0">
                    <a:pos x="0" y="11"/>
                  </a:cxn>
                  <a:cxn ang="0">
                    <a:pos x="2" y="10"/>
                  </a:cxn>
                  <a:cxn ang="0">
                    <a:pos x="3" y="10"/>
                  </a:cxn>
                  <a:cxn ang="0">
                    <a:pos x="4" y="9"/>
                  </a:cxn>
                  <a:cxn ang="0">
                    <a:pos x="5" y="10"/>
                  </a:cxn>
                  <a:cxn ang="0">
                    <a:pos x="5" y="10"/>
                  </a:cxn>
                  <a:cxn ang="0">
                    <a:pos x="4" y="8"/>
                  </a:cxn>
                  <a:cxn ang="0">
                    <a:pos x="4" y="7"/>
                  </a:cxn>
                  <a:cxn ang="0">
                    <a:pos x="4" y="6"/>
                  </a:cxn>
                  <a:cxn ang="0">
                    <a:pos x="5" y="6"/>
                  </a:cxn>
                  <a:cxn ang="0">
                    <a:pos x="5" y="8"/>
                  </a:cxn>
                  <a:cxn ang="0">
                    <a:pos x="6" y="9"/>
                  </a:cxn>
                  <a:cxn ang="0">
                    <a:pos x="6" y="9"/>
                  </a:cxn>
                  <a:cxn ang="0">
                    <a:pos x="7" y="10"/>
                  </a:cxn>
                  <a:cxn ang="0">
                    <a:pos x="7" y="9"/>
                  </a:cxn>
                  <a:cxn ang="0">
                    <a:pos x="8" y="9"/>
                  </a:cxn>
                  <a:cxn ang="0">
                    <a:pos x="9" y="9"/>
                  </a:cxn>
                  <a:cxn ang="0">
                    <a:pos x="10" y="9"/>
                  </a:cxn>
                  <a:cxn ang="0">
                    <a:pos x="11" y="10"/>
                  </a:cxn>
                  <a:cxn ang="0">
                    <a:pos x="12" y="9"/>
                  </a:cxn>
                  <a:cxn ang="0">
                    <a:pos x="7" y="8"/>
                  </a:cxn>
                  <a:cxn ang="0">
                    <a:pos x="6" y="6"/>
                  </a:cxn>
                  <a:cxn ang="0">
                    <a:pos x="8" y="5"/>
                  </a:cxn>
                  <a:cxn ang="0">
                    <a:pos x="6" y="5"/>
                  </a:cxn>
                  <a:cxn ang="0">
                    <a:pos x="4" y="4"/>
                  </a:cxn>
                  <a:cxn ang="0">
                    <a:pos x="4" y="4"/>
                  </a:cxn>
                  <a:cxn ang="0">
                    <a:pos x="4" y="3"/>
                  </a:cxn>
                  <a:cxn ang="0">
                    <a:pos x="5" y="2"/>
                  </a:cxn>
                  <a:cxn ang="0">
                    <a:pos x="6" y="3"/>
                  </a:cxn>
                  <a:cxn ang="0">
                    <a:pos x="6" y="2"/>
                  </a:cxn>
                  <a:cxn ang="0">
                    <a:pos x="7" y="1"/>
                  </a:cxn>
                  <a:cxn ang="0">
                    <a:pos x="9" y="2"/>
                  </a:cxn>
                  <a:cxn ang="0">
                    <a:pos x="10" y="2"/>
                  </a:cxn>
                  <a:cxn ang="0">
                    <a:pos x="14" y="12"/>
                  </a:cxn>
                </a:cxnLst>
                <a:rect l="0" t="0" r="r" b="b"/>
                <a:pathLst>
                  <a:path w="14" h="15">
                    <a:moveTo>
                      <a:pt x="14" y="12"/>
                    </a:moveTo>
                    <a:cubicBezTo>
                      <a:pt x="14" y="12"/>
                      <a:pt x="13" y="12"/>
                      <a:pt x="12" y="12"/>
                    </a:cubicBezTo>
                    <a:cubicBezTo>
                      <a:pt x="11" y="12"/>
                      <a:pt x="10" y="11"/>
                      <a:pt x="9" y="11"/>
                    </a:cubicBezTo>
                    <a:cubicBezTo>
                      <a:pt x="9" y="11"/>
                      <a:pt x="9" y="12"/>
                      <a:pt x="8" y="11"/>
                    </a:cubicBezTo>
                    <a:cubicBezTo>
                      <a:pt x="7" y="11"/>
                      <a:pt x="6" y="11"/>
                      <a:pt x="6" y="11"/>
                    </a:cubicBezTo>
                    <a:cubicBezTo>
                      <a:pt x="6" y="11"/>
                      <a:pt x="8" y="11"/>
                      <a:pt x="8" y="12"/>
                    </a:cubicBezTo>
                    <a:cubicBezTo>
                      <a:pt x="7" y="13"/>
                      <a:pt x="7" y="12"/>
                      <a:pt x="7" y="13"/>
                    </a:cubicBezTo>
                    <a:cubicBezTo>
                      <a:pt x="7" y="13"/>
                      <a:pt x="9" y="13"/>
                      <a:pt x="9" y="14"/>
                    </a:cubicBezTo>
                    <a:cubicBezTo>
                      <a:pt x="9" y="15"/>
                      <a:pt x="8" y="13"/>
                      <a:pt x="7" y="14"/>
                    </a:cubicBezTo>
                    <a:cubicBezTo>
                      <a:pt x="7" y="14"/>
                      <a:pt x="7" y="14"/>
                      <a:pt x="6" y="13"/>
                    </a:cubicBezTo>
                    <a:cubicBezTo>
                      <a:pt x="6" y="13"/>
                      <a:pt x="5" y="13"/>
                      <a:pt x="5" y="12"/>
                    </a:cubicBezTo>
                    <a:cubicBezTo>
                      <a:pt x="6" y="12"/>
                      <a:pt x="6" y="13"/>
                      <a:pt x="6" y="12"/>
                    </a:cubicBezTo>
                    <a:cubicBezTo>
                      <a:pt x="6" y="12"/>
                      <a:pt x="5" y="11"/>
                      <a:pt x="5" y="11"/>
                    </a:cubicBezTo>
                    <a:cubicBezTo>
                      <a:pt x="5" y="11"/>
                      <a:pt x="4" y="12"/>
                      <a:pt x="4" y="11"/>
                    </a:cubicBezTo>
                    <a:cubicBezTo>
                      <a:pt x="4" y="10"/>
                      <a:pt x="3" y="11"/>
                      <a:pt x="3" y="11"/>
                    </a:cubicBezTo>
                    <a:cubicBezTo>
                      <a:pt x="2" y="12"/>
                      <a:pt x="3" y="10"/>
                      <a:pt x="2" y="10"/>
                    </a:cubicBezTo>
                    <a:cubicBezTo>
                      <a:pt x="2" y="10"/>
                      <a:pt x="2" y="12"/>
                      <a:pt x="2" y="12"/>
                    </a:cubicBezTo>
                    <a:cubicBezTo>
                      <a:pt x="1" y="12"/>
                      <a:pt x="1" y="11"/>
                      <a:pt x="1" y="11"/>
                    </a:cubicBezTo>
                    <a:cubicBezTo>
                      <a:pt x="0" y="11"/>
                      <a:pt x="0" y="11"/>
                      <a:pt x="0" y="11"/>
                    </a:cubicBezTo>
                    <a:cubicBezTo>
                      <a:pt x="1" y="10"/>
                      <a:pt x="2" y="9"/>
                      <a:pt x="2" y="10"/>
                    </a:cubicBezTo>
                    <a:cubicBezTo>
                      <a:pt x="2" y="10"/>
                      <a:pt x="2" y="9"/>
                      <a:pt x="3" y="10"/>
                    </a:cubicBezTo>
                    <a:cubicBezTo>
                      <a:pt x="3" y="10"/>
                      <a:pt x="4" y="9"/>
                      <a:pt x="4" y="9"/>
                    </a:cubicBezTo>
                    <a:cubicBezTo>
                      <a:pt x="5" y="9"/>
                      <a:pt x="4" y="10"/>
                      <a:pt x="5" y="10"/>
                    </a:cubicBezTo>
                    <a:cubicBezTo>
                      <a:pt x="5" y="10"/>
                      <a:pt x="6" y="11"/>
                      <a:pt x="5" y="10"/>
                    </a:cubicBezTo>
                    <a:cubicBezTo>
                      <a:pt x="5" y="9"/>
                      <a:pt x="3" y="8"/>
                      <a:pt x="4" y="8"/>
                    </a:cubicBezTo>
                    <a:cubicBezTo>
                      <a:pt x="4" y="8"/>
                      <a:pt x="2" y="7"/>
                      <a:pt x="4" y="7"/>
                    </a:cubicBezTo>
                    <a:cubicBezTo>
                      <a:pt x="5" y="7"/>
                      <a:pt x="3" y="6"/>
                      <a:pt x="4" y="6"/>
                    </a:cubicBezTo>
                    <a:cubicBezTo>
                      <a:pt x="4" y="5"/>
                      <a:pt x="4" y="5"/>
                      <a:pt x="5" y="6"/>
                    </a:cubicBezTo>
                    <a:cubicBezTo>
                      <a:pt x="6" y="8"/>
                      <a:pt x="4" y="7"/>
                      <a:pt x="5" y="8"/>
                    </a:cubicBezTo>
                    <a:cubicBezTo>
                      <a:pt x="5" y="8"/>
                      <a:pt x="5" y="9"/>
                      <a:pt x="6" y="9"/>
                    </a:cubicBezTo>
                    <a:cubicBezTo>
                      <a:pt x="6" y="9"/>
                      <a:pt x="7" y="9"/>
                      <a:pt x="6" y="9"/>
                    </a:cubicBezTo>
                    <a:cubicBezTo>
                      <a:pt x="7" y="9"/>
                      <a:pt x="6" y="10"/>
                      <a:pt x="7" y="10"/>
                    </a:cubicBezTo>
                    <a:cubicBezTo>
                      <a:pt x="8" y="10"/>
                      <a:pt x="7" y="10"/>
                      <a:pt x="7" y="9"/>
                    </a:cubicBezTo>
                    <a:cubicBezTo>
                      <a:pt x="7" y="8"/>
                      <a:pt x="8" y="8"/>
                      <a:pt x="8" y="9"/>
                    </a:cubicBezTo>
                    <a:cubicBezTo>
                      <a:pt x="9" y="10"/>
                      <a:pt x="9" y="8"/>
                      <a:pt x="9" y="9"/>
                    </a:cubicBezTo>
                    <a:cubicBezTo>
                      <a:pt x="10" y="9"/>
                      <a:pt x="10" y="8"/>
                      <a:pt x="10" y="9"/>
                    </a:cubicBezTo>
                    <a:cubicBezTo>
                      <a:pt x="11" y="9"/>
                      <a:pt x="10" y="9"/>
                      <a:pt x="11" y="10"/>
                    </a:cubicBezTo>
                    <a:cubicBezTo>
                      <a:pt x="11" y="9"/>
                      <a:pt x="11" y="9"/>
                      <a:pt x="12" y="9"/>
                    </a:cubicBezTo>
                    <a:cubicBezTo>
                      <a:pt x="11" y="8"/>
                      <a:pt x="8" y="8"/>
                      <a:pt x="7" y="8"/>
                    </a:cubicBezTo>
                    <a:cubicBezTo>
                      <a:pt x="6" y="8"/>
                      <a:pt x="6" y="6"/>
                      <a:pt x="6" y="6"/>
                    </a:cubicBezTo>
                    <a:cubicBezTo>
                      <a:pt x="6" y="5"/>
                      <a:pt x="8" y="6"/>
                      <a:pt x="8" y="5"/>
                    </a:cubicBezTo>
                    <a:cubicBezTo>
                      <a:pt x="8" y="5"/>
                      <a:pt x="7" y="4"/>
                      <a:pt x="6" y="5"/>
                    </a:cubicBezTo>
                    <a:cubicBezTo>
                      <a:pt x="5" y="5"/>
                      <a:pt x="4" y="5"/>
                      <a:pt x="4" y="4"/>
                    </a:cubicBezTo>
                    <a:cubicBezTo>
                      <a:pt x="4" y="4"/>
                      <a:pt x="4" y="4"/>
                      <a:pt x="4" y="4"/>
                    </a:cubicBezTo>
                    <a:cubicBezTo>
                      <a:pt x="5" y="3"/>
                      <a:pt x="6" y="3"/>
                      <a:pt x="4" y="3"/>
                    </a:cubicBezTo>
                    <a:cubicBezTo>
                      <a:pt x="4" y="2"/>
                      <a:pt x="4" y="2"/>
                      <a:pt x="5" y="2"/>
                    </a:cubicBezTo>
                    <a:cubicBezTo>
                      <a:pt x="5" y="2"/>
                      <a:pt x="5" y="3"/>
                      <a:pt x="6" y="3"/>
                    </a:cubicBezTo>
                    <a:cubicBezTo>
                      <a:pt x="6" y="2"/>
                      <a:pt x="6" y="2"/>
                      <a:pt x="6" y="2"/>
                    </a:cubicBezTo>
                    <a:cubicBezTo>
                      <a:pt x="6" y="1"/>
                      <a:pt x="7" y="0"/>
                      <a:pt x="7" y="1"/>
                    </a:cubicBezTo>
                    <a:cubicBezTo>
                      <a:pt x="8" y="2"/>
                      <a:pt x="8" y="3"/>
                      <a:pt x="9" y="2"/>
                    </a:cubicBezTo>
                    <a:cubicBezTo>
                      <a:pt x="9" y="2"/>
                      <a:pt x="9" y="2"/>
                      <a:pt x="10" y="2"/>
                    </a:cubicBezTo>
                    <a:cubicBezTo>
                      <a:pt x="14" y="12"/>
                      <a:pt x="14" y="12"/>
                      <a:pt x="1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2" name="Freeform 26">
                <a:extLst>
                  <a:ext uri="{FF2B5EF4-FFF2-40B4-BE49-F238E27FC236}">
                    <a16:creationId xmlns:a16="http://schemas.microsoft.com/office/drawing/2014/main" id="{64AA14A0-7DF6-462D-89FB-DB567EB4311A}"/>
                  </a:ext>
                </a:extLst>
              </p:cNvPr>
              <p:cNvSpPr>
                <a:spLocks/>
              </p:cNvSpPr>
              <p:nvPr/>
            </p:nvSpPr>
            <p:spPr bwMode="auto">
              <a:xfrm>
                <a:off x="1883" y="1852"/>
                <a:ext cx="35" cy="28"/>
              </a:xfrm>
              <a:custGeom>
                <a:avLst/>
                <a:gdLst/>
                <a:ahLst/>
                <a:cxnLst>
                  <a:cxn ang="0">
                    <a:pos x="13" y="12"/>
                  </a:cxn>
                  <a:cxn ang="0">
                    <a:pos x="12" y="11"/>
                  </a:cxn>
                  <a:cxn ang="0">
                    <a:pos x="8" y="12"/>
                  </a:cxn>
                  <a:cxn ang="0">
                    <a:pos x="6" y="11"/>
                  </a:cxn>
                  <a:cxn ang="0">
                    <a:pos x="4" y="12"/>
                  </a:cxn>
                  <a:cxn ang="0">
                    <a:pos x="3" y="12"/>
                  </a:cxn>
                  <a:cxn ang="0">
                    <a:pos x="1" y="11"/>
                  </a:cxn>
                  <a:cxn ang="0">
                    <a:pos x="1" y="9"/>
                  </a:cxn>
                  <a:cxn ang="0">
                    <a:pos x="3" y="9"/>
                  </a:cxn>
                  <a:cxn ang="0">
                    <a:pos x="5" y="9"/>
                  </a:cxn>
                  <a:cxn ang="0">
                    <a:pos x="7" y="9"/>
                  </a:cxn>
                  <a:cxn ang="0">
                    <a:pos x="9" y="9"/>
                  </a:cxn>
                  <a:cxn ang="0">
                    <a:pos x="10" y="8"/>
                  </a:cxn>
                  <a:cxn ang="0">
                    <a:pos x="9" y="7"/>
                  </a:cxn>
                  <a:cxn ang="0">
                    <a:pos x="8" y="6"/>
                  </a:cxn>
                  <a:cxn ang="0">
                    <a:pos x="8" y="4"/>
                  </a:cxn>
                  <a:cxn ang="0">
                    <a:pos x="8" y="3"/>
                  </a:cxn>
                  <a:cxn ang="0">
                    <a:pos x="7" y="2"/>
                  </a:cxn>
                  <a:cxn ang="0">
                    <a:pos x="6" y="1"/>
                  </a:cxn>
                  <a:cxn ang="0">
                    <a:pos x="8" y="1"/>
                  </a:cxn>
                  <a:cxn ang="0">
                    <a:pos x="10" y="1"/>
                  </a:cxn>
                  <a:cxn ang="0">
                    <a:pos x="11" y="1"/>
                  </a:cxn>
                  <a:cxn ang="0">
                    <a:pos x="12" y="1"/>
                  </a:cxn>
                  <a:cxn ang="0">
                    <a:pos x="14" y="1"/>
                  </a:cxn>
                  <a:cxn ang="0">
                    <a:pos x="14" y="3"/>
                  </a:cxn>
                  <a:cxn ang="0">
                    <a:pos x="14" y="6"/>
                  </a:cxn>
                  <a:cxn ang="0">
                    <a:pos x="13" y="9"/>
                  </a:cxn>
                  <a:cxn ang="0">
                    <a:pos x="13" y="12"/>
                  </a:cxn>
                </a:cxnLst>
                <a:rect l="0" t="0" r="r" b="b"/>
                <a:pathLst>
                  <a:path w="15" h="12">
                    <a:moveTo>
                      <a:pt x="13" y="12"/>
                    </a:moveTo>
                    <a:cubicBezTo>
                      <a:pt x="13" y="12"/>
                      <a:pt x="12" y="12"/>
                      <a:pt x="12" y="11"/>
                    </a:cubicBezTo>
                    <a:cubicBezTo>
                      <a:pt x="10" y="11"/>
                      <a:pt x="9" y="11"/>
                      <a:pt x="8" y="12"/>
                    </a:cubicBezTo>
                    <a:cubicBezTo>
                      <a:pt x="7" y="12"/>
                      <a:pt x="7" y="11"/>
                      <a:pt x="6" y="11"/>
                    </a:cubicBezTo>
                    <a:cubicBezTo>
                      <a:pt x="5" y="11"/>
                      <a:pt x="4" y="11"/>
                      <a:pt x="4" y="12"/>
                    </a:cubicBezTo>
                    <a:cubicBezTo>
                      <a:pt x="4" y="12"/>
                      <a:pt x="3" y="12"/>
                      <a:pt x="3" y="12"/>
                    </a:cubicBezTo>
                    <a:cubicBezTo>
                      <a:pt x="3" y="11"/>
                      <a:pt x="2" y="11"/>
                      <a:pt x="1" y="11"/>
                    </a:cubicBezTo>
                    <a:cubicBezTo>
                      <a:pt x="0" y="11"/>
                      <a:pt x="1" y="10"/>
                      <a:pt x="1" y="9"/>
                    </a:cubicBezTo>
                    <a:cubicBezTo>
                      <a:pt x="1" y="9"/>
                      <a:pt x="3" y="9"/>
                      <a:pt x="3" y="9"/>
                    </a:cubicBezTo>
                    <a:cubicBezTo>
                      <a:pt x="3" y="9"/>
                      <a:pt x="5" y="9"/>
                      <a:pt x="5" y="9"/>
                    </a:cubicBezTo>
                    <a:cubicBezTo>
                      <a:pt x="5" y="9"/>
                      <a:pt x="5" y="9"/>
                      <a:pt x="7" y="9"/>
                    </a:cubicBezTo>
                    <a:cubicBezTo>
                      <a:pt x="8" y="9"/>
                      <a:pt x="8" y="9"/>
                      <a:pt x="9" y="9"/>
                    </a:cubicBezTo>
                    <a:cubicBezTo>
                      <a:pt x="9" y="8"/>
                      <a:pt x="10" y="8"/>
                      <a:pt x="10" y="8"/>
                    </a:cubicBezTo>
                    <a:cubicBezTo>
                      <a:pt x="10" y="8"/>
                      <a:pt x="10" y="8"/>
                      <a:pt x="9" y="7"/>
                    </a:cubicBezTo>
                    <a:cubicBezTo>
                      <a:pt x="8" y="7"/>
                      <a:pt x="9" y="6"/>
                      <a:pt x="8" y="6"/>
                    </a:cubicBezTo>
                    <a:cubicBezTo>
                      <a:pt x="7" y="5"/>
                      <a:pt x="9" y="5"/>
                      <a:pt x="8" y="4"/>
                    </a:cubicBezTo>
                    <a:cubicBezTo>
                      <a:pt x="8" y="4"/>
                      <a:pt x="8" y="4"/>
                      <a:pt x="8" y="3"/>
                    </a:cubicBezTo>
                    <a:cubicBezTo>
                      <a:pt x="9" y="3"/>
                      <a:pt x="8" y="2"/>
                      <a:pt x="7" y="2"/>
                    </a:cubicBezTo>
                    <a:cubicBezTo>
                      <a:pt x="6" y="2"/>
                      <a:pt x="6" y="2"/>
                      <a:pt x="6" y="1"/>
                    </a:cubicBezTo>
                    <a:cubicBezTo>
                      <a:pt x="6" y="0"/>
                      <a:pt x="8" y="1"/>
                      <a:pt x="8" y="1"/>
                    </a:cubicBezTo>
                    <a:cubicBezTo>
                      <a:pt x="9" y="1"/>
                      <a:pt x="9" y="1"/>
                      <a:pt x="10" y="1"/>
                    </a:cubicBezTo>
                    <a:cubicBezTo>
                      <a:pt x="10" y="1"/>
                      <a:pt x="11" y="1"/>
                      <a:pt x="11" y="1"/>
                    </a:cubicBezTo>
                    <a:cubicBezTo>
                      <a:pt x="12" y="2"/>
                      <a:pt x="12" y="2"/>
                      <a:pt x="12" y="1"/>
                    </a:cubicBezTo>
                    <a:cubicBezTo>
                      <a:pt x="13" y="1"/>
                      <a:pt x="13" y="1"/>
                      <a:pt x="14" y="1"/>
                    </a:cubicBezTo>
                    <a:cubicBezTo>
                      <a:pt x="14" y="2"/>
                      <a:pt x="14" y="3"/>
                      <a:pt x="14" y="3"/>
                    </a:cubicBezTo>
                    <a:cubicBezTo>
                      <a:pt x="13" y="4"/>
                      <a:pt x="15" y="4"/>
                      <a:pt x="14" y="6"/>
                    </a:cubicBezTo>
                    <a:cubicBezTo>
                      <a:pt x="13" y="7"/>
                      <a:pt x="15" y="8"/>
                      <a:pt x="13" y="9"/>
                    </a:cubicBezTo>
                    <a:cubicBezTo>
                      <a:pt x="11" y="10"/>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3" name="Honduras">
                <a:extLst>
                  <a:ext uri="{FF2B5EF4-FFF2-40B4-BE49-F238E27FC236}">
                    <a16:creationId xmlns:a16="http://schemas.microsoft.com/office/drawing/2014/main" id="{BD27F093-4FE7-4CEE-B9E3-FBB32FC001AE}"/>
                  </a:ext>
                </a:extLst>
              </p:cNvPr>
              <p:cNvSpPr>
                <a:spLocks/>
              </p:cNvSpPr>
              <p:nvPr/>
            </p:nvSpPr>
            <p:spPr bwMode="auto">
              <a:xfrm>
                <a:off x="1708" y="1913"/>
                <a:ext cx="73" cy="47"/>
              </a:xfrm>
              <a:custGeom>
                <a:avLst/>
                <a:gdLst/>
                <a:ahLst/>
                <a:cxnLst>
                  <a:cxn ang="0">
                    <a:pos x="8" y="18"/>
                  </a:cxn>
                  <a:cxn ang="0">
                    <a:pos x="7" y="17"/>
                  </a:cxn>
                  <a:cxn ang="0">
                    <a:pos x="5" y="15"/>
                  </a:cxn>
                  <a:cxn ang="0">
                    <a:pos x="3" y="13"/>
                  </a:cxn>
                  <a:cxn ang="0">
                    <a:pos x="0" y="12"/>
                  </a:cxn>
                  <a:cxn ang="0">
                    <a:pos x="2" y="10"/>
                  </a:cxn>
                  <a:cxn ang="0">
                    <a:pos x="2" y="7"/>
                  </a:cxn>
                  <a:cxn ang="0">
                    <a:pos x="7" y="2"/>
                  </a:cxn>
                  <a:cxn ang="0">
                    <a:pos x="9" y="2"/>
                  </a:cxn>
                  <a:cxn ang="0">
                    <a:pos x="11" y="1"/>
                  </a:cxn>
                  <a:cxn ang="0">
                    <a:pos x="21" y="1"/>
                  </a:cxn>
                  <a:cxn ang="0">
                    <a:pos x="22" y="1"/>
                  </a:cxn>
                  <a:cxn ang="0">
                    <a:pos x="26" y="2"/>
                  </a:cxn>
                  <a:cxn ang="0">
                    <a:pos x="25" y="3"/>
                  </a:cxn>
                  <a:cxn ang="0">
                    <a:pos x="27" y="4"/>
                  </a:cxn>
                  <a:cxn ang="0">
                    <a:pos x="28" y="4"/>
                  </a:cxn>
                  <a:cxn ang="0">
                    <a:pos x="31" y="6"/>
                  </a:cxn>
                  <a:cxn ang="0">
                    <a:pos x="28" y="8"/>
                  </a:cxn>
                  <a:cxn ang="0">
                    <a:pos x="25" y="9"/>
                  </a:cxn>
                  <a:cxn ang="0">
                    <a:pos x="23" y="9"/>
                  </a:cxn>
                  <a:cxn ang="0">
                    <a:pos x="21" y="11"/>
                  </a:cxn>
                  <a:cxn ang="0">
                    <a:pos x="19" y="13"/>
                  </a:cxn>
                  <a:cxn ang="0">
                    <a:pos x="15" y="15"/>
                  </a:cxn>
                  <a:cxn ang="0">
                    <a:pos x="14" y="17"/>
                  </a:cxn>
                  <a:cxn ang="0">
                    <a:pos x="12" y="17"/>
                  </a:cxn>
                  <a:cxn ang="0">
                    <a:pos x="10" y="20"/>
                  </a:cxn>
                  <a:cxn ang="0">
                    <a:pos x="10" y="19"/>
                  </a:cxn>
                  <a:cxn ang="0">
                    <a:pos x="8" y="18"/>
                  </a:cxn>
                </a:cxnLst>
                <a:rect l="0" t="0" r="r" b="b"/>
                <a:pathLst>
                  <a:path w="31" h="20">
                    <a:moveTo>
                      <a:pt x="8" y="18"/>
                    </a:moveTo>
                    <a:cubicBezTo>
                      <a:pt x="7" y="17"/>
                      <a:pt x="8" y="17"/>
                      <a:pt x="7" y="17"/>
                    </a:cubicBezTo>
                    <a:cubicBezTo>
                      <a:pt x="7" y="16"/>
                      <a:pt x="8" y="15"/>
                      <a:pt x="5" y="15"/>
                    </a:cubicBezTo>
                    <a:cubicBezTo>
                      <a:pt x="3" y="15"/>
                      <a:pt x="4" y="13"/>
                      <a:pt x="3" y="13"/>
                    </a:cubicBezTo>
                    <a:cubicBezTo>
                      <a:pt x="1" y="13"/>
                      <a:pt x="3" y="12"/>
                      <a:pt x="0" y="12"/>
                    </a:cubicBezTo>
                    <a:cubicBezTo>
                      <a:pt x="1" y="10"/>
                      <a:pt x="1" y="12"/>
                      <a:pt x="2" y="10"/>
                    </a:cubicBezTo>
                    <a:cubicBezTo>
                      <a:pt x="4" y="8"/>
                      <a:pt x="0" y="10"/>
                      <a:pt x="2" y="7"/>
                    </a:cubicBezTo>
                    <a:cubicBezTo>
                      <a:pt x="5" y="4"/>
                      <a:pt x="6" y="6"/>
                      <a:pt x="7" y="2"/>
                    </a:cubicBezTo>
                    <a:cubicBezTo>
                      <a:pt x="8" y="3"/>
                      <a:pt x="8" y="2"/>
                      <a:pt x="9" y="2"/>
                    </a:cubicBezTo>
                    <a:cubicBezTo>
                      <a:pt x="9" y="2"/>
                      <a:pt x="9" y="0"/>
                      <a:pt x="11" y="1"/>
                    </a:cubicBezTo>
                    <a:cubicBezTo>
                      <a:pt x="14" y="3"/>
                      <a:pt x="19" y="0"/>
                      <a:pt x="21" y="1"/>
                    </a:cubicBezTo>
                    <a:cubicBezTo>
                      <a:pt x="22" y="2"/>
                      <a:pt x="21" y="1"/>
                      <a:pt x="22" y="1"/>
                    </a:cubicBezTo>
                    <a:cubicBezTo>
                      <a:pt x="23" y="1"/>
                      <a:pt x="23" y="1"/>
                      <a:pt x="26" y="2"/>
                    </a:cubicBezTo>
                    <a:cubicBezTo>
                      <a:pt x="28" y="3"/>
                      <a:pt x="26" y="2"/>
                      <a:pt x="25" y="3"/>
                    </a:cubicBezTo>
                    <a:cubicBezTo>
                      <a:pt x="24" y="4"/>
                      <a:pt x="25" y="3"/>
                      <a:pt x="27" y="4"/>
                    </a:cubicBezTo>
                    <a:cubicBezTo>
                      <a:pt x="29" y="6"/>
                      <a:pt x="26" y="2"/>
                      <a:pt x="28" y="4"/>
                    </a:cubicBezTo>
                    <a:cubicBezTo>
                      <a:pt x="31" y="5"/>
                      <a:pt x="30" y="6"/>
                      <a:pt x="31" y="6"/>
                    </a:cubicBezTo>
                    <a:cubicBezTo>
                      <a:pt x="30" y="7"/>
                      <a:pt x="30" y="7"/>
                      <a:pt x="28" y="8"/>
                    </a:cubicBezTo>
                    <a:cubicBezTo>
                      <a:pt x="27" y="9"/>
                      <a:pt x="26" y="9"/>
                      <a:pt x="25" y="9"/>
                    </a:cubicBezTo>
                    <a:cubicBezTo>
                      <a:pt x="24" y="10"/>
                      <a:pt x="23" y="7"/>
                      <a:pt x="23" y="9"/>
                    </a:cubicBezTo>
                    <a:cubicBezTo>
                      <a:pt x="22" y="10"/>
                      <a:pt x="21" y="9"/>
                      <a:pt x="21" y="11"/>
                    </a:cubicBezTo>
                    <a:cubicBezTo>
                      <a:pt x="22" y="13"/>
                      <a:pt x="21" y="10"/>
                      <a:pt x="19" y="13"/>
                    </a:cubicBezTo>
                    <a:cubicBezTo>
                      <a:pt x="17" y="16"/>
                      <a:pt x="16" y="14"/>
                      <a:pt x="15" y="15"/>
                    </a:cubicBezTo>
                    <a:cubicBezTo>
                      <a:pt x="14" y="15"/>
                      <a:pt x="15" y="16"/>
                      <a:pt x="14" y="17"/>
                    </a:cubicBezTo>
                    <a:cubicBezTo>
                      <a:pt x="13" y="18"/>
                      <a:pt x="13" y="16"/>
                      <a:pt x="12" y="17"/>
                    </a:cubicBezTo>
                    <a:cubicBezTo>
                      <a:pt x="12" y="17"/>
                      <a:pt x="14" y="18"/>
                      <a:pt x="10" y="20"/>
                    </a:cubicBezTo>
                    <a:cubicBezTo>
                      <a:pt x="10" y="20"/>
                      <a:pt x="10" y="20"/>
                      <a:pt x="10" y="19"/>
                    </a:cubicBezTo>
                    <a:cubicBezTo>
                      <a:pt x="9" y="19"/>
                      <a:pt x="10" y="17"/>
                      <a:pt x="8"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4" name="Freeform 28">
                <a:extLst>
                  <a:ext uri="{FF2B5EF4-FFF2-40B4-BE49-F238E27FC236}">
                    <a16:creationId xmlns:a16="http://schemas.microsoft.com/office/drawing/2014/main" id="{3105FF12-6D6F-4F92-8577-4399681A749A}"/>
                  </a:ext>
                </a:extLst>
              </p:cNvPr>
              <p:cNvSpPr>
                <a:spLocks/>
              </p:cNvSpPr>
              <p:nvPr/>
            </p:nvSpPr>
            <p:spPr bwMode="auto">
              <a:xfrm>
                <a:off x="1698" y="1942"/>
                <a:ext cx="29" cy="21"/>
              </a:xfrm>
              <a:custGeom>
                <a:avLst/>
                <a:gdLst/>
                <a:ahLst/>
                <a:cxnLst>
                  <a:cxn ang="0">
                    <a:pos x="4" y="0"/>
                  </a:cxn>
                  <a:cxn ang="0">
                    <a:pos x="7" y="1"/>
                  </a:cxn>
                  <a:cxn ang="0">
                    <a:pos x="9" y="3"/>
                  </a:cxn>
                  <a:cxn ang="0">
                    <a:pos x="11" y="5"/>
                  </a:cxn>
                  <a:cxn ang="0">
                    <a:pos x="12" y="6"/>
                  </a:cxn>
                  <a:cxn ang="0">
                    <a:pos x="4" y="6"/>
                  </a:cxn>
                  <a:cxn ang="0">
                    <a:pos x="0" y="4"/>
                  </a:cxn>
                  <a:cxn ang="0">
                    <a:pos x="3" y="1"/>
                  </a:cxn>
                  <a:cxn ang="0">
                    <a:pos x="4" y="0"/>
                  </a:cxn>
                </a:cxnLst>
                <a:rect l="0" t="0" r="r" b="b"/>
                <a:pathLst>
                  <a:path w="12" h="9">
                    <a:moveTo>
                      <a:pt x="4" y="0"/>
                    </a:moveTo>
                    <a:cubicBezTo>
                      <a:pt x="7" y="0"/>
                      <a:pt x="5" y="1"/>
                      <a:pt x="7" y="1"/>
                    </a:cubicBezTo>
                    <a:cubicBezTo>
                      <a:pt x="8" y="1"/>
                      <a:pt x="7" y="3"/>
                      <a:pt x="9" y="3"/>
                    </a:cubicBezTo>
                    <a:cubicBezTo>
                      <a:pt x="12" y="3"/>
                      <a:pt x="11" y="4"/>
                      <a:pt x="11" y="5"/>
                    </a:cubicBezTo>
                    <a:cubicBezTo>
                      <a:pt x="12" y="5"/>
                      <a:pt x="11" y="5"/>
                      <a:pt x="12" y="6"/>
                    </a:cubicBezTo>
                    <a:cubicBezTo>
                      <a:pt x="6" y="9"/>
                      <a:pt x="7" y="6"/>
                      <a:pt x="4" y="6"/>
                    </a:cubicBezTo>
                    <a:cubicBezTo>
                      <a:pt x="1" y="5"/>
                      <a:pt x="2" y="5"/>
                      <a:pt x="0" y="4"/>
                    </a:cubicBezTo>
                    <a:cubicBezTo>
                      <a:pt x="1" y="2"/>
                      <a:pt x="2" y="3"/>
                      <a:pt x="3" y="1"/>
                    </a:cubicBezTo>
                    <a:cubicBezTo>
                      <a:pt x="3" y="0"/>
                      <a:pt x="3" y="0"/>
                      <a:pt x="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5" name="Nicaragua">
                <a:extLst>
                  <a:ext uri="{FF2B5EF4-FFF2-40B4-BE49-F238E27FC236}">
                    <a16:creationId xmlns:a16="http://schemas.microsoft.com/office/drawing/2014/main" id="{12367404-B0FF-4A58-9B63-4D95F0C2E699}"/>
                  </a:ext>
                </a:extLst>
              </p:cNvPr>
              <p:cNvSpPr>
                <a:spLocks/>
              </p:cNvSpPr>
              <p:nvPr/>
            </p:nvSpPr>
            <p:spPr bwMode="auto">
              <a:xfrm>
                <a:off x="1727" y="1927"/>
                <a:ext cx="56" cy="71"/>
              </a:xfrm>
              <a:custGeom>
                <a:avLst/>
                <a:gdLst/>
                <a:ahLst/>
                <a:cxnLst>
                  <a:cxn ang="0">
                    <a:pos x="2" y="14"/>
                  </a:cxn>
                  <a:cxn ang="0">
                    <a:pos x="4" y="11"/>
                  </a:cxn>
                  <a:cxn ang="0">
                    <a:pos x="6" y="11"/>
                  </a:cxn>
                  <a:cxn ang="0">
                    <a:pos x="7" y="9"/>
                  </a:cxn>
                  <a:cxn ang="0">
                    <a:pos x="11" y="7"/>
                  </a:cxn>
                  <a:cxn ang="0">
                    <a:pos x="13" y="5"/>
                  </a:cxn>
                  <a:cxn ang="0">
                    <a:pos x="15" y="3"/>
                  </a:cxn>
                  <a:cxn ang="0">
                    <a:pos x="17" y="3"/>
                  </a:cxn>
                  <a:cxn ang="0">
                    <a:pos x="20" y="2"/>
                  </a:cxn>
                  <a:cxn ang="0">
                    <a:pos x="23" y="0"/>
                  </a:cxn>
                  <a:cxn ang="0">
                    <a:pos x="22" y="3"/>
                  </a:cxn>
                  <a:cxn ang="0">
                    <a:pos x="21" y="7"/>
                  </a:cxn>
                  <a:cxn ang="0">
                    <a:pos x="21" y="11"/>
                  </a:cxn>
                  <a:cxn ang="0">
                    <a:pos x="20" y="15"/>
                  </a:cxn>
                  <a:cxn ang="0">
                    <a:pos x="19" y="17"/>
                  </a:cxn>
                  <a:cxn ang="0">
                    <a:pos x="20" y="18"/>
                  </a:cxn>
                  <a:cxn ang="0">
                    <a:pos x="20" y="19"/>
                  </a:cxn>
                  <a:cxn ang="0">
                    <a:pos x="20" y="21"/>
                  </a:cxn>
                  <a:cxn ang="0">
                    <a:pos x="19" y="24"/>
                  </a:cxn>
                  <a:cxn ang="0">
                    <a:pos x="19" y="29"/>
                  </a:cxn>
                  <a:cxn ang="0">
                    <a:pos x="16" y="30"/>
                  </a:cxn>
                  <a:cxn ang="0">
                    <a:pos x="12" y="28"/>
                  </a:cxn>
                  <a:cxn ang="0">
                    <a:pos x="8" y="29"/>
                  </a:cxn>
                  <a:cxn ang="0">
                    <a:pos x="6" y="25"/>
                  </a:cxn>
                  <a:cxn ang="0">
                    <a:pos x="1" y="16"/>
                  </a:cxn>
                  <a:cxn ang="0">
                    <a:pos x="2" y="14"/>
                  </a:cxn>
                </a:cxnLst>
                <a:rect l="0" t="0" r="r" b="b"/>
                <a:pathLst>
                  <a:path w="24" h="30">
                    <a:moveTo>
                      <a:pt x="2" y="14"/>
                    </a:moveTo>
                    <a:cubicBezTo>
                      <a:pt x="6" y="12"/>
                      <a:pt x="4" y="11"/>
                      <a:pt x="4" y="11"/>
                    </a:cubicBezTo>
                    <a:cubicBezTo>
                      <a:pt x="5" y="10"/>
                      <a:pt x="5" y="12"/>
                      <a:pt x="6" y="11"/>
                    </a:cubicBezTo>
                    <a:cubicBezTo>
                      <a:pt x="7" y="10"/>
                      <a:pt x="6" y="9"/>
                      <a:pt x="7" y="9"/>
                    </a:cubicBezTo>
                    <a:cubicBezTo>
                      <a:pt x="8" y="8"/>
                      <a:pt x="9" y="10"/>
                      <a:pt x="11" y="7"/>
                    </a:cubicBezTo>
                    <a:cubicBezTo>
                      <a:pt x="13" y="4"/>
                      <a:pt x="14" y="7"/>
                      <a:pt x="13" y="5"/>
                    </a:cubicBezTo>
                    <a:cubicBezTo>
                      <a:pt x="13" y="3"/>
                      <a:pt x="14" y="4"/>
                      <a:pt x="15" y="3"/>
                    </a:cubicBezTo>
                    <a:cubicBezTo>
                      <a:pt x="15" y="1"/>
                      <a:pt x="16" y="4"/>
                      <a:pt x="17" y="3"/>
                    </a:cubicBezTo>
                    <a:cubicBezTo>
                      <a:pt x="18" y="3"/>
                      <a:pt x="19" y="3"/>
                      <a:pt x="20" y="2"/>
                    </a:cubicBezTo>
                    <a:cubicBezTo>
                      <a:pt x="22" y="1"/>
                      <a:pt x="22" y="1"/>
                      <a:pt x="23" y="0"/>
                    </a:cubicBezTo>
                    <a:cubicBezTo>
                      <a:pt x="24" y="1"/>
                      <a:pt x="21" y="2"/>
                      <a:pt x="22" y="3"/>
                    </a:cubicBezTo>
                    <a:cubicBezTo>
                      <a:pt x="24" y="3"/>
                      <a:pt x="22" y="7"/>
                      <a:pt x="21" y="7"/>
                    </a:cubicBezTo>
                    <a:cubicBezTo>
                      <a:pt x="22" y="8"/>
                      <a:pt x="21" y="9"/>
                      <a:pt x="21" y="11"/>
                    </a:cubicBezTo>
                    <a:cubicBezTo>
                      <a:pt x="20" y="14"/>
                      <a:pt x="20" y="14"/>
                      <a:pt x="20" y="15"/>
                    </a:cubicBezTo>
                    <a:cubicBezTo>
                      <a:pt x="20" y="16"/>
                      <a:pt x="19" y="17"/>
                      <a:pt x="19" y="17"/>
                    </a:cubicBezTo>
                    <a:cubicBezTo>
                      <a:pt x="20" y="16"/>
                      <a:pt x="20" y="17"/>
                      <a:pt x="20" y="18"/>
                    </a:cubicBezTo>
                    <a:cubicBezTo>
                      <a:pt x="20" y="19"/>
                      <a:pt x="20" y="20"/>
                      <a:pt x="20" y="19"/>
                    </a:cubicBezTo>
                    <a:cubicBezTo>
                      <a:pt x="19" y="19"/>
                      <a:pt x="19" y="21"/>
                      <a:pt x="20" y="21"/>
                    </a:cubicBezTo>
                    <a:cubicBezTo>
                      <a:pt x="20" y="21"/>
                      <a:pt x="20" y="23"/>
                      <a:pt x="19" y="24"/>
                    </a:cubicBezTo>
                    <a:cubicBezTo>
                      <a:pt x="18" y="25"/>
                      <a:pt x="19" y="28"/>
                      <a:pt x="19" y="29"/>
                    </a:cubicBezTo>
                    <a:cubicBezTo>
                      <a:pt x="17" y="30"/>
                      <a:pt x="17" y="29"/>
                      <a:pt x="16" y="30"/>
                    </a:cubicBezTo>
                    <a:cubicBezTo>
                      <a:pt x="15" y="30"/>
                      <a:pt x="13" y="27"/>
                      <a:pt x="12" y="28"/>
                    </a:cubicBezTo>
                    <a:cubicBezTo>
                      <a:pt x="10" y="29"/>
                      <a:pt x="9" y="27"/>
                      <a:pt x="8" y="29"/>
                    </a:cubicBezTo>
                    <a:cubicBezTo>
                      <a:pt x="6" y="27"/>
                      <a:pt x="9" y="27"/>
                      <a:pt x="6" y="25"/>
                    </a:cubicBezTo>
                    <a:cubicBezTo>
                      <a:pt x="3" y="23"/>
                      <a:pt x="3" y="18"/>
                      <a:pt x="1" y="16"/>
                    </a:cubicBezTo>
                    <a:cubicBezTo>
                      <a:pt x="0" y="14"/>
                      <a:pt x="2" y="13"/>
                      <a:pt x="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6" name="Guatemala">
                <a:extLst>
                  <a:ext uri="{FF2B5EF4-FFF2-40B4-BE49-F238E27FC236}">
                    <a16:creationId xmlns:a16="http://schemas.microsoft.com/office/drawing/2014/main" id="{72DCC6E1-1953-4190-A4EB-36340492A2F1}"/>
                  </a:ext>
                </a:extLst>
              </p:cNvPr>
              <p:cNvSpPr>
                <a:spLocks/>
              </p:cNvSpPr>
              <p:nvPr/>
            </p:nvSpPr>
            <p:spPr bwMode="auto">
              <a:xfrm>
                <a:off x="1679" y="1890"/>
                <a:ext cx="45" cy="61"/>
              </a:xfrm>
              <a:custGeom>
                <a:avLst/>
                <a:gdLst/>
                <a:ahLst/>
                <a:cxnLst>
                  <a:cxn ang="0">
                    <a:pos x="8" y="26"/>
                  </a:cxn>
                  <a:cxn ang="0">
                    <a:pos x="11" y="23"/>
                  </a:cxn>
                  <a:cxn ang="0">
                    <a:pos x="12" y="22"/>
                  </a:cxn>
                  <a:cxn ang="0">
                    <a:pos x="14" y="20"/>
                  </a:cxn>
                  <a:cxn ang="0">
                    <a:pos x="14" y="17"/>
                  </a:cxn>
                  <a:cxn ang="0">
                    <a:pos x="19" y="12"/>
                  </a:cxn>
                  <a:cxn ang="0">
                    <a:pos x="17" y="11"/>
                  </a:cxn>
                  <a:cxn ang="0">
                    <a:pos x="15" y="11"/>
                  </a:cxn>
                  <a:cxn ang="0">
                    <a:pos x="16" y="0"/>
                  </a:cxn>
                  <a:cxn ang="0">
                    <a:pos x="9" y="0"/>
                  </a:cxn>
                  <a:cxn ang="0">
                    <a:pos x="9" y="3"/>
                  </a:cxn>
                  <a:cxn ang="0">
                    <a:pos x="7" y="6"/>
                  </a:cxn>
                  <a:cxn ang="0">
                    <a:pos x="9" y="8"/>
                  </a:cxn>
                  <a:cxn ang="0">
                    <a:pos x="10" y="11"/>
                  </a:cxn>
                  <a:cxn ang="0">
                    <a:pos x="0" y="20"/>
                  </a:cxn>
                  <a:cxn ang="0">
                    <a:pos x="8" y="26"/>
                  </a:cxn>
                </a:cxnLst>
                <a:rect l="0" t="0" r="r" b="b"/>
                <a:pathLst>
                  <a:path w="19" h="26">
                    <a:moveTo>
                      <a:pt x="8" y="26"/>
                    </a:moveTo>
                    <a:cubicBezTo>
                      <a:pt x="9" y="24"/>
                      <a:pt x="10" y="25"/>
                      <a:pt x="11" y="23"/>
                    </a:cubicBezTo>
                    <a:cubicBezTo>
                      <a:pt x="11" y="22"/>
                      <a:pt x="11" y="22"/>
                      <a:pt x="12" y="22"/>
                    </a:cubicBezTo>
                    <a:cubicBezTo>
                      <a:pt x="13" y="20"/>
                      <a:pt x="13" y="22"/>
                      <a:pt x="14" y="20"/>
                    </a:cubicBezTo>
                    <a:cubicBezTo>
                      <a:pt x="16" y="18"/>
                      <a:pt x="12" y="20"/>
                      <a:pt x="14" y="17"/>
                    </a:cubicBezTo>
                    <a:cubicBezTo>
                      <a:pt x="17" y="14"/>
                      <a:pt x="18" y="16"/>
                      <a:pt x="19" y="12"/>
                    </a:cubicBezTo>
                    <a:cubicBezTo>
                      <a:pt x="17" y="10"/>
                      <a:pt x="17" y="12"/>
                      <a:pt x="17" y="11"/>
                    </a:cubicBezTo>
                    <a:cubicBezTo>
                      <a:pt x="15" y="11"/>
                      <a:pt x="15" y="11"/>
                      <a:pt x="15" y="11"/>
                    </a:cubicBezTo>
                    <a:cubicBezTo>
                      <a:pt x="16" y="0"/>
                      <a:pt x="16" y="0"/>
                      <a:pt x="16" y="0"/>
                    </a:cubicBezTo>
                    <a:cubicBezTo>
                      <a:pt x="9" y="0"/>
                      <a:pt x="9" y="0"/>
                      <a:pt x="9" y="0"/>
                    </a:cubicBezTo>
                    <a:cubicBezTo>
                      <a:pt x="8" y="2"/>
                      <a:pt x="9" y="2"/>
                      <a:pt x="9" y="3"/>
                    </a:cubicBezTo>
                    <a:cubicBezTo>
                      <a:pt x="9" y="5"/>
                      <a:pt x="7" y="4"/>
                      <a:pt x="7" y="6"/>
                    </a:cubicBezTo>
                    <a:cubicBezTo>
                      <a:pt x="7" y="7"/>
                      <a:pt x="9" y="6"/>
                      <a:pt x="9" y="8"/>
                    </a:cubicBezTo>
                    <a:cubicBezTo>
                      <a:pt x="9" y="10"/>
                      <a:pt x="10" y="9"/>
                      <a:pt x="10" y="11"/>
                    </a:cubicBezTo>
                    <a:cubicBezTo>
                      <a:pt x="5" y="10"/>
                      <a:pt x="2" y="9"/>
                      <a:pt x="0" y="20"/>
                    </a:cubicBezTo>
                    <a:cubicBezTo>
                      <a:pt x="3" y="26"/>
                      <a:pt x="4" y="25"/>
                      <a:pt x="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7" name="Dominican Rep">
                <a:extLst>
                  <a:ext uri="{FF2B5EF4-FFF2-40B4-BE49-F238E27FC236}">
                    <a16:creationId xmlns:a16="http://schemas.microsoft.com/office/drawing/2014/main" id="{5EAE83EA-795C-4600-AF02-DA84683FC34C}"/>
                  </a:ext>
                </a:extLst>
              </p:cNvPr>
              <p:cNvSpPr>
                <a:spLocks/>
              </p:cNvSpPr>
              <p:nvPr/>
            </p:nvSpPr>
            <p:spPr bwMode="auto">
              <a:xfrm>
                <a:off x="1909" y="1852"/>
                <a:ext cx="47" cy="35"/>
              </a:xfrm>
              <a:custGeom>
                <a:avLst/>
                <a:gdLst/>
                <a:ahLst/>
                <a:cxnLst>
                  <a:cxn ang="0">
                    <a:pos x="2" y="12"/>
                  </a:cxn>
                  <a:cxn ang="0">
                    <a:pos x="2" y="13"/>
                  </a:cxn>
                  <a:cxn ang="0">
                    <a:pos x="2" y="14"/>
                  </a:cxn>
                  <a:cxn ang="0">
                    <a:pos x="3" y="14"/>
                  </a:cxn>
                  <a:cxn ang="0">
                    <a:pos x="5" y="14"/>
                  </a:cxn>
                  <a:cxn ang="0">
                    <a:pos x="6" y="12"/>
                  </a:cxn>
                  <a:cxn ang="0">
                    <a:pos x="7" y="11"/>
                  </a:cxn>
                  <a:cxn ang="0">
                    <a:pos x="8" y="11"/>
                  </a:cxn>
                  <a:cxn ang="0">
                    <a:pos x="9" y="11"/>
                  </a:cxn>
                  <a:cxn ang="0">
                    <a:pos x="10" y="10"/>
                  </a:cxn>
                  <a:cxn ang="0">
                    <a:pos x="12" y="10"/>
                  </a:cxn>
                  <a:cxn ang="0">
                    <a:pos x="14" y="10"/>
                  </a:cxn>
                  <a:cxn ang="0">
                    <a:pos x="16" y="12"/>
                  </a:cxn>
                  <a:cxn ang="0">
                    <a:pos x="17" y="11"/>
                  </a:cxn>
                  <a:cxn ang="0">
                    <a:pos x="18" y="11"/>
                  </a:cxn>
                  <a:cxn ang="0">
                    <a:pos x="19" y="8"/>
                  </a:cxn>
                  <a:cxn ang="0">
                    <a:pos x="16" y="6"/>
                  </a:cxn>
                  <a:cxn ang="0">
                    <a:pos x="13" y="5"/>
                  </a:cxn>
                  <a:cxn ang="0">
                    <a:pos x="11" y="5"/>
                  </a:cxn>
                  <a:cxn ang="0">
                    <a:pos x="13" y="4"/>
                  </a:cxn>
                  <a:cxn ang="0">
                    <a:pos x="14" y="4"/>
                  </a:cxn>
                  <a:cxn ang="0">
                    <a:pos x="12" y="3"/>
                  </a:cxn>
                  <a:cxn ang="0">
                    <a:pos x="11" y="2"/>
                  </a:cxn>
                  <a:cxn ang="0">
                    <a:pos x="9" y="2"/>
                  </a:cxn>
                  <a:cxn ang="0">
                    <a:pos x="8" y="1"/>
                  </a:cxn>
                  <a:cxn ang="0">
                    <a:pos x="6" y="0"/>
                  </a:cxn>
                  <a:cxn ang="0">
                    <a:pos x="4" y="1"/>
                  </a:cxn>
                  <a:cxn ang="0">
                    <a:pos x="3" y="1"/>
                  </a:cxn>
                  <a:cxn ang="0">
                    <a:pos x="3" y="3"/>
                  </a:cxn>
                  <a:cxn ang="0">
                    <a:pos x="3" y="6"/>
                  </a:cxn>
                  <a:cxn ang="0">
                    <a:pos x="2" y="9"/>
                  </a:cxn>
                  <a:cxn ang="0">
                    <a:pos x="2" y="12"/>
                  </a:cxn>
                </a:cxnLst>
                <a:rect l="0" t="0" r="r" b="b"/>
                <a:pathLst>
                  <a:path w="20" h="15">
                    <a:moveTo>
                      <a:pt x="2" y="12"/>
                    </a:moveTo>
                    <a:cubicBezTo>
                      <a:pt x="2" y="12"/>
                      <a:pt x="2" y="13"/>
                      <a:pt x="2" y="13"/>
                    </a:cubicBezTo>
                    <a:cubicBezTo>
                      <a:pt x="2" y="13"/>
                      <a:pt x="1" y="14"/>
                      <a:pt x="2" y="14"/>
                    </a:cubicBezTo>
                    <a:cubicBezTo>
                      <a:pt x="3" y="14"/>
                      <a:pt x="3" y="14"/>
                      <a:pt x="3" y="14"/>
                    </a:cubicBezTo>
                    <a:cubicBezTo>
                      <a:pt x="3" y="15"/>
                      <a:pt x="4" y="15"/>
                      <a:pt x="5" y="14"/>
                    </a:cubicBezTo>
                    <a:cubicBezTo>
                      <a:pt x="5" y="13"/>
                      <a:pt x="5" y="13"/>
                      <a:pt x="6" y="12"/>
                    </a:cubicBezTo>
                    <a:cubicBezTo>
                      <a:pt x="7" y="12"/>
                      <a:pt x="7" y="12"/>
                      <a:pt x="7" y="11"/>
                    </a:cubicBezTo>
                    <a:cubicBezTo>
                      <a:pt x="6" y="11"/>
                      <a:pt x="8" y="11"/>
                      <a:pt x="8" y="11"/>
                    </a:cubicBezTo>
                    <a:cubicBezTo>
                      <a:pt x="8" y="10"/>
                      <a:pt x="8" y="11"/>
                      <a:pt x="9" y="11"/>
                    </a:cubicBezTo>
                    <a:cubicBezTo>
                      <a:pt x="9" y="11"/>
                      <a:pt x="10" y="11"/>
                      <a:pt x="10" y="10"/>
                    </a:cubicBezTo>
                    <a:cubicBezTo>
                      <a:pt x="11" y="9"/>
                      <a:pt x="11" y="11"/>
                      <a:pt x="12" y="10"/>
                    </a:cubicBezTo>
                    <a:cubicBezTo>
                      <a:pt x="13" y="10"/>
                      <a:pt x="13" y="10"/>
                      <a:pt x="14" y="10"/>
                    </a:cubicBezTo>
                    <a:cubicBezTo>
                      <a:pt x="15" y="10"/>
                      <a:pt x="15" y="11"/>
                      <a:pt x="16" y="12"/>
                    </a:cubicBezTo>
                    <a:cubicBezTo>
                      <a:pt x="17" y="12"/>
                      <a:pt x="16" y="12"/>
                      <a:pt x="17" y="11"/>
                    </a:cubicBezTo>
                    <a:cubicBezTo>
                      <a:pt x="18" y="11"/>
                      <a:pt x="17" y="10"/>
                      <a:pt x="18" y="11"/>
                    </a:cubicBezTo>
                    <a:cubicBezTo>
                      <a:pt x="19" y="11"/>
                      <a:pt x="20" y="9"/>
                      <a:pt x="19" y="8"/>
                    </a:cubicBezTo>
                    <a:cubicBezTo>
                      <a:pt x="18" y="8"/>
                      <a:pt x="17" y="7"/>
                      <a:pt x="16" y="6"/>
                    </a:cubicBezTo>
                    <a:cubicBezTo>
                      <a:pt x="15" y="5"/>
                      <a:pt x="14" y="5"/>
                      <a:pt x="13" y="5"/>
                    </a:cubicBezTo>
                    <a:cubicBezTo>
                      <a:pt x="12" y="5"/>
                      <a:pt x="12" y="5"/>
                      <a:pt x="11" y="5"/>
                    </a:cubicBezTo>
                    <a:cubicBezTo>
                      <a:pt x="12" y="4"/>
                      <a:pt x="13" y="4"/>
                      <a:pt x="13" y="4"/>
                    </a:cubicBezTo>
                    <a:cubicBezTo>
                      <a:pt x="14" y="5"/>
                      <a:pt x="15" y="4"/>
                      <a:pt x="14" y="4"/>
                    </a:cubicBezTo>
                    <a:cubicBezTo>
                      <a:pt x="13" y="3"/>
                      <a:pt x="12" y="4"/>
                      <a:pt x="12" y="3"/>
                    </a:cubicBezTo>
                    <a:cubicBezTo>
                      <a:pt x="12" y="3"/>
                      <a:pt x="12" y="2"/>
                      <a:pt x="11" y="2"/>
                    </a:cubicBezTo>
                    <a:cubicBezTo>
                      <a:pt x="11" y="2"/>
                      <a:pt x="10" y="2"/>
                      <a:pt x="9" y="2"/>
                    </a:cubicBezTo>
                    <a:cubicBezTo>
                      <a:pt x="9" y="2"/>
                      <a:pt x="9" y="1"/>
                      <a:pt x="8" y="1"/>
                    </a:cubicBezTo>
                    <a:cubicBezTo>
                      <a:pt x="8" y="1"/>
                      <a:pt x="7" y="0"/>
                      <a:pt x="6" y="0"/>
                    </a:cubicBezTo>
                    <a:cubicBezTo>
                      <a:pt x="5" y="1"/>
                      <a:pt x="5" y="0"/>
                      <a:pt x="4" y="1"/>
                    </a:cubicBezTo>
                    <a:cubicBezTo>
                      <a:pt x="3" y="1"/>
                      <a:pt x="3" y="1"/>
                      <a:pt x="3" y="1"/>
                    </a:cubicBezTo>
                    <a:cubicBezTo>
                      <a:pt x="3" y="2"/>
                      <a:pt x="3" y="3"/>
                      <a:pt x="3" y="3"/>
                    </a:cubicBezTo>
                    <a:cubicBezTo>
                      <a:pt x="2" y="4"/>
                      <a:pt x="4" y="4"/>
                      <a:pt x="3" y="6"/>
                    </a:cubicBezTo>
                    <a:cubicBezTo>
                      <a:pt x="2" y="7"/>
                      <a:pt x="4" y="8"/>
                      <a:pt x="2" y="9"/>
                    </a:cubicBezTo>
                    <a:cubicBezTo>
                      <a:pt x="0" y="10"/>
                      <a:pt x="2" y="10"/>
                      <a:pt x="2"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8" name="Mexico">
                <a:extLst>
                  <a:ext uri="{FF2B5EF4-FFF2-40B4-BE49-F238E27FC236}">
                    <a16:creationId xmlns:a16="http://schemas.microsoft.com/office/drawing/2014/main" id="{0E3132C7-7434-46F6-AA07-D37778BFE9E3}"/>
                  </a:ext>
                </a:extLst>
              </p:cNvPr>
              <p:cNvSpPr>
                <a:spLocks/>
              </p:cNvSpPr>
              <p:nvPr/>
            </p:nvSpPr>
            <p:spPr bwMode="auto">
              <a:xfrm>
                <a:off x="1467" y="1670"/>
                <a:ext cx="288" cy="267"/>
              </a:xfrm>
              <a:custGeom>
                <a:avLst/>
                <a:gdLst/>
                <a:ahLst/>
                <a:cxnLst>
                  <a:cxn ang="0">
                    <a:pos x="77" y="47"/>
                  </a:cxn>
                  <a:cxn ang="0">
                    <a:pos x="74" y="71"/>
                  </a:cxn>
                  <a:cxn ang="0">
                    <a:pos x="77" y="84"/>
                  </a:cxn>
                  <a:cxn ang="0">
                    <a:pos x="82" y="88"/>
                  </a:cxn>
                  <a:cxn ang="0">
                    <a:pos x="92" y="87"/>
                  </a:cxn>
                  <a:cxn ang="0">
                    <a:pos x="98" y="85"/>
                  </a:cxn>
                  <a:cxn ang="0">
                    <a:pos x="101" y="83"/>
                  </a:cxn>
                  <a:cxn ang="0">
                    <a:pos x="103" y="72"/>
                  </a:cxn>
                  <a:cxn ang="0">
                    <a:pos x="117" y="68"/>
                  </a:cxn>
                  <a:cxn ang="0">
                    <a:pos x="122" y="71"/>
                  </a:cxn>
                  <a:cxn ang="0">
                    <a:pos x="117" y="79"/>
                  </a:cxn>
                  <a:cxn ang="0">
                    <a:pos x="117" y="81"/>
                  </a:cxn>
                  <a:cxn ang="0">
                    <a:pos x="113" y="92"/>
                  </a:cxn>
                  <a:cxn ang="0">
                    <a:pos x="112" y="89"/>
                  </a:cxn>
                  <a:cxn ang="0">
                    <a:pos x="99" y="93"/>
                  </a:cxn>
                  <a:cxn ang="0">
                    <a:pos x="97" y="99"/>
                  </a:cxn>
                  <a:cxn ang="0">
                    <a:pos x="100" y="104"/>
                  </a:cxn>
                  <a:cxn ang="0">
                    <a:pos x="86" y="108"/>
                  </a:cxn>
                  <a:cxn ang="0">
                    <a:pos x="81" y="103"/>
                  </a:cxn>
                  <a:cxn ang="0">
                    <a:pos x="79" y="105"/>
                  </a:cxn>
                  <a:cxn ang="0">
                    <a:pos x="69" y="106"/>
                  </a:cxn>
                  <a:cxn ang="0">
                    <a:pos x="62" y="102"/>
                  </a:cxn>
                  <a:cxn ang="0">
                    <a:pos x="49" y="94"/>
                  </a:cxn>
                  <a:cxn ang="0">
                    <a:pos x="41" y="89"/>
                  </a:cxn>
                  <a:cxn ang="0">
                    <a:pos x="37" y="84"/>
                  </a:cxn>
                  <a:cxn ang="0">
                    <a:pos x="34" y="78"/>
                  </a:cxn>
                  <a:cxn ang="0">
                    <a:pos x="37" y="72"/>
                  </a:cxn>
                  <a:cxn ang="0">
                    <a:pos x="35" y="62"/>
                  </a:cxn>
                  <a:cxn ang="0">
                    <a:pos x="29" y="49"/>
                  </a:cxn>
                  <a:cxn ang="0">
                    <a:pos x="25" y="45"/>
                  </a:cxn>
                  <a:cxn ang="0">
                    <a:pos x="25" y="40"/>
                  </a:cxn>
                  <a:cxn ang="0">
                    <a:pos x="22" y="35"/>
                  </a:cxn>
                  <a:cxn ang="0">
                    <a:pos x="20" y="29"/>
                  </a:cxn>
                  <a:cxn ang="0">
                    <a:pos x="17" y="25"/>
                  </a:cxn>
                  <a:cxn ang="0">
                    <a:pos x="16" y="15"/>
                  </a:cxn>
                  <a:cxn ang="0">
                    <a:pos x="12" y="7"/>
                  </a:cxn>
                  <a:cxn ang="0">
                    <a:pos x="10" y="12"/>
                  </a:cxn>
                  <a:cxn ang="0">
                    <a:pos x="13" y="28"/>
                  </a:cxn>
                  <a:cxn ang="0">
                    <a:pos x="15" y="34"/>
                  </a:cxn>
                  <a:cxn ang="0">
                    <a:pos x="16" y="40"/>
                  </a:cxn>
                  <a:cxn ang="0">
                    <a:pos x="16" y="41"/>
                  </a:cxn>
                  <a:cxn ang="0">
                    <a:pos x="17" y="45"/>
                  </a:cxn>
                  <a:cxn ang="0">
                    <a:pos x="18" y="52"/>
                  </a:cxn>
                  <a:cxn ang="0">
                    <a:pos x="20" y="57"/>
                  </a:cxn>
                  <a:cxn ang="0">
                    <a:pos x="14" y="55"/>
                  </a:cxn>
                  <a:cxn ang="0">
                    <a:pos x="10" y="49"/>
                  </a:cxn>
                  <a:cxn ang="0">
                    <a:pos x="8" y="36"/>
                  </a:cxn>
                  <a:cxn ang="0">
                    <a:pos x="3" y="33"/>
                  </a:cxn>
                  <a:cxn ang="0">
                    <a:pos x="4" y="30"/>
                  </a:cxn>
                  <a:cxn ang="0">
                    <a:pos x="6" y="29"/>
                  </a:cxn>
                  <a:cxn ang="0">
                    <a:pos x="5" y="22"/>
                  </a:cxn>
                  <a:cxn ang="0">
                    <a:pos x="1" y="14"/>
                  </a:cxn>
                  <a:cxn ang="0">
                    <a:pos x="1" y="7"/>
                  </a:cxn>
                  <a:cxn ang="0">
                    <a:pos x="2" y="0"/>
                  </a:cxn>
                  <a:cxn ang="0">
                    <a:pos x="12" y="1"/>
                  </a:cxn>
                  <a:cxn ang="0">
                    <a:pos x="37" y="8"/>
                  </a:cxn>
                  <a:cxn ang="0">
                    <a:pos x="46" y="6"/>
                  </a:cxn>
                  <a:cxn ang="0">
                    <a:pos x="51" y="12"/>
                  </a:cxn>
                  <a:cxn ang="0">
                    <a:pos x="57" y="19"/>
                  </a:cxn>
                  <a:cxn ang="0">
                    <a:pos x="64" y="18"/>
                  </a:cxn>
                  <a:cxn ang="0">
                    <a:pos x="71" y="36"/>
                  </a:cxn>
                </a:cxnLst>
                <a:rect l="0" t="0" r="r" b="b"/>
                <a:pathLst>
                  <a:path w="122" h="113">
                    <a:moveTo>
                      <a:pt x="79" y="42"/>
                    </a:moveTo>
                    <a:cubicBezTo>
                      <a:pt x="79" y="43"/>
                      <a:pt x="79" y="44"/>
                      <a:pt x="77" y="47"/>
                    </a:cubicBezTo>
                    <a:cubicBezTo>
                      <a:pt x="74" y="51"/>
                      <a:pt x="76" y="59"/>
                      <a:pt x="73" y="62"/>
                    </a:cubicBezTo>
                    <a:cubicBezTo>
                      <a:pt x="71" y="66"/>
                      <a:pt x="75" y="68"/>
                      <a:pt x="74" y="71"/>
                    </a:cubicBezTo>
                    <a:cubicBezTo>
                      <a:pt x="72" y="73"/>
                      <a:pt x="75" y="77"/>
                      <a:pt x="76" y="80"/>
                    </a:cubicBezTo>
                    <a:cubicBezTo>
                      <a:pt x="77" y="83"/>
                      <a:pt x="76" y="83"/>
                      <a:pt x="77" y="84"/>
                    </a:cubicBezTo>
                    <a:cubicBezTo>
                      <a:pt x="79" y="85"/>
                      <a:pt x="77" y="87"/>
                      <a:pt x="79" y="87"/>
                    </a:cubicBezTo>
                    <a:cubicBezTo>
                      <a:pt x="81" y="87"/>
                      <a:pt x="81" y="88"/>
                      <a:pt x="82" y="88"/>
                    </a:cubicBezTo>
                    <a:cubicBezTo>
                      <a:pt x="83" y="88"/>
                      <a:pt x="84" y="90"/>
                      <a:pt x="86" y="89"/>
                    </a:cubicBezTo>
                    <a:cubicBezTo>
                      <a:pt x="88" y="87"/>
                      <a:pt x="90" y="88"/>
                      <a:pt x="92" y="87"/>
                    </a:cubicBezTo>
                    <a:cubicBezTo>
                      <a:pt x="95" y="85"/>
                      <a:pt x="95" y="86"/>
                      <a:pt x="97" y="85"/>
                    </a:cubicBezTo>
                    <a:cubicBezTo>
                      <a:pt x="98" y="84"/>
                      <a:pt x="99" y="85"/>
                      <a:pt x="98" y="85"/>
                    </a:cubicBezTo>
                    <a:cubicBezTo>
                      <a:pt x="96" y="86"/>
                      <a:pt x="96" y="87"/>
                      <a:pt x="98" y="86"/>
                    </a:cubicBezTo>
                    <a:cubicBezTo>
                      <a:pt x="101" y="84"/>
                      <a:pt x="97" y="85"/>
                      <a:pt x="101" y="83"/>
                    </a:cubicBezTo>
                    <a:cubicBezTo>
                      <a:pt x="102" y="82"/>
                      <a:pt x="101" y="79"/>
                      <a:pt x="103" y="78"/>
                    </a:cubicBezTo>
                    <a:cubicBezTo>
                      <a:pt x="104" y="78"/>
                      <a:pt x="103" y="75"/>
                      <a:pt x="103" y="72"/>
                    </a:cubicBezTo>
                    <a:cubicBezTo>
                      <a:pt x="104" y="69"/>
                      <a:pt x="110" y="68"/>
                      <a:pt x="111" y="69"/>
                    </a:cubicBezTo>
                    <a:cubicBezTo>
                      <a:pt x="112" y="70"/>
                      <a:pt x="114" y="68"/>
                      <a:pt x="117" y="68"/>
                    </a:cubicBezTo>
                    <a:cubicBezTo>
                      <a:pt x="120" y="69"/>
                      <a:pt x="119" y="67"/>
                      <a:pt x="120" y="69"/>
                    </a:cubicBezTo>
                    <a:cubicBezTo>
                      <a:pt x="121" y="71"/>
                      <a:pt x="121" y="69"/>
                      <a:pt x="122" y="71"/>
                    </a:cubicBezTo>
                    <a:cubicBezTo>
                      <a:pt x="122" y="73"/>
                      <a:pt x="120" y="74"/>
                      <a:pt x="119" y="75"/>
                    </a:cubicBezTo>
                    <a:cubicBezTo>
                      <a:pt x="119" y="77"/>
                      <a:pt x="119" y="79"/>
                      <a:pt x="117" y="79"/>
                    </a:cubicBezTo>
                    <a:cubicBezTo>
                      <a:pt x="117" y="78"/>
                      <a:pt x="117" y="79"/>
                      <a:pt x="117" y="79"/>
                    </a:cubicBezTo>
                    <a:cubicBezTo>
                      <a:pt x="118" y="79"/>
                      <a:pt x="119" y="79"/>
                      <a:pt x="117" y="81"/>
                    </a:cubicBezTo>
                    <a:cubicBezTo>
                      <a:pt x="115" y="83"/>
                      <a:pt x="115" y="87"/>
                      <a:pt x="114" y="88"/>
                    </a:cubicBezTo>
                    <a:cubicBezTo>
                      <a:pt x="114" y="89"/>
                      <a:pt x="115" y="91"/>
                      <a:pt x="113" y="92"/>
                    </a:cubicBezTo>
                    <a:cubicBezTo>
                      <a:pt x="114" y="89"/>
                      <a:pt x="113" y="90"/>
                      <a:pt x="113" y="87"/>
                    </a:cubicBezTo>
                    <a:cubicBezTo>
                      <a:pt x="113" y="88"/>
                      <a:pt x="111" y="89"/>
                      <a:pt x="112" y="89"/>
                    </a:cubicBezTo>
                    <a:cubicBezTo>
                      <a:pt x="107" y="96"/>
                      <a:pt x="109" y="89"/>
                      <a:pt x="106" y="93"/>
                    </a:cubicBezTo>
                    <a:cubicBezTo>
                      <a:pt x="99" y="93"/>
                      <a:pt x="99" y="93"/>
                      <a:pt x="99" y="93"/>
                    </a:cubicBezTo>
                    <a:cubicBezTo>
                      <a:pt x="98" y="95"/>
                      <a:pt x="99" y="95"/>
                      <a:pt x="99" y="96"/>
                    </a:cubicBezTo>
                    <a:cubicBezTo>
                      <a:pt x="99" y="98"/>
                      <a:pt x="97" y="97"/>
                      <a:pt x="97" y="99"/>
                    </a:cubicBezTo>
                    <a:cubicBezTo>
                      <a:pt x="97" y="100"/>
                      <a:pt x="99" y="99"/>
                      <a:pt x="99" y="101"/>
                    </a:cubicBezTo>
                    <a:cubicBezTo>
                      <a:pt x="99" y="103"/>
                      <a:pt x="100" y="102"/>
                      <a:pt x="100" y="104"/>
                    </a:cubicBezTo>
                    <a:cubicBezTo>
                      <a:pt x="95" y="103"/>
                      <a:pt x="92" y="102"/>
                      <a:pt x="90" y="113"/>
                    </a:cubicBezTo>
                    <a:cubicBezTo>
                      <a:pt x="90" y="112"/>
                      <a:pt x="90" y="112"/>
                      <a:pt x="86" y="108"/>
                    </a:cubicBezTo>
                    <a:cubicBezTo>
                      <a:pt x="83" y="104"/>
                      <a:pt x="82" y="106"/>
                      <a:pt x="81" y="104"/>
                    </a:cubicBezTo>
                    <a:cubicBezTo>
                      <a:pt x="82" y="104"/>
                      <a:pt x="82" y="103"/>
                      <a:pt x="81" y="103"/>
                    </a:cubicBezTo>
                    <a:cubicBezTo>
                      <a:pt x="80" y="104"/>
                      <a:pt x="80" y="103"/>
                      <a:pt x="79" y="104"/>
                    </a:cubicBezTo>
                    <a:cubicBezTo>
                      <a:pt x="78" y="105"/>
                      <a:pt x="81" y="104"/>
                      <a:pt x="79" y="105"/>
                    </a:cubicBezTo>
                    <a:cubicBezTo>
                      <a:pt x="76" y="105"/>
                      <a:pt x="78" y="106"/>
                      <a:pt x="75" y="106"/>
                    </a:cubicBezTo>
                    <a:cubicBezTo>
                      <a:pt x="72" y="106"/>
                      <a:pt x="73" y="109"/>
                      <a:pt x="69" y="106"/>
                    </a:cubicBezTo>
                    <a:cubicBezTo>
                      <a:pt x="68" y="107"/>
                      <a:pt x="66" y="106"/>
                      <a:pt x="65" y="105"/>
                    </a:cubicBezTo>
                    <a:cubicBezTo>
                      <a:pt x="64" y="103"/>
                      <a:pt x="63" y="104"/>
                      <a:pt x="62" y="102"/>
                    </a:cubicBezTo>
                    <a:cubicBezTo>
                      <a:pt x="60" y="100"/>
                      <a:pt x="59" y="102"/>
                      <a:pt x="57" y="99"/>
                    </a:cubicBezTo>
                    <a:cubicBezTo>
                      <a:pt x="56" y="97"/>
                      <a:pt x="51" y="98"/>
                      <a:pt x="49" y="94"/>
                    </a:cubicBezTo>
                    <a:cubicBezTo>
                      <a:pt x="48" y="92"/>
                      <a:pt x="49" y="93"/>
                      <a:pt x="46" y="92"/>
                    </a:cubicBezTo>
                    <a:cubicBezTo>
                      <a:pt x="39" y="90"/>
                      <a:pt x="43" y="89"/>
                      <a:pt x="41" y="89"/>
                    </a:cubicBezTo>
                    <a:cubicBezTo>
                      <a:pt x="39" y="88"/>
                      <a:pt x="39" y="87"/>
                      <a:pt x="38" y="87"/>
                    </a:cubicBezTo>
                    <a:cubicBezTo>
                      <a:pt x="37" y="86"/>
                      <a:pt x="38" y="85"/>
                      <a:pt x="37" y="84"/>
                    </a:cubicBezTo>
                    <a:cubicBezTo>
                      <a:pt x="35" y="84"/>
                      <a:pt x="35" y="81"/>
                      <a:pt x="34" y="80"/>
                    </a:cubicBezTo>
                    <a:cubicBezTo>
                      <a:pt x="32" y="79"/>
                      <a:pt x="36" y="78"/>
                      <a:pt x="34" y="78"/>
                    </a:cubicBezTo>
                    <a:cubicBezTo>
                      <a:pt x="32" y="77"/>
                      <a:pt x="35" y="76"/>
                      <a:pt x="35" y="74"/>
                    </a:cubicBezTo>
                    <a:cubicBezTo>
                      <a:pt x="36" y="72"/>
                      <a:pt x="38" y="74"/>
                      <a:pt x="37" y="72"/>
                    </a:cubicBezTo>
                    <a:cubicBezTo>
                      <a:pt x="36" y="70"/>
                      <a:pt x="38" y="73"/>
                      <a:pt x="37" y="69"/>
                    </a:cubicBezTo>
                    <a:cubicBezTo>
                      <a:pt x="35" y="65"/>
                      <a:pt x="38" y="68"/>
                      <a:pt x="35" y="62"/>
                    </a:cubicBezTo>
                    <a:cubicBezTo>
                      <a:pt x="33" y="60"/>
                      <a:pt x="32" y="56"/>
                      <a:pt x="29" y="50"/>
                    </a:cubicBezTo>
                    <a:cubicBezTo>
                      <a:pt x="28" y="49"/>
                      <a:pt x="32" y="52"/>
                      <a:pt x="29" y="49"/>
                    </a:cubicBezTo>
                    <a:cubicBezTo>
                      <a:pt x="27" y="46"/>
                      <a:pt x="30" y="51"/>
                      <a:pt x="27" y="48"/>
                    </a:cubicBezTo>
                    <a:cubicBezTo>
                      <a:pt x="25" y="46"/>
                      <a:pt x="26" y="46"/>
                      <a:pt x="25" y="45"/>
                    </a:cubicBezTo>
                    <a:cubicBezTo>
                      <a:pt x="25" y="44"/>
                      <a:pt x="25" y="46"/>
                      <a:pt x="25" y="43"/>
                    </a:cubicBezTo>
                    <a:cubicBezTo>
                      <a:pt x="25" y="41"/>
                      <a:pt x="26" y="41"/>
                      <a:pt x="25" y="40"/>
                    </a:cubicBezTo>
                    <a:cubicBezTo>
                      <a:pt x="25" y="38"/>
                      <a:pt x="24" y="36"/>
                      <a:pt x="23" y="37"/>
                    </a:cubicBezTo>
                    <a:cubicBezTo>
                      <a:pt x="23" y="38"/>
                      <a:pt x="22" y="36"/>
                      <a:pt x="22" y="35"/>
                    </a:cubicBezTo>
                    <a:cubicBezTo>
                      <a:pt x="22" y="33"/>
                      <a:pt x="20" y="33"/>
                      <a:pt x="20" y="31"/>
                    </a:cubicBezTo>
                    <a:cubicBezTo>
                      <a:pt x="21" y="29"/>
                      <a:pt x="20" y="28"/>
                      <a:pt x="20" y="29"/>
                    </a:cubicBezTo>
                    <a:cubicBezTo>
                      <a:pt x="19" y="30"/>
                      <a:pt x="19" y="29"/>
                      <a:pt x="18" y="28"/>
                    </a:cubicBezTo>
                    <a:cubicBezTo>
                      <a:pt x="17" y="26"/>
                      <a:pt x="17" y="26"/>
                      <a:pt x="17" y="25"/>
                    </a:cubicBezTo>
                    <a:cubicBezTo>
                      <a:pt x="18" y="23"/>
                      <a:pt x="16" y="23"/>
                      <a:pt x="16" y="20"/>
                    </a:cubicBezTo>
                    <a:cubicBezTo>
                      <a:pt x="16" y="17"/>
                      <a:pt x="17" y="17"/>
                      <a:pt x="16" y="15"/>
                    </a:cubicBezTo>
                    <a:cubicBezTo>
                      <a:pt x="15" y="14"/>
                      <a:pt x="18" y="10"/>
                      <a:pt x="14" y="9"/>
                    </a:cubicBezTo>
                    <a:cubicBezTo>
                      <a:pt x="15" y="7"/>
                      <a:pt x="13" y="6"/>
                      <a:pt x="12" y="7"/>
                    </a:cubicBezTo>
                    <a:cubicBezTo>
                      <a:pt x="11" y="9"/>
                      <a:pt x="11" y="6"/>
                      <a:pt x="10" y="6"/>
                    </a:cubicBezTo>
                    <a:cubicBezTo>
                      <a:pt x="11" y="8"/>
                      <a:pt x="8" y="12"/>
                      <a:pt x="10" y="12"/>
                    </a:cubicBezTo>
                    <a:cubicBezTo>
                      <a:pt x="9" y="13"/>
                      <a:pt x="9" y="19"/>
                      <a:pt x="10" y="20"/>
                    </a:cubicBezTo>
                    <a:cubicBezTo>
                      <a:pt x="14" y="25"/>
                      <a:pt x="13" y="28"/>
                      <a:pt x="13" y="28"/>
                    </a:cubicBezTo>
                    <a:cubicBezTo>
                      <a:pt x="14" y="27"/>
                      <a:pt x="13" y="30"/>
                      <a:pt x="14" y="30"/>
                    </a:cubicBezTo>
                    <a:cubicBezTo>
                      <a:pt x="15" y="31"/>
                      <a:pt x="13" y="32"/>
                      <a:pt x="15" y="34"/>
                    </a:cubicBezTo>
                    <a:cubicBezTo>
                      <a:pt x="17" y="37"/>
                      <a:pt x="15" y="37"/>
                      <a:pt x="16" y="39"/>
                    </a:cubicBezTo>
                    <a:cubicBezTo>
                      <a:pt x="17" y="40"/>
                      <a:pt x="15" y="38"/>
                      <a:pt x="16" y="40"/>
                    </a:cubicBezTo>
                    <a:cubicBezTo>
                      <a:pt x="16" y="40"/>
                      <a:pt x="15" y="44"/>
                      <a:pt x="16" y="43"/>
                    </a:cubicBezTo>
                    <a:cubicBezTo>
                      <a:pt x="17" y="43"/>
                      <a:pt x="16" y="42"/>
                      <a:pt x="16" y="41"/>
                    </a:cubicBezTo>
                    <a:cubicBezTo>
                      <a:pt x="17" y="41"/>
                      <a:pt x="16" y="39"/>
                      <a:pt x="17" y="41"/>
                    </a:cubicBezTo>
                    <a:cubicBezTo>
                      <a:pt x="19" y="44"/>
                      <a:pt x="18" y="44"/>
                      <a:pt x="17" y="45"/>
                    </a:cubicBezTo>
                    <a:cubicBezTo>
                      <a:pt x="17" y="47"/>
                      <a:pt x="18" y="49"/>
                      <a:pt x="17" y="50"/>
                    </a:cubicBezTo>
                    <a:cubicBezTo>
                      <a:pt x="16" y="50"/>
                      <a:pt x="17" y="53"/>
                      <a:pt x="18" y="52"/>
                    </a:cubicBezTo>
                    <a:cubicBezTo>
                      <a:pt x="19" y="52"/>
                      <a:pt x="19" y="54"/>
                      <a:pt x="20" y="54"/>
                    </a:cubicBezTo>
                    <a:cubicBezTo>
                      <a:pt x="21" y="54"/>
                      <a:pt x="19" y="56"/>
                      <a:pt x="20" y="57"/>
                    </a:cubicBezTo>
                    <a:cubicBezTo>
                      <a:pt x="21" y="58"/>
                      <a:pt x="20" y="60"/>
                      <a:pt x="18" y="60"/>
                    </a:cubicBezTo>
                    <a:cubicBezTo>
                      <a:pt x="16" y="61"/>
                      <a:pt x="17" y="57"/>
                      <a:pt x="14" y="55"/>
                    </a:cubicBezTo>
                    <a:cubicBezTo>
                      <a:pt x="12" y="54"/>
                      <a:pt x="12" y="52"/>
                      <a:pt x="12" y="51"/>
                    </a:cubicBezTo>
                    <a:cubicBezTo>
                      <a:pt x="11" y="50"/>
                      <a:pt x="11" y="49"/>
                      <a:pt x="10" y="49"/>
                    </a:cubicBezTo>
                    <a:cubicBezTo>
                      <a:pt x="10" y="50"/>
                      <a:pt x="9" y="50"/>
                      <a:pt x="10" y="46"/>
                    </a:cubicBezTo>
                    <a:cubicBezTo>
                      <a:pt x="12" y="39"/>
                      <a:pt x="7" y="39"/>
                      <a:pt x="8" y="36"/>
                    </a:cubicBezTo>
                    <a:cubicBezTo>
                      <a:pt x="7" y="38"/>
                      <a:pt x="7" y="35"/>
                      <a:pt x="6" y="36"/>
                    </a:cubicBezTo>
                    <a:cubicBezTo>
                      <a:pt x="5" y="38"/>
                      <a:pt x="6" y="35"/>
                      <a:pt x="3" y="33"/>
                    </a:cubicBezTo>
                    <a:cubicBezTo>
                      <a:pt x="2" y="32"/>
                      <a:pt x="4" y="32"/>
                      <a:pt x="2" y="31"/>
                    </a:cubicBezTo>
                    <a:cubicBezTo>
                      <a:pt x="1" y="30"/>
                      <a:pt x="2" y="30"/>
                      <a:pt x="4" y="30"/>
                    </a:cubicBezTo>
                    <a:cubicBezTo>
                      <a:pt x="5" y="30"/>
                      <a:pt x="5" y="29"/>
                      <a:pt x="6" y="30"/>
                    </a:cubicBezTo>
                    <a:cubicBezTo>
                      <a:pt x="6" y="31"/>
                      <a:pt x="7" y="30"/>
                      <a:pt x="6" y="29"/>
                    </a:cubicBezTo>
                    <a:cubicBezTo>
                      <a:pt x="6" y="29"/>
                      <a:pt x="6" y="29"/>
                      <a:pt x="7" y="28"/>
                    </a:cubicBezTo>
                    <a:cubicBezTo>
                      <a:pt x="7" y="27"/>
                      <a:pt x="8" y="25"/>
                      <a:pt x="5" y="22"/>
                    </a:cubicBezTo>
                    <a:cubicBezTo>
                      <a:pt x="2" y="19"/>
                      <a:pt x="2" y="19"/>
                      <a:pt x="2" y="17"/>
                    </a:cubicBezTo>
                    <a:cubicBezTo>
                      <a:pt x="3" y="15"/>
                      <a:pt x="1" y="18"/>
                      <a:pt x="1" y="14"/>
                    </a:cubicBezTo>
                    <a:cubicBezTo>
                      <a:pt x="2" y="11"/>
                      <a:pt x="0" y="14"/>
                      <a:pt x="1" y="10"/>
                    </a:cubicBezTo>
                    <a:cubicBezTo>
                      <a:pt x="2" y="8"/>
                      <a:pt x="0" y="9"/>
                      <a:pt x="1" y="7"/>
                    </a:cubicBezTo>
                    <a:cubicBezTo>
                      <a:pt x="3" y="4"/>
                      <a:pt x="0" y="4"/>
                      <a:pt x="1" y="2"/>
                    </a:cubicBezTo>
                    <a:cubicBezTo>
                      <a:pt x="3" y="1"/>
                      <a:pt x="0" y="2"/>
                      <a:pt x="2" y="0"/>
                    </a:cubicBezTo>
                    <a:cubicBezTo>
                      <a:pt x="5" y="1"/>
                      <a:pt x="10" y="0"/>
                      <a:pt x="12" y="1"/>
                    </a:cubicBezTo>
                    <a:cubicBezTo>
                      <a:pt x="12" y="1"/>
                      <a:pt x="12" y="1"/>
                      <a:pt x="12" y="1"/>
                    </a:cubicBezTo>
                    <a:cubicBezTo>
                      <a:pt x="27" y="8"/>
                      <a:pt x="27" y="8"/>
                      <a:pt x="27" y="8"/>
                    </a:cubicBezTo>
                    <a:cubicBezTo>
                      <a:pt x="37" y="8"/>
                      <a:pt x="37" y="8"/>
                      <a:pt x="37" y="8"/>
                    </a:cubicBezTo>
                    <a:cubicBezTo>
                      <a:pt x="39" y="6"/>
                      <a:pt x="39" y="6"/>
                      <a:pt x="39" y="6"/>
                    </a:cubicBezTo>
                    <a:cubicBezTo>
                      <a:pt x="46" y="6"/>
                      <a:pt x="46" y="6"/>
                      <a:pt x="46" y="6"/>
                    </a:cubicBezTo>
                    <a:cubicBezTo>
                      <a:pt x="46" y="6"/>
                      <a:pt x="46" y="7"/>
                      <a:pt x="48" y="9"/>
                    </a:cubicBezTo>
                    <a:cubicBezTo>
                      <a:pt x="50" y="10"/>
                      <a:pt x="48" y="10"/>
                      <a:pt x="51" y="12"/>
                    </a:cubicBezTo>
                    <a:cubicBezTo>
                      <a:pt x="53" y="14"/>
                      <a:pt x="50" y="16"/>
                      <a:pt x="53" y="19"/>
                    </a:cubicBezTo>
                    <a:cubicBezTo>
                      <a:pt x="56" y="21"/>
                      <a:pt x="56" y="21"/>
                      <a:pt x="57" y="19"/>
                    </a:cubicBezTo>
                    <a:cubicBezTo>
                      <a:pt x="59" y="17"/>
                      <a:pt x="60" y="18"/>
                      <a:pt x="60" y="17"/>
                    </a:cubicBezTo>
                    <a:cubicBezTo>
                      <a:pt x="61" y="16"/>
                      <a:pt x="61" y="17"/>
                      <a:pt x="64" y="18"/>
                    </a:cubicBezTo>
                    <a:cubicBezTo>
                      <a:pt x="66" y="19"/>
                      <a:pt x="67" y="19"/>
                      <a:pt x="68" y="26"/>
                    </a:cubicBezTo>
                    <a:cubicBezTo>
                      <a:pt x="70" y="36"/>
                      <a:pt x="71" y="33"/>
                      <a:pt x="71" y="36"/>
                    </a:cubicBezTo>
                    <a:cubicBezTo>
                      <a:pt x="72" y="40"/>
                      <a:pt x="71" y="39"/>
                      <a:pt x="79"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9" name="United States">
                <a:extLst>
                  <a:ext uri="{FF2B5EF4-FFF2-40B4-BE49-F238E27FC236}">
                    <a16:creationId xmlns:a16="http://schemas.microsoft.com/office/drawing/2014/main" id="{E79CDAB6-EE20-4674-989C-40175F46928D}"/>
                  </a:ext>
                </a:extLst>
              </p:cNvPr>
              <p:cNvSpPr>
                <a:spLocks/>
              </p:cNvSpPr>
              <p:nvPr/>
            </p:nvSpPr>
            <p:spPr bwMode="auto">
              <a:xfrm>
                <a:off x="1436" y="1448"/>
                <a:ext cx="614" cy="331"/>
              </a:xfrm>
              <a:custGeom>
                <a:avLst/>
                <a:gdLst/>
                <a:ahLst/>
                <a:cxnLst>
                  <a:cxn ang="0">
                    <a:pos x="94" y="126"/>
                  </a:cxn>
                  <a:cxn ang="0">
                    <a:pos x="101" y="119"/>
                  </a:cxn>
                  <a:cxn ang="0">
                    <a:pos x="109" y="114"/>
                  </a:cxn>
                  <a:cxn ang="0">
                    <a:pos x="122" y="113"/>
                  </a:cxn>
                  <a:cxn ang="0">
                    <a:pos x="131" y="114"/>
                  </a:cxn>
                  <a:cxn ang="0">
                    <a:pos x="129" y="109"/>
                  </a:cxn>
                  <a:cxn ang="0">
                    <a:pos x="139" y="108"/>
                  </a:cxn>
                  <a:cxn ang="0">
                    <a:pos x="147" y="108"/>
                  </a:cxn>
                  <a:cxn ang="0">
                    <a:pos x="161" y="111"/>
                  </a:cxn>
                  <a:cxn ang="0">
                    <a:pos x="163" y="129"/>
                  </a:cxn>
                  <a:cxn ang="0">
                    <a:pos x="165" y="138"/>
                  </a:cxn>
                  <a:cxn ang="0">
                    <a:pos x="171" y="135"/>
                  </a:cxn>
                  <a:cxn ang="0">
                    <a:pos x="171" y="118"/>
                  </a:cxn>
                  <a:cxn ang="0">
                    <a:pos x="177" y="96"/>
                  </a:cxn>
                  <a:cxn ang="0">
                    <a:pos x="185" y="89"/>
                  </a:cxn>
                  <a:cxn ang="0">
                    <a:pos x="201" y="78"/>
                  </a:cxn>
                  <a:cxn ang="0">
                    <a:pos x="203" y="75"/>
                  </a:cxn>
                  <a:cxn ang="0">
                    <a:pos x="205" y="69"/>
                  </a:cxn>
                  <a:cxn ang="0">
                    <a:pos x="203" y="59"/>
                  </a:cxn>
                  <a:cxn ang="0">
                    <a:pos x="206" y="58"/>
                  </a:cxn>
                  <a:cxn ang="0">
                    <a:pos x="210" y="60"/>
                  </a:cxn>
                  <a:cxn ang="0">
                    <a:pos x="209" y="53"/>
                  </a:cxn>
                  <a:cxn ang="0">
                    <a:pos x="217" y="52"/>
                  </a:cxn>
                  <a:cxn ang="0">
                    <a:pos x="221" y="47"/>
                  </a:cxn>
                  <a:cxn ang="0">
                    <a:pos x="234" y="41"/>
                  </a:cxn>
                  <a:cxn ang="0">
                    <a:pos x="241" y="32"/>
                  </a:cxn>
                  <a:cxn ang="0">
                    <a:pos x="254" y="26"/>
                  </a:cxn>
                  <a:cxn ang="0">
                    <a:pos x="258" y="12"/>
                  </a:cxn>
                  <a:cxn ang="0">
                    <a:pos x="246" y="15"/>
                  </a:cxn>
                  <a:cxn ang="0">
                    <a:pos x="224" y="23"/>
                  </a:cxn>
                  <a:cxn ang="0">
                    <a:pos x="210" y="33"/>
                  </a:cxn>
                  <a:cxn ang="0">
                    <a:pos x="189" y="42"/>
                  </a:cxn>
                  <a:cxn ang="0">
                    <a:pos x="188" y="30"/>
                  </a:cxn>
                  <a:cxn ang="0">
                    <a:pos x="186" y="27"/>
                  </a:cxn>
                  <a:cxn ang="0">
                    <a:pos x="181" y="22"/>
                  </a:cxn>
                  <a:cxn ang="0">
                    <a:pos x="174" y="28"/>
                  </a:cxn>
                  <a:cxn ang="0">
                    <a:pos x="164" y="37"/>
                  </a:cxn>
                  <a:cxn ang="0">
                    <a:pos x="170" y="25"/>
                  </a:cxn>
                  <a:cxn ang="0">
                    <a:pos x="182" y="18"/>
                  </a:cxn>
                  <a:cxn ang="0">
                    <a:pos x="183" y="15"/>
                  </a:cxn>
                  <a:cxn ang="0">
                    <a:pos x="173" y="12"/>
                  </a:cxn>
                  <a:cxn ang="0">
                    <a:pos x="161" y="16"/>
                  </a:cxn>
                  <a:cxn ang="0">
                    <a:pos x="168" y="8"/>
                  </a:cxn>
                  <a:cxn ang="0">
                    <a:pos x="151" y="0"/>
                  </a:cxn>
                  <a:cxn ang="0">
                    <a:pos x="35" y="9"/>
                  </a:cxn>
                  <a:cxn ang="0">
                    <a:pos x="22" y="17"/>
                  </a:cxn>
                  <a:cxn ang="0">
                    <a:pos x="7" y="43"/>
                  </a:cxn>
                  <a:cxn ang="0">
                    <a:pos x="3" y="64"/>
                  </a:cxn>
                  <a:cxn ang="0">
                    <a:pos x="3" y="77"/>
                  </a:cxn>
                  <a:cxn ang="0">
                    <a:pos x="12" y="88"/>
                  </a:cxn>
                  <a:cxn ang="0">
                    <a:pos x="25" y="95"/>
                  </a:cxn>
                  <a:cxn ang="0">
                    <a:pos x="59" y="100"/>
                  </a:cxn>
                  <a:cxn ang="0">
                    <a:pos x="70" y="113"/>
                  </a:cxn>
                  <a:cxn ang="0">
                    <a:pos x="84" y="130"/>
                  </a:cxn>
                </a:cxnLst>
                <a:rect l="0" t="0" r="r" b="b"/>
                <a:pathLst>
                  <a:path w="260" h="140">
                    <a:moveTo>
                      <a:pt x="92" y="136"/>
                    </a:moveTo>
                    <a:cubicBezTo>
                      <a:pt x="92" y="133"/>
                      <a:pt x="93" y="133"/>
                      <a:pt x="92" y="132"/>
                    </a:cubicBezTo>
                    <a:cubicBezTo>
                      <a:pt x="92" y="131"/>
                      <a:pt x="93" y="131"/>
                      <a:pt x="94" y="128"/>
                    </a:cubicBezTo>
                    <a:cubicBezTo>
                      <a:pt x="94" y="125"/>
                      <a:pt x="93" y="126"/>
                      <a:pt x="94" y="126"/>
                    </a:cubicBezTo>
                    <a:cubicBezTo>
                      <a:pt x="96" y="126"/>
                      <a:pt x="94" y="125"/>
                      <a:pt x="96" y="125"/>
                    </a:cubicBezTo>
                    <a:cubicBezTo>
                      <a:pt x="96" y="126"/>
                      <a:pt x="97" y="123"/>
                      <a:pt x="98" y="123"/>
                    </a:cubicBezTo>
                    <a:cubicBezTo>
                      <a:pt x="99" y="123"/>
                      <a:pt x="100" y="121"/>
                      <a:pt x="99" y="120"/>
                    </a:cubicBezTo>
                    <a:cubicBezTo>
                      <a:pt x="102" y="122"/>
                      <a:pt x="101" y="118"/>
                      <a:pt x="101" y="119"/>
                    </a:cubicBezTo>
                    <a:cubicBezTo>
                      <a:pt x="101" y="119"/>
                      <a:pt x="101" y="117"/>
                      <a:pt x="102" y="118"/>
                    </a:cubicBezTo>
                    <a:cubicBezTo>
                      <a:pt x="103" y="119"/>
                      <a:pt x="103" y="117"/>
                      <a:pt x="104" y="118"/>
                    </a:cubicBezTo>
                    <a:cubicBezTo>
                      <a:pt x="105" y="119"/>
                      <a:pt x="105" y="116"/>
                      <a:pt x="107" y="116"/>
                    </a:cubicBezTo>
                    <a:cubicBezTo>
                      <a:pt x="111" y="115"/>
                      <a:pt x="108" y="114"/>
                      <a:pt x="109" y="114"/>
                    </a:cubicBezTo>
                    <a:cubicBezTo>
                      <a:pt x="109" y="113"/>
                      <a:pt x="108" y="113"/>
                      <a:pt x="111" y="111"/>
                    </a:cubicBezTo>
                    <a:cubicBezTo>
                      <a:pt x="109" y="113"/>
                      <a:pt x="111" y="113"/>
                      <a:pt x="110" y="114"/>
                    </a:cubicBezTo>
                    <a:cubicBezTo>
                      <a:pt x="109" y="115"/>
                      <a:pt x="111" y="114"/>
                      <a:pt x="113" y="112"/>
                    </a:cubicBezTo>
                    <a:cubicBezTo>
                      <a:pt x="118" y="108"/>
                      <a:pt x="119" y="114"/>
                      <a:pt x="122" y="113"/>
                    </a:cubicBezTo>
                    <a:cubicBezTo>
                      <a:pt x="123" y="112"/>
                      <a:pt x="123" y="111"/>
                      <a:pt x="124" y="112"/>
                    </a:cubicBezTo>
                    <a:cubicBezTo>
                      <a:pt x="125" y="114"/>
                      <a:pt x="124" y="112"/>
                      <a:pt x="125" y="113"/>
                    </a:cubicBezTo>
                    <a:cubicBezTo>
                      <a:pt x="126" y="114"/>
                      <a:pt x="128" y="113"/>
                      <a:pt x="129" y="114"/>
                    </a:cubicBezTo>
                    <a:cubicBezTo>
                      <a:pt x="131" y="116"/>
                      <a:pt x="131" y="114"/>
                      <a:pt x="131" y="114"/>
                    </a:cubicBezTo>
                    <a:cubicBezTo>
                      <a:pt x="132" y="115"/>
                      <a:pt x="132" y="115"/>
                      <a:pt x="133" y="115"/>
                    </a:cubicBezTo>
                    <a:cubicBezTo>
                      <a:pt x="135" y="115"/>
                      <a:pt x="132" y="114"/>
                      <a:pt x="133" y="113"/>
                    </a:cubicBezTo>
                    <a:cubicBezTo>
                      <a:pt x="134" y="113"/>
                      <a:pt x="131" y="112"/>
                      <a:pt x="132" y="111"/>
                    </a:cubicBezTo>
                    <a:cubicBezTo>
                      <a:pt x="133" y="109"/>
                      <a:pt x="128" y="111"/>
                      <a:pt x="129" y="109"/>
                    </a:cubicBezTo>
                    <a:cubicBezTo>
                      <a:pt x="130" y="106"/>
                      <a:pt x="131" y="110"/>
                      <a:pt x="134" y="109"/>
                    </a:cubicBezTo>
                    <a:cubicBezTo>
                      <a:pt x="135" y="108"/>
                      <a:pt x="137" y="110"/>
                      <a:pt x="137" y="108"/>
                    </a:cubicBezTo>
                    <a:cubicBezTo>
                      <a:pt x="137" y="106"/>
                      <a:pt x="137" y="107"/>
                      <a:pt x="137" y="107"/>
                    </a:cubicBezTo>
                    <a:cubicBezTo>
                      <a:pt x="137" y="107"/>
                      <a:pt x="137" y="109"/>
                      <a:pt x="139" y="108"/>
                    </a:cubicBezTo>
                    <a:cubicBezTo>
                      <a:pt x="141" y="107"/>
                      <a:pt x="140" y="108"/>
                      <a:pt x="141" y="107"/>
                    </a:cubicBezTo>
                    <a:cubicBezTo>
                      <a:pt x="142" y="108"/>
                      <a:pt x="146" y="108"/>
                      <a:pt x="145" y="107"/>
                    </a:cubicBezTo>
                    <a:cubicBezTo>
                      <a:pt x="144" y="107"/>
                      <a:pt x="148" y="107"/>
                      <a:pt x="149" y="107"/>
                    </a:cubicBezTo>
                    <a:cubicBezTo>
                      <a:pt x="150" y="107"/>
                      <a:pt x="143" y="107"/>
                      <a:pt x="147" y="108"/>
                    </a:cubicBezTo>
                    <a:cubicBezTo>
                      <a:pt x="152" y="110"/>
                      <a:pt x="153" y="110"/>
                      <a:pt x="152" y="111"/>
                    </a:cubicBezTo>
                    <a:cubicBezTo>
                      <a:pt x="151" y="111"/>
                      <a:pt x="152" y="112"/>
                      <a:pt x="153" y="111"/>
                    </a:cubicBezTo>
                    <a:cubicBezTo>
                      <a:pt x="154" y="110"/>
                      <a:pt x="154" y="112"/>
                      <a:pt x="157" y="110"/>
                    </a:cubicBezTo>
                    <a:cubicBezTo>
                      <a:pt x="160" y="108"/>
                      <a:pt x="159" y="111"/>
                      <a:pt x="161" y="111"/>
                    </a:cubicBezTo>
                    <a:cubicBezTo>
                      <a:pt x="162" y="111"/>
                      <a:pt x="161" y="113"/>
                      <a:pt x="163" y="114"/>
                    </a:cubicBezTo>
                    <a:cubicBezTo>
                      <a:pt x="165" y="116"/>
                      <a:pt x="161" y="121"/>
                      <a:pt x="161" y="122"/>
                    </a:cubicBezTo>
                    <a:cubicBezTo>
                      <a:pt x="162" y="124"/>
                      <a:pt x="160" y="123"/>
                      <a:pt x="162" y="129"/>
                    </a:cubicBezTo>
                    <a:cubicBezTo>
                      <a:pt x="163" y="128"/>
                      <a:pt x="164" y="128"/>
                      <a:pt x="163" y="129"/>
                    </a:cubicBezTo>
                    <a:cubicBezTo>
                      <a:pt x="162" y="130"/>
                      <a:pt x="163" y="130"/>
                      <a:pt x="163" y="132"/>
                    </a:cubicBezTo>
                    <a:cubicBezTo>
                      <a:pt x="163" y="135"/>
                      <a:pt x="164" y="134"/>
                      <a:pt x="165" y="135"/>
                    </a:cubicBezTo>
                    <a:cubicBezTo>
                      <a:pt x="165" y="137"/>
                      <a:pt x="168" y="137"/>
                      <a:pt x="166" y="137"/>
                    </a:cubicBezTo>
                    <a:cubicBezTo>
                      <a:pt x="165" y="138"/>
                      <a:pt x="167" y="139"/>
                      <a:pt x="165" y="138"/>
                    </a:cubicBezTo>
                    <a:cubicBezTo>
                      <a:pt x="164" y="138"/>
                      <a:pt x="165" y="140"/>
                      <a:pt x="167" y="139"/>
                    </a:cubicBezTo>
                    <a:cubicBezTo>
                      <a:pt x="168" y="139"/>
                      <a:pt x="168" y="140"/>
                      <a:pt x="169" y="139"/>
                    </a:cubicBezTo>
                    <a:cubicBezTo>
                      <a:pt x="169" y="138"/>
                      <a:pt x="169" y="139"/>
                      <a:pt x="170" y="138"/>
                    </a:cubicBezTo>
                    <a:cubicBezTo>
                      <a:pt x="171" y="137"/>
                      <a:pt x="170" y="139"/>
                      <a:pt x="171" y="135"/>
                    </a:cubicBezTo>
                    <a:cubicBezTo>
                      <a:pt x="172" y="132"/>
                      <a:pt x="173" y="129"/>
                      <a:pt x="172" y="128"/>
                    </a:cubicBezTo>
                    <a:cubicBezTo>
                      <a:pt x="172" y="127"/>
                      <a:pt x="171" y="125"/>
                      <a:pt x="171" y="121"/>
                    </a:cubicBezTo>
                    <a:cubicBezTo>
                      <a:pt x="171" y="118"/>
                      <a:pt x="171" y="124"/>
                      <a:pt x="172" y="124"/>
                    </a:cubicBezTo>
                    <a:cubicBezTo>
                      <a:pt x="172" y="124"/>
                      <a:pt x="171" y="120"/>
                      <a:pt x="171" y="118"/>
                    </a:cubicBezTo>
                    <a:cubicBezTo>
                      <a:pt x="171" y="116"/>
                      <a:pt x="171" y="119"/>
                      <a:pt x="171" y="116"/>
                    </a:cubicBezTo>
                    <a:cubicBezTo>
                      <a:pt x="170" y="113"/>
                      <a:pt x="169" y="108"/>
                      <a:pt x="170" y="107"/>
                    </a:cubicBezTo>
                    <a:cubicBezTo>
                      <a:pt x="171" y="106"/>
                      <a:pt x="169" y="106"/>
                      <a:pt x="174" y="98"/>
                    </a:cubicBezTo>
                    <a:cubicBezTo>
                      <a:pt x="176" y="96"/>
                      <a:pt x="177" y="98"/>
                      <a:pt x="177" y="96"/>
                    </a:cubicBezTo>
                    <a:cubicBezTo>
                      <a:pt x="176" y="95"/>
                      <a:pt x="178" y="96"/>
                      <a:pt x="177" y="94"/>
                    </a:cubicBezTo>
                    <a:cubicBezTo>
                      <a:pt x="176" y="92"/>
                      <a:pt x="178" y="96"/>
                      <a:pt x="179" y="93"/>
                    </a:cubicBezTo>
                    <a:cubicBezTo>
                      <a:pt x="180" y="92"/>
                      <a:pt x="179" y="95"/>
                      <a:pt x="183" y="92"/>
                    </a:cubicBezTo>
                    <a:cubicBezTo>
                      <a:pt x="184" y="90"/>
                      <a:pt x="184" y="92"/>
                      <a:pt x="185" y="89"/>
                    </a:cubicBezTo>
                    <a:cubicBezTo>
                      <a:pt x="186" y="88"/>
                      <a:pt x="188" y="86"/>
                      <a:pt x="189" y="87"/>
                    </a:cubicBezTo>
                    <a:cubicBezTo>
                      <a:pt x="191" y="87"/>
                      <a:pt x="193" y="83"/>
                      <a:pt x="194" y="83"/>
                    </a:cubicBezTo>
                    <a:cubicBezTo>
                      <a:pt x="195" y="84"/>
                      <a:pt x="196" y="81"/>
                      <a:pt x="198" y="81"/>
                    </a:cubicBezTo>
                    <a:cubicBezTo>
                      <a:pt x="201" y="81"/>
                      <a:pt x="200" y="79"/>
                      <a:pt x="201" y="78"/>
                    </a:cubicBezTo>
                    <a:cubicBezTo>
                      <a:pt x="202" y="78"/>
                      <a:pt x="198" y="79"/>
                      <a:pt x="200" y="78"/>
                    </a:cubicBezTo>
                    <a:cubicBezTo>
                      <a:pt x="201" y="77"/>
                      <a:pt x="198" y="75"/>
                      <a:pt x="201" y="76"/>
                    </a:cubicBezTo>
                    <a:cubicBezTo>
                      <a:pt x="204" y="77"/>
                      <a:pt x="203" y="77"/>
                      <a:pt x="204" y="76"/>
                    </a:cubicBezTo>
                    <a:cubicBezTo>
                      <a:pt x="205" y="75"/>
                      <a:pt x="204" y="74"/>
                      <a:pt x="203" y="75"/>
                    </a:cubicBezTo>
                    <a:cubicBezTo>
                      <a:pt x="202" y="76"/>
                      <a:pt x="204" y="74"/>
                      <a:pt x="202" y="74"/>
                    </a:cubicBezTo>
                    <a:cubicBezTo>
                      <a:pt x="200" y="74"/>
                      <a:pt x="201" y="74"/>
                      <a:pt x="201" y="73"/>
                    </a:cubicBezTo>
                    <a:cubicBezTo>
                      <a:pt x="202" y="74"/>
                      <a:pt x="203" y="73"/>
                      <a:pt x="204" y="74"/>
                    </a:cubicBezTo>
                    <a:cubicBezTo>
                      <a:pt x="205" y="74"/>
                      <a:pt x="205" y="71"/>
                      <a:pt x="205" y="69"/>
                    </a:cubicBezTo>
                    <a:cubicBezTo>
                      <a:pt x="204" y="67"/>
                      <a:pt x="205" y="64"/>
                      <a:pt x="203" y="65"/>
                    </a:cubicBezTo>
                    <a:cubicBezTo>
                      <a:pt x="205" y="64"/>
                      <a:pt x="203" y="63"/>
                      <a:pt x="202" y="62"/>
                    </a:cubicBezTo>
                    <a:cubicBezTo>
                      <a:pt x="204" y="63"/>
                      <a:pt x="204" y="62"/>
                      <a:pt x="204" y="63"/>
                    </a:cubicBezTo>
                    <a:cubicBezTo>
                      <a:pt x="203" y="61"/>
                      <a:pt x="205" y="61"/>
                      <a:pt x="203" y="59"/>
                    </a:cubicBezTo>
                    <a:cubicBezTo>
                      <a:pt x="204" y="60"/>
                      <a:pt x="205" y="60"/>
                      <a:pt x="204" y="58"/>
                    </a:cubicBezTo>
                    <a:cubicBezTo>
                      <a:pt x="204" y="59"/>
                      <a:pt x="204" y="57"/>
                      <a:pt x="205" y="56"/>
                    </a:cubicBezTo>
                    <a:cubicBezTo>
                      <a:pt x="207" y="55"/>
                      <a:pt x="209" y="54"/>
                      <a:pt x="207" y="55"/>
                    </a:cubicBezTo>
                    <a:cubicBezTo>
                      <a:pt x="205" y="57"/>
                      <a:pt x="207" y="56"/>
                      <a:pt x="206" y="58"/>
                    </a:cubicBezTo>
                    <a:cubicBezTo>
                      <a:pt x="205" y="59"/>
                      <a:pt x="207" y="59"/>
                      <a:pt x="206" y="60"/>
                    </a:cubicBezTo>
                    <a:cubicBezTo>
                      <a:pt x="205" y="62"/>
                      <a:pt x="208" y="62"/>
                      <a:pt x="207" y="64"/>
                    </a:cubicBezTo>
                    <a:cubicBezTo>
                      <a:pt x="206" y="65"/>
                      <a:pt x="205" y="66"/>
                      <a:pt x="207" y="65"/>
                    </a:cubicBezTo>
                    <a:cubicBezTo>
                      <a:pt x="208" y="64"/>
                      <a:pt x="209" y="61"/>
                      <a:pt x="210" y="60"/>
                    </a:cubicBezTo>
                    <a:cubicBezTo>
                      <a:pt x="211" y="58"/>
                      <a:pt x="209" y="63"/>
                      <a:pt x="209" y="63"/>
                    </a:cubicBezTo>
                    <a:cubicBezTo>
                      <a:pt x="210" y="62"/>
                      <a:pt x="212" y="58"/>
                      <a:pt x="211" y="57"/>
                    </a:cubicBezTo>
                    <a:cubicBezTo>
                      <a:pt x="210" y="56"/>
                      <a:pt x="211" y="56"/>
                      <a:pt x="210" y="55"/>
                    </a:cubicBezTo>
                    <a:cubicBezTo>
                      <a:pt x="208" y="54"/>
                      <a:pt x="209" y="54"/>
                      <a:pt x="209" y="53"/>
                    </a:cubicBezTo>
                    <a:cubicBezTo>
                      <a:pt x="210" y="55"/>
                      <a:pt x="211" y="55"/>
                      <a:pt x="211" y="56"/>
                    </a:cubicBezTo>
                    <a:cubicBezTo>
                      <a:pt x="211" y="58"/>
                      <a:pt x="212" y="57"/>
                      <a:pt x="212" y="56"/>
                    </a:cubicBezTo>
                    <a:cubicBezTo>
                      <a:pt x="214" y="53"/>
                      <a:pt x="214" y="55"/>
                      <a:pt x="215" y="53"/>
                    </a:cubicBezTo>
                    <a:cubicBezTo>
                      <a:pt x="216" y="51"/>
                      <a:pt x="215" y="54"/>
                      <a:pt x="217" y="52"/>
                    </a:cubicBezTo>
                    <a:cubicBezTo>
                      <a:pt x="216" y="51"/>
                      <a:pt x="216" y="51"/>
                      <a:pt x="216" y="50"/>
                    </a:cubicBezTo>
                    <a:cubicBezTo>
                      <a:pt x="217" y="51"/>
                      <a:pt x="217" y="52"/>
                      <a:pt x="218" y="51"/>
                    </a:cubicBezTo>
                    <a:cubicBezTo>
                      <a:pt x="219" y="50"/>
                      <a:pt x="219" y="50"/>
                      <a:pt x="221" y="49"/>
                    </a:cubicBezTo>
                    <a:cubicBezTo>
                      <a:pt x="223" y="47"/>
                      <a:pt x="220" y="48"/>
                      <a:pt x="221" y="47"/>
                    </a:cubicBezTo>
                    <a:cubicBezTo>
                      <a:pt x="222" y="46"/>
                      <a:pt x="221" y="46"/>
                      <a:pt x="222" y="46"/>
                    </a:cubicBezTo>
                    <a:cubicBezTo>
                      <a:pt x="224" y="45"/>
                      <a:pt x="224" y="43"/>
                      <a:pt x="227" y="43"/>
                    </a:cubicBezTo>
                    <a:cubicBezTo>
                      <a:pt x="231" y="43"/>
                      <a:pt x="229" y="42"/>
                      <a:pt x="231" y="43"/>
                    </a:cubicBezTo>
                    <a:cubicBezTo>
                      <a:pt x="232" y="43"/>
                      <a:pt x="235" y="42"/>
                      <a:pt x="234" y="41"/>
                    </a:cubicBezTo>
                    <a:cubicBezTo>
                      <a:pt x="235" y="43"/>
                      <a:pt x="238" y="39"/>
                      <a:pt x="238" y="41"/>
                    </a:cubicBezTo>
                    <a:cubicBezTo>
                      <a:pt x="240" y="38"/>
                      <a:pt x="238" y="41"/>
                      <a:pt x="237" y="39"/>
                    </a:cubicBezTo>
                    <a:cubicBezTo>
                      <a:pt x="237" y="37"/>
                      <a:pt x="237" y="37"/>
                      <a:pt x="238" y="35"/>
                    </a:cubicBezTo>
                    <a:cubicBezTo>
                      <a:pt x="240" y="33"/>
                      <a:pt x="239" y="34"/>
                      <a:pt x="241" y="32"/>
                    </a:cubicBezTo>
                    <a:cubicBezTo>
                      <a:pt x="242" y="29"/>
                      <a:pt x="244" y="30"/>
                      <a:pt x="246" y="29"/>
                    </a:cubicBezTo>
                    <a:cubicBezTo>
                      <a:pt x="247" y="28"/>
                      <a:pt x="247" y="31"/>
                      <a:pt x="249" y="27"/>
                    </a:cubicBezTo>
                    <a:cubicBezTo>
                      <a:pt x="250" y="25"/>
                      <a:pt x="250" y="30"/>
                      <a:pt x="251" y="27"/>
                    </a:cubicBezTo>
                    <a:cubicBezTo>
                      <a:pt x="252" y="24"/>
                      <a:pt x="253" y="27"/>
                      <a:pt x="254" y="26"/>
                    </a:cubicBezTo>
                    <a:cubicBezTo>
                      <a:pt x="254" y="26"/>
                      <a:pt x="260" y="23"/>
                      <a:pt x="259" y="23"/>
                    </a:cubicBezTo>
                    <a:cubicBezTo>
                      <a:pt x="258" y="20"/>
                      <a:pt x="258" y="23"/>
                      <a:pt x="257" y="21"/>
                    </a:cubicBezTo>
                    <a:cubicBezTo>
                      <a:pt x="256" y="19"/>
                      <a:pt x="255" y="20"/>
                      <a:pt x="255" y="19"/>
                    </a:cubicBezTo>
                    <a:cubicBezTo>
                      <a:pt x="256" y="17"/>
                      <a:pt x="257" y="13"/>
                      <a:pt x="258" y="12"/>
                    </a:cubicBezTo>
                    <a:cubicBezTo>
                      <a:pt x="258" y="11"/>
                      <a:pt x="258" y="11"/>
                      <a:pt x="257" y="11"/>
                    </a:cubicBezTo>
                    <a:cubicBezTo>
                      <a:pt x="256" y="10"/>
                      <a:pt x="258" y="7"/>
                      <a:pt x="253" y="10"/>
                    </a:cubicBezTo>
                    <a:cubicBezTo>
                      <a:pt x="250" y="12"/>
                      <a:pt x="252" y="8"/>
                      <a:pt x="249" y="12"/>
                    </a:cubicBezTo>
                    <a:cubicBezTo>
                      <a:pt x="248" y="14"/>
                      <a:pt x="247" y="13"/>
                      <a:pt x="246" y="15"/>
                    </a:cubicBezTo>
                    <a:cubicBezTo>
                      <a:pt x="245" y="17"/>
                      <a:pt x="244" y="16"/>
                      <a:pt x="244" y="18"/>
                    </a:cubicBezTo>
                    <a:cubicBezTo>
                      <a:pt x="244" y="20"/>
                      <a:pt x="242" y="19"/>
                      <a:pt x="241" y="20"/>
                    </a:cubicBezTo>
                    <a:cubicBezTo>
                      <a:pt x="240" y="22"/>
                      <a:pt x="240" y="21"/>
                      <a:pt x="238" y="23"/>
                    </a:cubicBezTo>
                    <a:cubicBezTo>
                      <a:pt x="238" y="23"/>
                      <a:pt x="226" y="23"/>
                      <a:pt x="224" y="23"/>
                    </a:cubicBezTo>
                    <a:cubicBezTo>
                      <a:pt x="220" y="23"/>
                      <a:pt x="219" y="27"/>
                      <a:pt x="217" y="28"/>
                    </a:cubicBezTo>
                    <a:cubicBezTo>
                      <a:pt x="215" y="29"/>
                      <a:pt x="218" y="29"/>
                      <a:pt x="216" y="30"/>
                    </a:cubicBezTo>
                    <a:cubicBezTo>
                      <a:pt x="215" y="30"/>
                      <a:pt x="217" y="31"/>
                      <a:pt x="216" y="31"/>
                    </a:cubicBezTo>
                    <a:cubicBezTo>
                      <a:pt x="212" y="31"/>
                      <a:pt x="213" y="33"/>
                      <a:pt x="210" y="33"/>
                    </a:cubicBezTo>
                    <a:cubicBezTo>
                      <a:pt x="206" y="34"/>
                      <a:pt x="209" y="33"/>
                      <a:pt x="203" y="33"/>
                    </a:cubicBezTo>
                    <a:cubicBezTo>
                      <a:pt x="203" y="35"/>
                      <a:pt x="205" y="35"/>
                      <a:pt x="202" y="36"/>
                    </a:cubicBezTo>
                    <a:cubicBezTo>
                      <a:pt x="198" y="39"/>
                      <a:pt x="199" y="37"/>
                      <a:pt x="194" y="40"/>
                    </a:cubicBezTo>
                    <a:cubicBezTo>
                      <a:pt x="190" y="43"/>
                      <a:pt x="190" y="41"/>
                      <a:pt x="189" y="42"/>
                    </a:cubicBezTo>
                    <a:cubicBezTo>
                      <a:pt x="187" y="43"/>
                      <a:pt x="187" y="42"/>
                      <a:pt x="184" y="41"/>
                    </a:cubicBezTo>
                    <a:cubicBezTo>
                      <a:pt x="182" y="41"/>
                      <a:pt x="183" y="41"/>
                      <a:pt x="185" y="38"/>
                    </a:cubicBezTo>
                    <a:cubicBezTo>
                      <a:pt x="186" y="37"/>
                      <a:pt x="187" y="34"/>
                      <a:pt x="187" y="35"/>
                    </a:cubicBezTo>
                    <a:cubicBezTo>
                      <a:pt x="188" y="35"/>
                      <a:pt x="188" y="32"/>
                      <a:pt x="188" y="30"/>
                    </a:cubicBezTo>
                    <a:cubicBezTo>
                      <a:pt x="188" y="28"/>
                      <a:pt x="188" y="28"/>
                      <a:pt x="187" y="29"/>
                    </a:cubicBezTo>
                    <a:cubicBezTo>
                      <a:pt x="187" y="30"/>
                      <a:pt x="186" y="29"/>
                      <a:pt x="186" y="29"/>
                    </a:cubicBezTo>
                    <a:cubicBezTo>
                      <a:pt x="186" y="29"/>
                      <a:pt x="184" y="29"/>
                      <a:pt x="186" y="28"/>
                    </a:cubicBezTo>
                    <a:cubicBezTo>
                      <a:pt x="187" y="28"/>
                      <a:pt x="185" y="27"/>
                      <a:pt x="186" y="27"/>
                    </a:cubicBezTo>
                    <a:cubicBezTo>
                      <a:pt x="187" y="26"/>
                      <a:pt x="188" y="24"/>
                      <a:pt x="188" y="24"/>
                    </a:cubicBezTo>
                    <a:cubicBezTo>
                      <a:pt x="187" y="21"/>
                      <a:pt x="188" y="23"/>
                      <a:pt x="188" y="22"/>
                    </a:cubicBezTo>
                    <a:cubicBezTo>
                      <a:pt x="187" y="21"/>
                      <a:pt x="185" y="19"/>
                      <a:pt x="184" y="19"/>
                    </a:cubicBezTo>
                    <a:cubicBezTo>
                      <a:pt x="182" y="20"/>
                      <a:pt x="183" y="21"/>
                      <a:pt x="181" y="22"/>
                    </a:cubicBezTo>
                    <a:cubicBezTo>
                      <a:pt x="179" y="22"/>
                      <a:pt x="181" y="22"/>
                      <a:pt x="180" y="24"/>
                    </a:cubicBezTo>
                    <a:cubicBezTo>
                      <a:pt x="178" y="25"/>
                      <a:pt x="178" y="25"/>
                      <a:pt x="179" y="24"/>
                    </a:cubicBezTo>
                    <a:cubicBezTo>
                      <a:pt x="179" y="23"/>
                      <a:pt x="178" y="22"/>
                      <a:pt x="178" y="24"/>
                    </a:cubicBezTo>
                    <a:cubicBezTo>
                      <a:pt x="176" y="25"/>
                      <a:pt x="176" y="24"/>
                      <a:pt x="174" y="28"/>
                    </a:cubicBezTo>
                    <a:cubicBezTo>
                      <a:pt x="173" y="31"/>
                      <a:pt x="173" y="31"/>
                      <a:pt x="173" y="32"/>
                    </a:cubicBezTo>
                    <a:cubicBezTo>
                      <a:pt x="174" y="32"/>
                      <a:pt x="174" y="35"/>
                      <a:pt x="172" y="38"/>
                    </a:cubicBezTo>
                    <a:cubicBezTo>
                      <a:pt x="169" y="40"/>
                      <a:pt x="166" y="41"/>
                      <a:pt x="164" y="41"/>
                    </a:cubicBezTo>
                    <a:cubicBezTo>
                      <a:pt x="162" y="42"/>
                      <a:pt x="163" y="37"/>
                      <a:pt x="164" y="37"/>
                    </a:cubicBezTo>
                    <a:cubicBezTo>
                      <a:pt x="167" y="33"/>
                      <a:pt x="167" y="31"/>
                      <a:pt x="168" y="30"/>
                    </a:cubicBezTo>
                    <a:cubicBezTo>
                      <a:pt x="169" y="29"/>
                      <a:pt x="171" y="26"/>
                      <a:pt x="174" y="23"/>
                    </a:cubicBezTo>
                    <a:cubicBezTo>
                      <a:pt x="175" y="21"/>
                      <a:pt x="176" y="20"/>
                      <a:pt x="174" y="22"/>
                    </a:cubicBezTo>
                    <a:cubicBezTo>
                      <a:pt x="172" y="24"/>
                      <a:pt x="173" y="22"/>
                      <a:pt x="170" y="25"/>
                    </a:cubicBezTo>
                    <a:cubicBezTo>
                      <a:pt x="171" y="23"/>
                      <a:pt x="173" y="21"/>
                      <a:pt x="174" y="20"/>
                    </a:cubicBezTo>
                    <a:cubicBezTo>
                      <a:pt x="176" y="18"/>
                      <a:pt x="176" y="19"/>
                      <a:pt x="176" y="19"/>
                    </a:cubicBezTo>
                    <a:cubicBezTo>
                      <a:pt x="175" y="20"/>
                      <a:pt x="176" y="21"/>
                      <a:pt x="177" y="19"/>
                    </a:cubicBezTo>
                    <a:cubicBezTo>
                      <a:pt x="179" y="18"/>
                      <a:pt x="181" y="19"/>
                      <a:pt x="182" y="18"/>
                    </a:cubicBezTo>
                    <a:cubicBezTo>
                      <a:pt x="183" y="17"/>
                      <a:pt x="185" y="20"/>
                      <a:pt x="185" y="19"/>
                    </a:cubicBezTo>
                    <a:cubicBezTo>
                      <a:pt x="185" y="18"/>
                      <a:pt x="191" y="20"/>
                      <a:pt x="189" y="17"/>
                    </a:cubicBezTo>
                    <a:cubicBezTo>
                      <a:pt x="187" y="15"/>
                      <a:pt x="189" y="17"/>
                      <a:pt x="186" y="17"/>
                    </a:cubicBezTo>
                    <a:cubicBezTo>
                      <a:pt x="183" y="17"/>
                      <a:pt x="187" y="15"/>
                      <a:pt x="183" y="15"/>
                    </a:cubicBezTo>
                    <a:cubicBezTo>
                      <a:pt x="180" y="15"/>
                      <a:pt x="180" y="14"/>
                      <a:pt x="177" y="15"/>
                    </a:cubicBezTo>
                    <a:cubicBezTo>
                      <a:pt x="174" y="14"/>
                      <a:pt x="176" y="14"/>
                      <a:pt x="175" y="13"/>
                    </a:cubicBezTo>
                    <a:cubicBezTo>
                      <a:pt x="173" y="12"/>
                      <a:pt x="172" y="13"/>
                      <a:pt x="172" y="13"/>
                    </a:cubicBezTo>
                    <a:cubicBezTo>
                      <a:pt x="171" y="13"/>
                      <a:pt x="172" y="12"/>
                      <a:pt x="173" y="12"/>
                    </a:cubicBezTo>
                    <a:cubicBezTo>
                      <a:pt x="175" y="11"/>
                      <a:pt x="175" y="10"/>
                      <a:pt x="172" y="11"/>
                    </a:cubicBezTo>
                    <a:cubicBezTo>
                      <a:pt x="170" y="12"/>
                      <a:pt x="171" y="13"/>
                      <a:pt x="168" y="14"/>
                    </a:cubicBezTo>
                    <a:cubicBezTo>
                      <a:pt x="165" y="15"/>
                      <a:pt x="165" y="15"/>
                      <a:pt x="163" y="16"/>
                    </a:cubicBezTo>
                    <a:cubicBezTo>
                      <a:pt x="162" y="16"/>
                      <a:pt x="161" y="16"/>
                      <a:pt x="161" y="16"/>
                    </a:cubicBezTo>
                    <a:cubicBezTo>
                      <a:pt x="161" y="14"/>
                      <a:pt x="162" y="14"/>
                      <a:pt x="158" y="15"/>
                    </a:cubicBezTo>
                    <a:cubicBezTo>
                      <a:pt x="157" y="15"/>
                      <a:pt x="153" y="16"/>
                      <a:pt x="156" y="14"/>
                    </a:cubicBezTo>
                    <a:cubicBezTo>
                      <a:pt x="158" y="13"/>
                      <a:pt x="161" y="12"/>
                      <a:pt x="163" y="10"/>
                    </a:cubicBezTo>
                    <a:cubicBezTo>
                      <a:pt x="165" y="8"/>
                      <a:pt x="164" y="8"/>
                      <a:pt x="168" y="8"/>
                    </a:cubicBezTo>
                    <a:cubicBezTo>
                      <a:pt x="165" y="5"/>
                      <a:pt x="162" y="8"/>
                      <a:pt x="160" y="6"/>
                    </a:cubicBezTo>
                    <a:cubicBezTo>
                      <a:pt x="158" y="5"/>
                      <a:pt x="158" y="6"/>
                      <a:pt x="156" y="5"/>
                    </a:cubicBezTo>
                    <a:cubicBezTo>
                      <a:pt x="154" y="4"/>
                      <a:pt x="153" y="3"/>
                      <a:pt x="152" y="3"/>
                    </a:cubicBezTo>
                    <a:cubicBezTo>
                      <a:pt x="148" y="3"/>
                      <a:pt x="153" y="0"/>
                      <a:pt x="151" y="0"/>
                    </a:cubicBezTo>
                    <a:cubicBezTo>
                      <a:pt x="148" y="0"/>
                      <a:pt x="149" y="3"/>
                      <a:pt x="146" y="3"/>
                    </a:cubicBezTo>
                    <a:cubicBezTo>
                      <a:pt x="142" y="3"/>
                      <a:pt x="37" y="3"/>
                      <a:pt x="37" y="3"/>
                    </a:cubicBezTo>
                    <a:cubicBezTo>
                      <a:pt x="39" y="6"/>
                      <a:pt x="35" y="4"/>
                      <a:pt x="37" y="6"/>
                    </a:cubicBezTo>
                    <a:cubicBezTo>
                      <a:pt x="39" y="8"/>
                      <a:pt x="36" y="5"/>
                      <a:pt x="35" y="9"/>
                    </a:cubicBezTo>
                    <a:cubicBezTo>
                      <a:pt x="33" y="12"/>
                      <a:pt x="33" y="10"/>
                      <a:pt x="34" y="8"/>
                    </a:cubicBezTo>
                    <a:cubicBezTo>
                      <a:pt x="34" y="6"/>
                      <a:pt x="30" y="8"/>
                      <a:pt x="28" y="6"/>
                    </a:cubicBezTo>
                    <a:cubicBezTo>
                      <a:pt x="26" y="5"/>
                      <a:pt x="25" y="9"/>
                      <a:pt x="25" y="11"/>
                    </a:cubicBezTo>
                    <a:cubicBezTo>
                      <a:pt x="25" y="13"/>
                      <a:pt x="24" y="14"/>
                      <a:pt x="22" y="17"/>
                    </a:cubicBezTo>
                    <a:cubicBezTo>
                      <a:pt x="21" y="19"/>
                      <a:pt x="24" y="18"/>
                      <a:pt x="26" y="20"/>
                    </a:cubicBezTo>
                    <a:cubicBezTo>
                      <a:pt x="26" y="20"/>
                      <a:pt x="24" y="19"/>
                      <a:pt x="21" y="19"/>
                    </a:cubicBezTo>
                    <a:cubicBezTo>
                      <a:pt x="19" y="23"/>
                      <a:pt x="11" y="34"/>
                      <a:pt x="11" y="34"/>
                    </a:cubicBezTo>
                    <a:cubicBezTo>
                      <a:pt x="6" y="37"/>
                      <a:pt x="8" y="43"/>
                      <a:pt x="7" y="43"/>
                    </a:cubicBezTo>
                    <a:cubicBezTo>
                      <a:pt x="3" y="46"/>
                      <a:pt x="7" y="44"/>
                      <a:pt x="5" y="46"/>
                    </a:cubicBezTo>
                    <a:cubicBezTo>
                      <a:pt x="1" y="50"/>
                      <a:pt x="4" y="50"/>
                      <a:pt x="3" y="53"/>
                    </a:cubicBezTo>
                    <a:cubicBezTo>
                      <a:pt x="1" y="57"/>
                      <a:pt x="3" y="59"/>
                      <a:pt x="2" y="60"/>
                    </a:cubicBezTo>
                    <a:cubicBezTo>
                      <a:pt x="2" y="61"/>
                      <a:pt x="2" y="64"/>
                      <a:pt x="3" y="64"/>
                    </a:cubicBezTo>
                    <a:cubicBezTo>
                      <a:pt x="4" y="64"/>
                      <a:pt x="4" y="63"/>
                      <a:pt x="5" y="63"/>
                    </a:cubicBezTo>
                    <a:cubicBezTo>
                      <a:pt x="4" y="63"/>
                      <a:pt x="6" y="64"/>
                      <a:pt x="3" y="65"/>
                    </a:cubicBezTo>
                    <a:cubicBezTo>
                      <a:pt x="0" y="66"/>
                      <a:pt x="6" y="70"/>
                      <a:pt x="3" y="71"/>
                    </a:cubicBezTo>
                    <a:cubicBezTo>
                      <a:pt x="1" y="72"/>
                      <a:pt x="5" y="75"/>
                      <a:pt x="3" y="77"/>
                    </a:cubicBezTo>
                    <a:cubicBezTo>
                      <a:pt x="2" y="78"/>
                      <a:pt x="5" y="78"/>
                      <a:pt x="4" y="79"/>
                    </a:cubicBezTo>
                    <a:cubicBezTo>
                      <a:pt x="3" y="80"/>
                      <a:pt x="5" y="80"/>
                      <a:pt x="4" y="81"/>
                    </a:cubicBezTo>
                    <a:cubicBezTo>
                      <a:pt x="3" y="85"/>
                      <a:pt x="8" y="82"/>
                      <a:pt x="9" y="85"/>
                    </a:cubicBezTo>
                    <a:cubicBezTo>
                      <a:pt x="9" y="87"/>
                      <a:pt x="10" y="85"/>
                      <a:pt x="12" y="88"/>
                    </a:cubicBezTo>
                    <a:cubicBezTo>
                      <a:pt x="14" y="90"/>
                      <a:pt x="16" y="91"/>
                      <a:pt x="14" y="92"/>
                    </a:cubicBezTo>
                    <a:cubicBezTo>
                      <a:pt x="13" y="93"/>
                      <a:pt x="16" y="93"/>
                      <a:pt x="15" y="94"/>
                    </a:cubicBezTo>
                    <a:cubicBezTo>
                      <a:pt x="18" y="95"/>
                      <a:pt x="23" y="94"/>
                      <a:pt x="25" y="95"/>
                    </a:cubicBezTo>
                    <a:cubicBezTo>
                      <a:pt x="25" y="95"/>
                      <a:pt x="25" y="95"/>
                      <a:pt x="25" y="95"/>
                    </a:cubicBezTo>
                    <a:cubicBezTo>
                      <a:pt x="40" y="102"/>
                      <a:pt x="40" y="102"/>
                      <a:pt x="40" y="102"/>
                    </a:cubicBezTo>
                    <a:cubicBezTo>
                      <a:pt x="50" y="102"/>
                      <a:pt x="50" y="102"/>
                      <a:pt x="50" y="102"/>
                    </a:cubicBezTo>
                    <a:cubicBezTo>
                      <a:pt x="52" y="100"/>
                      <a:pt x="52" y="100"/>
                      <a:pt x="52" y="100"/>
                    </a:cubicBezTo>
                    <a:cubicBezTo>
                      <a:pt x="59" y="100"/>
                      <a:pt x="59" y="100"/>
                      <a:pt x="59" y="100"/>
                    </a:cubicBezTo>
                    <a:cubicBezTo>
                      <a:pt x="59" y="100"/>
                      <a:pt x="59" y="101"/>
                      <a:pt x="61" y="103"/>
                    </a:cubicBezTo>
                    <a:cubicBezTo>
                      <a:pt x="63" y="104"/>
                      <a:pt x="61" y="104"/>
                      <a:pt x="64" y="106"/>
                    </a:cubicBezTo>
                    <a:cubicBezTo>
                      <a:pt x="66" y="108"/>
                      <a:pt x="63" y="110"/>
                      <a:pt x="66" y="113"/>
                    </a:cubicBezTo>
                    <a:cubicBezTo>
                      <a:pt x="69" y="115"/>
                      <a:pt x="69" y="115"/>
                      <a:pt x="70" y="113"/>
                    </a:cubicBezTo>
                    <a:cubicBezTo>
                      <a:pt x="72" y="111"/>
                      <a:pt x="73" y="112"/>
                      <a:pt x="73" y="111"/>
                    </a:cubicBezTo>
                    <a:cubicBezTo>
                      <a:pt x="74" y="110"/>
                      <a:pt x="74" y="111"/>
                      <a:pt x="77" y="112"/>
                    </a:cubicBezTo>
                    <a:cubicBezTo>
                      <a:pt x="79" y="113"/>
                      <a:pt x="80" y="113"/>
                      <a:pt x="81" y="120"/>
                    </a:cubicBezTo>
                    <a:cubicBezTo>
                      <a:pt x="83" y="130"/>
                      <a:pt x="84" y="127"/>
                      <a:pt x="84" y="130"/>
                    </a:cubicBezTo>
                    <a:cubicBezTo>
                      <a:pt x="85" y="134"/>
                      <a:pt x="84" y="133"/>
                      <a:pt x="92" y="1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0" name="United States">
                <a:extLst>
                  <a:ext uri="{FF2B5EF4-FFF2-40B4-BE49-F238E27FC236}">
                    <a16:creationId xmlns:a16="http://schemas.microsoft.com/office/drawing/2014/main" id="{6D404B1C-281A-43C4-897D-B0ACCE3251DB}"/>
                  </a:ext>
                </a:extLst>
              </p:cNvPr>
              <p:cNvSpPr>
                <a:spLocks/>
              </p:cNvSpPr>
              <p:nvPr/>
            </p:nvSpPr>
            <p:spPr bwMode="auto">
              <a:xfrm>
                <a:off x="1198" y="1233"/>
                <a:ext cx="385" cy="158"/>
              </a:xfrm>
              <a:custGeom>
                <a:avLst/>
                <a:gdLst/>
                <a:ahLst/>
                <a:cxnLst>
                  <a:cxn ang="0">
                    <a:pos x="129" y="59"/>
                  </a:cxn>
                  <a:cxn ang="0">
                    <a:pos x="129" y="48"/>
                  </a:cxn>
                  <a:cxn ang="0">
                    <a:pos x="121" y="49"/>
                  </a:cxn>
                  <a:cxn ang="0">
                    <a:pos x="117" y="45"/>
                  </a:cxn>
                  <a:cxn ang="0">
                    <a:pos x="101" y="43"/>
                  </a:cxn>
                  <a:cxn ang="0">
                    <a:pos x="94" y="39"/>
                  </a:cxn>
                  <a:cxn ang="0">
                    <a:pos x="83" y="39"/>
                  </a:cxn>
                  <a:cxn ang="0">
                    <a:pos x="81" y="43"/>
                  </a:cxn>
                  <a:cxn ang="0">
                    <a:pos x="69" y="45"/>
                  </a:cxn>
                  <a:cxn ang="0">
                    <a:pos x="70" y="42"/>
                  </a:cxn>
                  <a:cxn ang="0">
                    <a:pos x="81" y="32"/>
                  </a:cxn>
                  <a:cxn ang="0">
                    <a:pos x="67" y="40"/>
                  </a:cxn>
                  <a:cxn ang="0">
                    <a:pos x="55" y="45"/>
                  </a:cxn>
                  <a:cxn ang="0">
                    <a:pos x="56" y="49"/>
                  </a:cxn>
                  <a:cxn ang="0">
                    <a:pos x="47" y="53"/>
                  </a:cxn>
                  <a:cxn ang="0">
                    <a:pos x="39" y="56"/>
                  </a:cxn>
                  <a:cxn ang="0">
                    <a:pos x="26" y="60"/>
                  </a:cxn>
                  <a:cxn ang="0">
                    <a:pos x="15" y="63"/>
                  </a:cxn>
                  <a:cxn ang="0">
                    <a:pos x="1" y="64"/>
                  </a:cxn>
                  <a:cxn ang="0">
                    <a:pos x="16" y="61"/>
                  </a:cxn>
                  <a:cxn ang="0">
                    <a:pos x="31" y="54"/>
                  </a:cxn>
                  <a:cxn ang="0">
                    <a:pos x="44" y="48"/>
                  </a:cxn>
                  <a:cxn ang="0">
                    <a:pos x="34" y="49"/>
                  </a:cxn>
                  <a:cxn ang="0">
                    <a:pos x="29" y="47"/>
                  </a:cxn>
                  <a:cxn ang="0">
                    <a:pos x="36" y="41"/>
                  </a:cxn>
                  <a:cxn ang="0">
                    <a:pos x="25" y="43"/>
                  </a:cxn>
                  <a:cxn ang="0">
                    <a:pos x="28" y="40"/>
                  </a:cxn>
                  <a:cxn ang="0">
                    <a:pos x="23" y="40"/>
                  </a:cxn>
                  <a:cxn ang="0">
                    <a:pos x="25" y="37"/>
                  </a:cxn>
                  <a:cxn ang="0">
                    <a:pos x="27" y="34"/>
                  </a:cxn>
                  <a:cxn ang="0">
                    <a:pos x="35" y="30"/>
                  </a:cxn>
                  <a:cxn ang="0">
                    <a:pos x="45" y="31"/>
                  </a:cxn>
                  <a:cxn ang="0">
                    <a:pos x="51" y="30"/>
                  </a:cxn>
                  <a:cxn ang="0">
                    <a:pos x="64" y="24"/>
                  </a:cxn>
                  <a:cxn ang="0">
                    <a:pos x="50" y="24"/>
                  </a:cxn>
                  <a:cxn ang="0">
                    <a:pos x="44" y="20"/>
                  </a:cxn>
                  <a:cxn ang="0">
                    <a:pos x="52" y="18"/>
                  </a:cxn>
                  <a:cxn ang="0">
                    <a:pos x="67" y="15"/>
                  </a:cxn>
                  <a:cxn ang="0">
                    <a:pos x="74" y="18"/>
                  </a:cxn>
                  <a:cxn ang="0">
                    <a:pos x="81" y="17"/>
                  </a:cxn>
                  <a:cxn ang="0">
                    <a:pos x="77" y="15"/>
                  </a:cxn>
                  <a:cxn ang="0">
                    <a:pos x="68" y="11"/>
                  </a:cxn>
                  <a:cxn ang="0">
                    <a:pos x="67" y="8"/>
                  </a:cxn>
                  <a:cxn ang="0">
                    <a:pos x="82" y="7"/>
                  </a:cxn>
                  <a:cxn ang="0">
                    <a:pos x="98" y="2"/>
                  </a:cxn>
                  <a:cxn ang="0">
                    <a:pos x="102" y="3"/>
                  </a:cxn>
                  <a:cxn ang="0">
                    <a:pos x="104" y="2"/>
                  </a:cxn>
                  <a:cxn ang="0">
                    <a:pos x="119" y="0"/>
                  </a:cxn>
                  <a:cxn ang="0">
                    <a:pos x="123" y="0"/>
                  </a:cxn>
                  <a:cxn ang="0">
                    <a:pos x="129" y="2"/>
                  </a:cxn>
                  <a:cxn ang="0">
                    <a:pos x="142" y="2"/>
                  </a:cxn>
                  <a:cxn ang="0">
                    <a:pos x="156" y="3"/>
                  </a:cxn>
                  <a:cxn ang="0">
                    <a:pos x="113" y="42"/>
                  </a:cxn>
                  <a:cxn ang="0">
                    <a:pos x="118" y="42"/>
                  </a:cxn>
                  <a:cxn ang="0">
                    <a:pos x="126" y="45"/>
                  </a:cxn>
                  <a:cxn ang="0">
                    <a:pos x="131" y="44"/>
                  </a:cxn>
                  <a:cxn ang="0">
                    <a:pos x="131" y="58"/>
                  </a:cxn>
                  <a:cxn ang="0">
                    <a:pos x="129" y="65"/>
                  </a:cxn>
                </a:cxnLst>
                <a:rect l="0" t="0" r="r" b="b"/>
                <a:pathLst>
                  <a:path w="163" h="67">
                    <a:moveTo>
                      <a:pt x="129" y="65"/>
                    </a:moveTo>
                    <a:cubicBezTo>
                      <a:pt x="131" y="60"/>
                      <a:pt x="126" y="64"/>
                      <a:pt x="129" y="59"/>
                    </a:cubicBezTo>
                    <a:cubicBezTo>
                      <a:pt x="130" y="57"/>
                      <a:pt x="127" y="58"/>
                      <a:pt x="129" y="54"/>
                    </a:cubicBezTo>
                    <a:cubicBezTo>
                      <a:pt x="129" y="53"/>
                      <a:pt x="127" y="51"/>
                      <a:pt x="129" y="48"/>
                    </a:cubicBezTo>
                    <a:cubicBezTo>
                      <a:pt x="131" y="45"/>
                      <a:pt x="128" y="46"/>
                      <a:pt x="126" y="48"/>
                    </a:cubicBezTo>
                    <a:cubicBezTo>
                      <a:pt x="123" y="52"/>
                      <a:pt x="125" y="45"/>
                      <a:pt x="121" y="49"/>
                    </a:cubicBezTo>
                    <a:cubicBezTo>
                      <a:pt x="119" y="50"/>
                      <a:pt x="117" y="48"/>
                      <a:pt x="118" y="48"/>
                    </a:cubicBezTo>
                    <a:cubicBezTo>
                      <a:pt x="119" y="47"/>
                      <a:pt x="115" y="46"/>
                      <a:pt x="117" y="45"/>
                    </a:cubicBezTo>
                    <a:cubicBezTo>
                      <a:pt x="119" y="43"/>
                      <a:pt x="115" y="44"/>
                      <a:pt x="112" y="44"/>
                    </a:cubicBezTo>
                    <a:cubicBezTo>
                      <a:pt x="106" y="44"/>
                      <a:pt x="107" y="42"/>
                      <a:pt x="101" y="43"/>
                    </a:cubicBezTo>
                    <a:cubicBezTo>
                      <a:pt x="96" y="44"/>
                      <a:pt x="97" y="42"/>
                      <a:pt x="95" y="42"/>
                    </a:cubicBezTo>
                    <a:cubicBezTo>
                      <a:pt x="90" y="41"/>
                      <a:pt x="97" y="39"/>
                      <a:pt x="94" y="39"/>
                    </a:cubicBezTo>
                    <a:cubicBezTo>
                      <a:pt x="91" y="39"/>
                      <a:pt x="92" y="35"/>
                      <a:pt x="90" y="36"/>
                    </a:cubicBezTo>
                    <a:cubicBezTo>
                      <a:pt x="87" y="38"/>
                      <a:pt x="84" y="36"/>
                      <a:pt x="83" y="39"/>
                    </a:cubicBezTo>
                    <a:cubicBezTo>
                      <a:pt x="82" y="42"/>
                      <a:pt x="84" y="42"/>
                      <a:pt x="90" y="41"/>
                    </a:cubicBezTo>
                    <a:cubicBezTo>
                      <a:pt x="83" y="45"/>
                      <a:pt x="82" y="42"/>
                      <a:pt x="81" y="43"/>
                    </a:cubicBezTo>
                    <a:cubicBezTo>
                      <a:pt x="80" y="44"/>
                      <a:pt x="80" y="42"/>
                      <a:pt x="76" y="44"/>
                    </a:cubicBezTo>
                    <a:cubicBezTo>
                      <a:pt x="73" y="46"/>
                      <a:pt x="69" y="47"/>
                      <a:pt x="69" y="45"/>
                    </a:cubicBezTo>
                    <a:cubicBezTo>
                      <a:pt x="70" y="43"/>
                      <a:pt x="74" y="44"/>
                      <a:pt x="76" y="42"/>
                    </a:cubicBezTo>
                    <a:cubicBezTo>
                      <a:pt x="73" y="43"/>
                      <a:pt x="69" y="44"/>
                      <a:pt x="70" y="42"/>
                    </a:cubicBezTo>
                    <a:cubicBezTo>
                      <a:pt x="72" y="40"/>
                      <a:pt x="76" y="36"/>
                      <a:pt x="80" y="36"/>
                    </a:cubicBezTo>
                    <a:cubicBezTo>
                      <a:pt x="78" y="35"/>
                      <a:pt x="79" y="34"/>
                      <a:pt x="81" y="32"/>
                    </a:cubicBezTo>
                    <a:cubicBezTo>
                      <a:pt x="74" y="38"/>
                      <a:pt x="74" y="37"/>
                      <a:pt x="70" y="37"/>
                    </a:cubicBezTo>
                    <a:cubicBezTo>
                      <a:pt x="66" y="37"/>
                      <a:pt x="79" y="38"/>
                      <a:pt x="67" y="40"/>
                    </a:cubicBezTo>
                    <a:cubicBezTo>
                      <a:pt x="63" y="40"/>
                      <a:pt x="75" y="42"/>
                      <a:pt x="65" y="44"/>
                    </a:cubicBezTo>
                    <a:cubicBezTo>
                      <a:pt x="58" y="45"/>
                      <a:pt x="57" y="44"/>
                      <a:pt x="55" y="45"/>
                    </a:cubicBezTo>
                    <a:cubicBezTo>
                      <a:pt x="54" y="47"/>
                      <a:pt x="63" y="44"/>
                      <a:pt x="60" y="47"/>
                    </a:cubicBezTo>
                    <a:cubicBezTo>
                      <a:pt x="58" y="49"/>
                      <a:pt x="55" y="47"/>
                      <a:pt x="56" y="49"/>
                    </a:cubicBezTo>
                    <a:cubicBezTo>
                      <a:pt x="56" y="51"/>
                      <a:pt x="52" y="49"/>
                      <a:pt x="52" y="50"/>
                    </a:cubicBezTo>
                    <a:cubicBezTo>
                      <a:pt x="53" y="51"/>
                      <a:pt x="48" y="51"/>
                      <a:pt x="47" y="53"/>
                    </a:cubicBezTo>
                    <a:cubicBezTo>
                      <a:pt x="47" y="54"/>
                      <a:pt x="43" y="53"/>
                      <a:pt x="42" y="55"/>
                    </a:cubicBezTo>
                    <a:cubicBezTo>
                      <a:pt x="41" y="56"/>
                      <a:pt x="39" y="53"/>
                      <a:pt x="39" y="56"/>
                    </a:cubicBezTo>
                    <a:cubicBezTo>
                      <a:pt x="39" y="58"/>
                      <a:pt x="34" y="56"/>
                      <a:pt x="33" y="58"/>
                    </a:cubicBezTo>
                    <a:cubicBezTo>
                      <a:pt x="32" y="60"/>
                      <a:pt x="30" y="58"/>
                      <a:pt x="26" y="60"/>
                    </a:cubicBezTo>
                    <a:cubicBezTo>
                      <a:pt x="23" y="62"/>
                      <a:pt x="24" y="60"/>
                      <a:pt x="21" y="62"/>
                    </a:cubicBezTo>
                    <a:cubicBezTo>
                      <a:pt x="17" y="63"/>
                      <a:pt x="17" y="61"/>
                      <a:pt x="15" y="63"/>
                    </a:cubicBezTo>
                    <a:cubicBezTo>
                      <a:pt x="12" y="64"/>
                      <a:pt x="9" y="65"/>
                      <a:pt x="6" y="65"/>
                    </a:cubicBezTo>
                    <a:cubicBezTo>
                      <a:pt x="3" y="65"/>
                      <a:pt x="0" y="67"/>
                      <a:pt x="1" y="64"/>
                    </a:cubicBezTo>
                    <a:cubicBezTo>
                      <a:pt x="3" y="62"/>
                      <a:pt x="14" y="62"/>
                      <a:pt x="13" y="60"/>
                    </a:cubicBezTo>
                    <a:cubicBezTo>
                      <a:pt x="14" y="61"/>
                      <a:pt x="16" y="63"/>
                      <a:pt x="16" y="61"/>
                    </a:cubicBezTo>
                    <a:cubicBezTo>
                      <a:pt x="16" y="59"/>
                      <a:pt x="17" y="60"/>
                      <a:pt x="23" y="58"/>
                    </a:cubicBezTo>
                    <a:cubicBezTo>
                      <a:pt x="29" y="57"/>
                      <a:pt x="25" y="56"/>
                      <a:pt x="31" y="54"/>
                    </a:cubicBezTo>
                    <a:cubicBezTo>
                      <a:pt x="37" y="53"/>
                      <a:pt x="33" y="54"/>
                      <a:pt x="38" y="52"/>
                    </a:cubicBezTo>
                    <a:cubicBezTo>
                      <a:pt x="42" y="50"/>
                      <a:pt x="43" y="49"/>
                      <a:pt x="44" y="48"/>
                    </a:cubicBezTo>
                    <a:cubicBezTo>
                      <a:pt x="38" y="52"/>
                      <a:pt x="38" y="47"/>
                      <a:pt x="38" y="49"/>
                    </a:cubicBezTo>
                    <a:cubicBezTo>
                      <a:pt x="36" y="52"/>
                      <a:pt x="35" y="48"/>
                      <a:pt x="34" y="49"/>
                    </a:cubicBezTo>
                    <a:cubicBezTo>
                      <a:pt x="33" y="49"/>
                      <a:pt x="33" y="46"/>
                      <a:pt x="29" y="48"/>
                    </a:cubicBezTo>
                    <a:cubicBezTo>
                      <a:pt x="25" y="50"/>
                      <a:pt x="27" y="48"/>
                      <a:pt x="29" y="47"/>
                    </a:cubicBezTo>
                    <a:cubicBezTo>
                      <a:pt x="31" y="46"/>
                      <a:pt x="33" y="45"/>
                      <a:pt x="32" y="44"/>
                    </a:cubicBezTo>
                    <a:cubicBezTo>
                      <a:pt x="31" y="43"/>
                      <a:pt x="33" y="42"/>
                      <a:pt x="36" y="41"/>
                    </a:cubicBezTo>
                    <a:cubicBezTo>
                      <a:pt x="35" y="40"/>
                      <a:pt x="31" y="42"/>
                      <a:pt x="31" y="42"/>
                    </a:cubicBezTo>
                    <a:cubicBezTo>
                      <a:pt x="30" y="45"/>
                      <a:pt x="25" y="44"/>
                      <a:pt x="25" y="43"/>
                    </a:cubicBezTo>
                    <a:cubicBezTo>
                      <a:pt x="25" y="41"/>
                      <a:pt x="23" y="42"/>
                      <a:pt x="25" y="40"/>
                    </a:cubicBezTo>
                    <a:cubicBezTo>
                      <a:pt x="27" y="39"/>
                      <a:pt x="27" y="41"/>
                      <a:pt x="28" y="40"/>
                    </a:cubicBezTo>
                    <a:cubicBezTo>
                      <a:pt x="28" y="40"/>
                      <a:pt x="28" y="39"/>
                      <a:pt x="25" y="40"/>
                    </a:cubicBezTo>
                    <a:cubicBezTo>
                      <a:pt x="23" y="41"/>
                      <a:pt x="23" y="41"/>
                      <a:pt x="23" y="40"/>
                    </a:cubicBezTo>
                    <a:cubicBezTo>
                      <a:pt x="23" y="39"/>
                      <a:pt x="23" y="38"/>
                      <a:pt x="26" y="37"/>
                    </a:cubicBezTo>
                    <a:cubicBezTo>
                      <a:pt x="29" y="37"/>
                      <a:pt x="27" y="36"/>
                      <a:pt x="25" y="37"/>
                    </a:cubicBezTo>
                    <a:cubicBezTo>
                      <a:pt x="22" y="37"/>
                      <a:pt x="25" y="36"/>
                      <a:pt x="24" y="36"/>
                    </a:cubicBezTo>
                    <a:cubicBezTo>
                      <a:pt x="23" y="35"/>
                      <a:pt x="26" y="33"/>
                      <a:pt x="27" y="34"/>
                    </a:cubicBezTo>
                    <a:cubicBezTo>
                      <a:pt x="27" y="35"/>
                      <a:pt x="29" y="33"/>
                      <a:pt x="33" y="32"/>
                    </a:cubicBezTo>
                    <a:cubicBezTo>
                      <a:pt x="37" y="31"/>
                      <a:pt x="31" y="31"/>
                      <a:pt x="35" y="30"/>
                    </a:cubicBezTo>
                    <a:cubicBezTo>
                      <a:pt x="39" y="29"/>
                      <a:pt x="38" y="32"/>
                      <a:pt x="39" y="31"/>
                    </a:cubicBezTo>
                    <a:cubicBezTo>
                      <a:pt x="41" y="30"/>
                      <a:pt x="45" y="32"/>
                      <a:pt x="45" y="31"/>
                    </a:cubicBezTo>
                    <a:cubicBezTo>
                      <a:pt x="44" y="30"/>
                      <a:pt x="48" y="30"/>
                      <a:pt x="49" y="30"/>
                    </a:cubicBezTo>
                    <a:cubicBezTo>
                      <a:pt x="50" y="31"/>
                      <a:pt x="50" y="30"/>
                      <a:pt x="51" y="30"/>
                    </a:cubicBezTo>
                    <a:cubicBezTo>
                      <a:pt x="55" y="31"/>
                      <a:pt x="52" y="25"/>
                      <a:pt x="56" y="27"/>
                    </a:cubicBezTo>
                    <a:cubicBezTo>
                      <a:pt x="60" y="29"/>
                      <a:pt x="63" y="25"/>
                      <a:pt x="64" y="24"/>
                    </a:cubicBezTo>
                    <a:cubicBezTo>
                      <a:pt x="64" y="24"/>
                      <a:pt x="59" y="23"/>
                      <a:pt x="58" y="24"/>
                    </a:cubicBezTo>
                    <a:cubicBezTo>
                      <a:pt x="57" y="26"/>
                      <a:pt x="55" y="23"/>
                      <a:pt x="50" y="24"/>
                    </a:cubicBezTo>
                    <a:cubicBezTo>
                      <a:pt x="47" y="25"/>
                      <a:pt x="47" y="23"/>
                      <a:pt x="46" y="22"/>
                    </a:cubicBezTo>
                    <a:cubicBezTo>
                      <a:pt x="42" y="21"/>
                      <a:pt x="53" y="22"/>
                      <a:pt x="44" y="20"/>
                    </a:cubicBezTo>
                    <a:cubicBezTo>
                      <a:pt x="41" y="20"/>
                      <a:pt x="41" y="17"/>
                      <a:pt x="44" y="18"/>
                    </a:cubicBezTo>
                    <a:cubicBezTo>
                      <a:pt x="47" y="19"/>
                      <a:pt x="47" y="17"/>
                      <a:pt x="52" y="18"/>
                    </a:cubicBezTo>
                    <a:cubicBezTo>
                      <a:pt x="58" y="18"/>
                      <a:pt x="52" y="17"/>
                      <a:pt x="55" y="16"/>
                    </a:cubicBezTo>
                    <a:cubicBezTo>
                      <a:pt x="59" y="16"/>
                      <a:pt x="63" y="16"/>
                      <a:pt x="67" y="15"/>
                    </a:cubicBezTo>
                    <a:cubicBezTo>
                      <a:pt x="71" y="14"/>
                      <a:pt x="72" y="15"/>
                      <a:pt x="70" y="17"/>
                    </a:cubicBezTo>
                    <a:cubicBezTo>
                      <a:pt x="73" y="17"/>
                      <a:pt x="71" y="19"/>
                      <a:pt x="74" y="18"/>
                    </a:cubicBezTo>
                    <a:cubicBezTo>
                      <a:pt x="77" y="18"/>
                      <a:pt x="74" y="16"/>
                      <a:pt x="76" y="16"/>
                    </a:cubicBezTo>
                    <a:cubicBezTo>
                      <a:pt x="77" y="16"/>
                      <a:pt x="77" y="18"/>
                      <a:pt x="81" y="17"/>
                    </a:cubicBezTo>
                    <a:cubicBezTo>
                      <a:pt x="77" y="16"/>
                      <a:pt x="78" y="16"/>
                      <a:pt x="81" y="15"/>
                    </a:cubicBezTo>
                    <a:cubicBezTo>
                      <a:pt x="79" y="15"/>
                      <a:pt x="78" y="15"/>
                      <a:pt x="77" y="15"/>
                    </a:cubicBezTo>
                    <a:cubicBezTo>
                      <a:pt x="72" y="12"/>
                      <a:pt x="76" y="17"/>
                      <a:pt x="74" y="15"/>
                    </a:cubicBezTo>
                    <a:cubicBezTo>
                      <a:pt x="71" y="13"/>
                      <a:pt x="69" y="14"/>
                      <a:pt x="68" y="11"/>
                    </a:cubicBezTo>
                    <a:cubicBezTo>
                      <a:pt x="67" y="9"/>
                      <a:pt x="62" y="12"/>
                      <a:pt x="63" y="10"/>
                    </a:cubicBezTo>
                    <a:cubicBezTo>
                      <a:pt x="63" y="8"/>
                      <a:pt x="63" y="10"/>
                      <a:pt x="67" y="8"/>
                    </a:cubicBezTo>
                    <a:cubicBezTo>
                      <a:pt x="71" y="5"/>
                      <a:pt x="71" y="9"/>
                      <a:pt x="73" y="8"/>
                    </a:cubicBezTo>
                    <a:cubicBezTo>
                      <a:pt x="76" y="7"/>
                      <a:pt x="74" y="9"/>
                      <a:pt x="82" y="7"/>
                    </a:cubicBezTo>
                    <a:cubicBezTo>
                      <a:pt x="86" y="5"/>
                      <a:pt x="83" y="5"/>
                      <a:pt x="89" y="3"/>
                    </a:cubicBezTo>
                    <a:cubicBezTo>
                      <a:pt x="95" y="2"/>
                      <a:pt x="92" y="4"/>
                      <a:pt x="98" y="2"/>
                    </a:cubicBezTo>
                    <a:cubicBezTo>
                      <a:pt x="100" y="1"/>
                      <a:pt x="101" y="2"/>
                      <a:pt x="100" y="2"/>
                    </a:cubicBezTo>
                    <a:cubicBezTo>
                      <a:pt x="99" y="3"/>
                      <a:pt x="101" y="5"/>
                      <a:pt x="102" y="3"/>
                    </a:cubicBezTo>
                    <a:cubicBezTo>
                      <a:pt x="102" y="1"/>
                      <a:pt x="98" y="2"/>
                      <a:pt x="104" y="1"/>
                    </a:cubicBezTo>
                    <a:cubicBezTo>
                      <a:pt x="108" y="1"/>
                      <a:pt x="104" y="2"/>
                      <a:pt x="104" y="2"/>
                    </a:cubicBezTo>
                    <a:cubicBezTo>
                      <a:pt x="105" y="3"/>
                      <a:pt x="108" y="2"/>
                      <a:pt x="110" y="1"/>
                    </a:cubicBezTo>
                    <a:cubicBezTo>
                      <a:pt x="114" y="0"/>
                      <a:pt x="117" y="0"/>
                      <a:pt x="119" y="0"/>
                    </a:cubicBezTo>
                    <a:cubicBezTo>
                      <a:pt x="125" y="0"/>
                      <a:pt x="118" y="2"/>
                      <a:pt x="122" y="1"/>
                    </a:cubicBezTo>
                    <a:cubicBezTo>
                      <a:pt x="125" y="1"/>
                      <a:pt x="121" y="0"/>
                      <a:pt x="123" y="0"/>
                    </a:cubicBezTo>
                    <a:cubicBezTo>
                      <a:pt x="125" y="0"/>
                      <a:pt x="124" y="1"/>
                      <a:pt x="129" y="0"/>
                    </a:cubicBezTo>
                    <a:cubicBezTo>
                      <a:pt x="133" y="0"/>
                      <a:pt x="133" y="1"/>
                      <a:pt x="129" y="2"/>
                    </a:cubicBezTo>
                    <a:cubicBezTo>
                      <a:pt x="134" y="4"/>
                      <a:pt x="135" y="1"/>
                      <a:pt x="137" y="2"/>
                    </a:cubicBezTo>
                    <a:cubicBezTo>
                      <a:pt x="139" y="4"/>
                      <a:pt x="139" y="2"/>
                      <a:pt x="142" y="2"/>
                    </a:cubicBezTo>
                    <a:cubicBezTo>
                      <a:pt x="144" y="3"/>
                      <a:pt x="145" y="1"/>
                      <a:pt x="153" y="4"/>
                    </a:cubicBezTo>
                    <a:cubicBezTo>
                      <a:pt x="153" y="4"/>
                      <a:pt x="154" y="0"/>
                      <a:pt x="156" y="3"/>
                    </a:cubicBezTo>
                    <a:cubicBezTo>
                      <a:pt x="158" y="5"/>
                      <a:pt x="161" y="2"/>
                      <a:pt x="163" y="5"/>
                    </a:cubicBezTo>
                    <a:cubicBezTo>
                      <a:pt x="151" y="13"/>
                      <a:pt x="132" y="25"/>
                      <a:pt x="113" y="42"/>
                    </a:cubicBezTo>
                    <a:cubicBezTo>
                      <a:pt x="114" y="42"/>
                      <a:pt x="114" y="42"/>
                      <a:pt x="115" y="42"/>
                    </a:cubicBezTo>
                    <a:cubicBezTo>
                      <a:pt x="117" y="43"/>
                      <a:pt x="117" y="42"/>
                      <a:pt x="118" y="42"/>
                    </a:cubicBezTo>
                    <a:cubicBezTo>
                      <a:pt x="119" y="44"/>
                      <a:pt x="119" y="45"/>
                      <a:pt x="121" y="46"/>
                    </a:cubicBezTo>
                    <a:cubicBezTo>
                      <a:pt x="123" y="46"/>
                      <a:pt x="123" y="45"/>
                      <a:pt x="126" y="45"/>
                    </a:cubicBezTo>
                    <a:cubicBezTo>
                      <a:pt x="128" y="45"/>
                      <a:pt x="126" y="44"/>
                      <a:pt x="129" y="44"/>
                    </a:cubicBezTo>
                    <a:cubicBezTo>
                      <a:pt x="132" y="43"/>
                      <a:pt x="132" y="43"/>
                      <a:pt x="131" y="44"/>
                    </a:cubicBezTo>
                    <a:cubicBezTo>
                      <a:pt x="130" y="45"/>
                      <a:pt x="132" y="53"/>
                      <a:pt x="131" y="56"/>
                    </a:cubicBezTo>
                    <a:cubicBezTo>
                      <a:pt x="130" y="57"/>
                      <a:pt x="132" y="57"/>
                      <a:pt x="131" y="58"/>
                    </a:cubicBezTo>
                    <a:cubicBezTo>
                      <a:pt x="129" y="59"/>
                      <a:pt x="134" y="61"/>
                      <a:pt x="132" y="62"/>
                    </a:cubicBezTo>
                    <a:cubicBezTo>
                      <a:pt x="130" y="63"/>
                      <a:pt x="132" y="64"/>
                      <a:pt x="129"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1" name="Cuba">
                <a:extLst>
                  <a:ext uri="{FF2B5EF4-FFF2-40B4-BE49-F238E27FC236}">
                    <a16:creationId xmlns:a16="http://schemas.microsoft.com/office/drawing/2014/main" id="{7E547589-4B74-43E5-9CE9-AE7F6017A732}"/>
                  </a:ext>
                </a:extLst>
              </p:cNvPr>
              <p:cNvSpPr>
                <a:spLocks/>
              </p:cNvSpPr>
              <p:nvPr/>
            </p:nvSpPr>
            <p:spPr bwMode="auto">
              <a:xfrm>
                <a:off x="1776" y="1805"/>
                <a:ext cx="118" cy="52"/>
              </a:xfrm>
              <a:custGeom>
                <a:avLst/>
                <a:gdLst/>
                <a:ahLst/>
                <a:cxnLst>
                  <a:cxn ang="0">
                    <a:pos x="1" y="9"/>
                  </a:cxn>
                  <a:cxn ang="0">
                    <a:pos x="3" y="9"/>
                  </a:cxn>
                  <a:cxn ang="0">
                    <a:pos x="5" y="7"/>
                  </a:cxn>
                  <a:cxn ang="0">
                    <a:pos x="8" y="6"/>
                  </a:cxn>
                  <a:cxn ang="0">
                    <a:pos x="11" y="4"/>
                  </a:cxn>
                  <a:cxn ang="0">
                    <a:pos x="16" y="5"/>
                  </a:cxn>
                  <a:cxn ang="0">
                    <a:pos x="13" y="6"/>
                  </a:cxn>
                  <a:cxn ang="0">
                    <a:pos x="16" y="7"/>
                  </a:cxn>
                  <a:cxn ang="0">
                    <a:pos x="21" y="7"/>
                  </a:cxn>
                  <a:cxn ang="0">
                    <a:pos x="24" y="9"/>
                  </a:cxn>
                  <a:cxn ang="0">
                    <a:pos x="29" y="11"/>
                  </a:cxn>
                  <a:cxn ang="0">
                    <a:pos x="30" y="12"/>
                  </a:cxn>
                  <a:cxn ang="0">
                    <a:pos x="31" y="16"/>
                  </a:cxn>
                  <a:cxn ang="0">
                    <a:pos x="34" y="17"/>
                  </a:cxn>
                  <a:cxn ang="0">
                    <a:pos x="36" y="18"/>
                  </a:cxn>
                  <a:cxn ang="0">
                    <a:pos x="34" y="20"/>
                  </a:cxn>
                  <a:cxn ang="0">
                    <a:pos x="33" y="22"/>
                  </a:cxn>
                  <a:cxn ang="0">
                    <a:pos x="38" y="21"/>
                  </a:cxn>
                  <a:cxn ang="0">
                    <a:pos x="44" y="21"/>
                  </a:cxn>
                  <a:cxn ang="0">
                    <a:pos x="47" y="20"/>
                  </a:cxn>
                  <a:cxn ang="0">
                    <a:pos x="50" y="18"/>
                  </a:cxn>
                  <a:cxn ang="0">
                    <a:pos x="47" y="17"/>
                  </a:cxn>
                  <a:cxn ang="0">
                    <a:pos x="44" y="16"/>
                  </a:cxn>
                  <a:cxn ang="0">
                    <a:pos x="42" y="16"/>
                  </a:cxn>
                  <a:cxn ang="0">
                    <a:pos x="44" y="13"/>
                  </a:cxn>
                  <a:cxn ang="0">
                    <a:pos x="40" y="13"/>
                  </a:cxn>
                  <a:cxn ang="0">
                    <a:pos x="35" y="9"/>
                  </a:cxn>
                  <a:cxn ang="0">
                    <a:pos x="34" y="9"/>
                  </a:cxn>
                  <a:cxn ang="0">
                    <a:pos x="32" y="8"/>
                  </a:cxn>
                  <a:cxn ang="0">
                    <a:pos x="28" y="6"/>
                  </a:cxn>
                  <a:cxn ang="0">
                    <a:pos x="24" y="3"/>
                  </a:cxn>
                  <a:cxn ang="0">
                    <a:pos x="21" y="1"/>
                  </a:cxn>
                  <a:cxn ang="0">
                    <a:pos x="17" y="0"/>
                  </a:cxn>
                  <a:cxn ang="0">
                    <a:pos x="10" y="1"/>
                  </a:cxn>
                  <a:cxn ang="0">
                    <a:pos x="5" y="3"/>
                  </a:cxn>
                  <a:cxn ang="0">
                    <a:pos x="3" y="5"/>
                  </a:cxn>
                  <a:cxn ang="0">
                    <a:pos x="2" y="7"/>
                  </a:cxn>
                </a:cxnLst>
                <a:rect l="0" t="0" r="r" b="b"/>
                <a:pathLst>
                  <a:path w="50" h="22">
                    <a:moveTo>
                      <a:pt x="0" y="8"/>
                    </a:moveTo>
                    <a:cubicBezTo>
                      <a:pt x="0" y="9"/>
                      <a:pt x="1" y="9"/>
                      <a:pt x="1" y="9"/>
                    </a:cubicBezTo>
                    <a:cubicBezTo>
                      <a:pt x="2" y="8"/>
                      <a:pt x="3" y="7"/>
                      <a:pt x="3" y="8"/>
                    </a:cubicBezTo>
                    <a:cubicBezTo>
                      <a:pt x="2" y="9"/>
                      <a:pt x="3" y="9"/>
                      <a:pt x="3" y="9"/>
                    </a:cubicBezTo>
                    <a:cubicBezTo>
                      <a:pt x="4" y="8"/>
                      <a:pt x="4" y="8"/>
                      <a:pt x="5" y="8"/>
                    </a:cubicBezTo>
                    <a:cubicBezTo>
                      <a:pt x="5" y="8"/>
                      <a:pt x="6" y="8"/>
                      <a:pt x="5" y="7"/>
                    </a:cubicBezTo>
                    <a:cubicBezTo>
                      <a:pt x="5" y="7"/>
                      <a:pt x="5" y="6"/>
                      <a:pt x="6" y="6"/>
                    </a:cubicBezTo>
                    <a:cubicBezTo>
                      <a:pt x="7" y="6"/>
                      <a:pt x="7" y="6"/>
                      <a:pt x="8" y="6"/>
                    </a:cubicBezTo>
                    <a:cubicBezTo>
                      <a:pt x="9" y="6"/>
                      <a:pt x="9" y="5"/>
                      <a:pt x="10" y="5"/>
                    </a:cubicBezTo>
                    <a:cubicBezTo>
                      <a:pt x="10" y="4"/>
                      <a:pt x="10" y="4"/>
                      <a:pt x="11" y="4"/>
                    </a:cubicBezTo>
                    <a:cubicBezTo>
                      <a:pt x="12" y="4"/>
                      <a:pt x="16" y="4"/>
                      <a:pt x="16" y="4"/>
                    </a:cubicBezTo>
                    <a:cubicBezTo>
                      <a:pt x="17" y="5"/>
                      <a:pt x="17" y="5"/>
                      <a:pt x="16" y="5"/>
                    </a:cubicBezTo>
                    <a:cubicBezTo>
                      <a:pt x="16" y="5"/>
                      <a:pt x="16" y="6"/>
                      <a:pt x="15" y="5"/>
                    </a:cubicBezTo>
                    <a:cubicBezTo>
                      <a:pt x="14" y="5"/>
                      <a:pt x="13" y="5"/>
                      <a:pt x="13" y="6"/>
                    </a:cubicBezTo>
                    <a:cubicBezTo>
                      <a:pt x="13" y="6"/>
                      <a:pt x="14" y="6"/>
                      <a:pt x="14" y="6"/>
                    </a:cubicBezTo>
                    <a:cubicBezTo>
                      <a:pt x="15" y="7"/>
                      <a:pt x="16" y="7"/>
                      <a:pt x="16" y="7"/>
                    </a:cubicBezTo>
                    <a:cubicBezTo>
                      <a:pt x="17" y="7"/>
                      <a:pt x="19" y="8"/>
                      <a:pt x="20" y="7"/>
                    </a:cubicBezTo>
                    <a:cubicBezTo>
                      <a:pt x="20" y="7"/>
                      <a:pt x="21" y="8"/>
                      <a:pt x="21" y="7"/>
                    </a:cubicBezTo>
                    <a:cubicBezTo>
                      <a:pt x="22" y="6"/>
                      <a:pt x="21" y="8"/>
                      <a:pt x="22" y="8"/>
                    </a:cubicBezTo>
                    <a:cubicBezTo>
                      <a:pt x="23" y="9"/>
                      <a:pt x="23" y="9"/>
                      <a:pt x="24" y="9"/>
                    </a:cubicBezTo>
                    <a:cubicBezTo>
                      <a:pt x="25" y="10"/>
                      <a:pt x="26" y="11"/>
                      <a:pt x="27" y="11"/>
                    </a:cubicBezTo>
                    <a:cubicBezTo>
                      <a:pt x="28" y="11"/>
                      <a:pt x="28" y="11"/>
                      <a:pt x="29" y="11"/>
                    </a:cubicBezTo>
                    <a:cubicBezTo>
                      <a:pt x="29" y="11"/>
                      <a:pt x="29" y="11"/>
                      <a:pt x="29" y="11"/>
                    </a:cubicBezTo>
                    <a:cubicBezTo>
                      <a:pt x="29" y="12"/>
                      <a:pt x="30" y="11"/>
                      <a:pt x="30" y="12"/>
                    </a:cubicBezTo>
                    <a:cubicBezTo>
                      <a:pt x="30" y="13"/>
                      <a:pt x="30" y="14"/>
                      <a:pt x="30" y="14"/>
                    </a:cubicBezTo>
                    <a:cubicBezTo>
                      <a:pt x="30" y="15"/>
                      <a:pt x="30" y="15"/>
                      <a:pt x="31" y="16"/>
                    </a:cubicBezTo>
                    <a:cubicBezTo>
                      <a:pt x="31" y="16"/>
                      <a:pt x="32" y="16"/>
                      <a:pt x="32" y="16"/>
                    </a:cubicBezTo>
                    <a:cubicBezTo>
                      <a:pt x="33" y="16"/>
                      <a:pt x="33" y="17"/>
                      <a:pt x="34" y="17"/>
                    </a:cubicBezTo>
                    <a:cubicBezTo>
                      <a:pt x="34" y="16"/>
                      <a:pt x="35" y="16"/>
                      <a:pt x="35" y="17"/>
                    </a:cubicBezTo>
                    <a:cubicBezTo>
                      <a:pt x="35" y="17"/>
                      <a:pt x="35" y="18"/>
                      <a:pt x="36" y="18"/>
                    </a:cubicBezTo>
                    <a:cubicBezTo>
                      <a:pt x="36" y="18"/>
                      <a:pt x="36" y="18"/>
                      <a:pt x="36" y="19"/>
                    </a:cubicBezTo>
                    <a:cubicBezTo>
                      <a:pt x="35" y="19"/>
                      <a:pt x="35" y="19"/>
                      <a:pt x="34" y="20"/>
                    </a:cubicBezTo>
                    <a:cubicBezTo>
                      <a:pt x="33" y="20"/>
                      <a:pt x="33" y="20"/>
                      <a:pt x="33" y="21"/>
                    </a:cubicBezTo>
                    <a:cubicBezTo>
                      <a:pt x="32" y="21"/>
                      <a:pt x="31" y="22"/>
                      <a:pt x="33" y="22"/>
                    </a:cubicBezTo>
                    <a:cubicBezTo>
                      <a:pt x="35" y="22"/>
                      <a:pt x="35" y="21"/>
                      <a:pt x="36" y="21"/>
                    </a:cubicBezTo>
                    <a:cubicBezTo>
                      <a:pt x="37" y="22"/>
                      <a:pt x="37" y="21"/>
                      <a:pt x="38" y="21"/>
                    </a:cubicBezTo>
                    <a:cubicBezTo>
                      <a:pt x="41" y="21"/>
                      <a:pt x="40" y="20"/>
                      <a:pt x="41" y="21"/>
                    </a:cubicBezTo>
                    <a:cubicBezTo>
                      <a:pt x="42" y="21"/>
                      <a:pt x="43" y="21"/>
                      <a:pt x="44" y="21"/>
                    </a:cubicBezTo>
                    <a:cubicBezTo>
                      <a:pt x="44" y="21"/>
                      <a:pt x="44" y="21"/>
                      <a:pt x="45" y="21"/>
                    </a:cubicBezTo>
                    <a:cubicBezTo>
                      <a:pt x="46" y="20"/>
                      <a:pt x="46" y="20"/>
                      <a:pt x="47" y="20"/>
                    </a:cubicBezTo>
                    <a:cubicBezTo>
                      <a:pt x="48" y="20"/>
                      <a:pt x="49" y="20"/>
                      <a:pt x="49" y="19"/>
                    </a:cubicBezTo>
                    <a:cubicBezTo>
                      <a:pt x="50" y="19"/>
                      <a:pt x="50" y="19"/>
                      <a:pt x="50" y="18"/>
                    </a:cubicBezTo>
                    <a:cubicBezTo>
                      <a:pt x="49" y="18"/>
                      <a:pt x="49" y="18"/>
                      <a:pt x="48" y="18"/>
                    </a:cubicBezTo>
                    <a:cubicBezTo>
                      <a:pt x="47" y="17"/>
                      <a:pt x="47" y="17"/>
                      <a:pt x="47" y="17"/>
                    </a:cubicBezTo>
                    <a:cubicBezTo>
                      <a:pt x="47" y="17"/>
                      <a:pt x="46" y="17"/>
                      <a:pt x="45" y="16"/>
                    </a:cubicBezTo>
                    <a:cubicBezTo>
                      <a:pt x="45" y="16"/>
                      <a:pt x="44" y="17"/>
                      <a:pt x="44" y="16"/>
                    </a:cubicBezTo>
                    <a:cubicBezTo>
                      <a:pt x="44" y="16"/>
                      <a:pt x="43" y="16"/>
                      <a:pt x="43" y="16"/>
                    </a:cubicBezTo>
                    <a:cubicBezTo>
                      <a:pt x="43" y="16"/>
                      <a:pt x="41" y="16"/>
                      <a:pt x="42" y="16"/>
                    </a:cubicBezTo>
                    <a:cubicBezTo>
                      <a:pt x="43" y="15"/>
                      <a:pt x="44" y="15"/>
                      <a:pt x="43" y="14"/>
                    </a:cubicBezTo>
                    <a:cubicBezTo>
                      <a:pt x="43" y="14"/>
                      <a:pt x="44" y="14"/>
                      <a:pt x="44" y="13"/>
                    </a:cubicBezTo>
                    <a:cubicBezTo>
                      <a:pt x="43" y="13"/>
                      <a:pt x="42" y="13"/>
                      <a:pt x="42" y="13"/>
                    </a:cubicBezTo>
                    <a:cubicBezTo>
                      <a:pt x="41" y="12"/>
                      <a:pt x="41" y="13"/>
                      <a:pt x="40" y="13"/>
                    </a:cubicBezTo>
                    <a:cubicBezTo>
                      <a:pt x="39" y="12"/>
                      <a:pt x="39" y="12"/>
                      <a:pt x="38" y="12"/>
                    </a:cubicBezTo>
                    <a:cubicBezTo>
                      <a:pt x="37" y="12"/>
                      <a:pt x="36" y="10"/>
                      <a:pt x="35" y="9"/>
                    </a:cubicBezTo>
                    <a:cubicBezTo>
                      <a:pt x="34" y="9"/>
                      <a:pt x="35" y="10"/>
                      <a:pt x="34" y="10"/>
                    </a:cubicBezTo>
                    <a:cubicBezTo>
                      <a:pt x="33" y="9"/>
                      <a:pt x="35" y="10"/>
                      <a:pt x="34" y="9"/>
                    </a:cubicBezTo>
                    <a:cubicBezTo>
                      <a:pt x="33" y="8"/>
                      <a:pt x="33" y="8"/>
                      <a:pt x="33" y="8"/>
                    </a:cubicBezTo>
                    <a:cubicBezTo>
                      <a:pt x="32" y="7"/>
                      <a:pt x="32" y="9"/>
                      <a:pt x="32" y="8"/>
                    </a:cubicBezTo>
                    <a:cubicBezTo>
                      <a:pt x="32" y="8"/>
                      <a:pt x="31" y="8"/>
                      <a:pt x="30" y="8"/>
                    </a:cubicBezTo>
                    <a:cubicBezTo>
                      <a:pt x="28" y="6"/>
                      <a:pt x="29" y="6"/>
                      <a:pt x="28" y="6"/>
                    </a:cubicBezTo>
                    <a:cubicBezTo>
                      <a:pt x="27" y="5"/>
                      <a:pt x="27" y="4"/>
                      <a:pt x="26" y="4"/>
                    </a:cubicBezTo>
                    <a:cubicBezTo>
                      <a:pt x="25" y="4"/>
                      <a:pt x="25" y="4"/>
                      <a:pt x="24" y="3"/>
                    </a:cubicBezTo>
                    <a:cubicBezTo>
                      <a:pt x="24" y="2"/>
                      <a:pt x="24" y="2"/>
                      <a:pt x="23" y="2"/>
                    </a:cubicBezTo>
                    <a:cubicBezTo>
                      <a:pt x="22" y="2"/>
                      <a:pt x="22" y="1"/>
                      <a:pt x="21" y="1"/>
                    </a:cubicBezTo>
                    <a:cubicBezTo>
                      <a:pt x="20" y="2"/>
                      <a:pt x="20" y="1"/>
                      <a:pt x="20" y="1"/>
                    </a:cubicBezTo>
                    <a:cubicBezTo>
                      <a:pt x="19" y="1"/>
                      <a:pt x="20" y="1"/>
                      <a:pt x="17" y="0"/>
                    </a:cubicBezTo>
                    <a:cubicBezTo>
                      <a:pt x="15" y="0"/>
                      <a:pt x="14" y="0"/>
                      <a:pt x="13" y="0"/>
                    </a:cubicBezTo>
                    <a:cubicBezTo>
                      <a:pt x="13" y="1"/>
                      <a:pt x="13" y="0"/>
                      <a:pt x="10" y="1"/>
                    </a:cubicBezTo>
                    <a:cubicBezTo>
                      <a:pt x="7" y="1"/>
                      <a:pt x="9" y="1"/>
                      <a:pt x="8" y="1"/>
                    </a:cubicBezTo>
                    <a:cubicBezTo>
                      <a:pt x="7" y="2"/>
                      <a:pt x="5" y="2"/>
                      <a:pt x="5" y="3"/>
                    </a:cubicBezTo>
                    <a:cubicBezTo>
                      <a:pt x="4" y="4"/>
                      <a:pt x="5" y="3"/>
                      <a:pt x="4" y="4"/>
                    </a:cubicBezTo>
                    <a:cubicBezTo>
                      <a:pt x="3" y="4"/>
                      <a:pt x="2" y="4"/>
                      <a:pt x="3" y="5"/>
                    </a:cubicBezTo>
                    <a:cubicBezTo>
                      <a:pt x="3" y="6"/>
                      <a:pt x="4" y="6"/>
                      <a:pt x="3" y="7"/>
                    </a:cubicBezTo>
                    <a:cubicBezTo>
                      <a:pt x="3" y="8"/>
                      <a:pt x="3" y="7"/>
                      <a:pt x="2" y="7"/>
                    </a:cubicBezTo>
                    <a:cubicBezTo>
                      <a:pt x="1" y="8"/>
                      <a:pt x="1" y="8"/>
                      <a:pt x="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2" name="jamaica">
                <a:extLst>
                  <a:ext uri="{FF2B5EF4-FFF2-40B4-BE49-F238E27FC236}">
                    <a16:creationId xmlns:a16="http://schemas.microsoft.com/office/drawing/2014/main" id="{19C8364F-39D6-456C-BB0E-221F1B290361}"/>
                  </a:ext>
                </a:extLst>
              </p:cNvPr>
              <p:cNvSpPr>
                <a:spLocks/>
              </p:cNvSpPr>
              <p:nvPr/>
            </p:nvSpPr>
            <p:spPr bwMode="auto">
              <a:xfrm>
                <a:off x="1838" y="1873"/>
                <a:ext cx="28" cy="14"/>
              </a:xfrm>
              <a:custGeom>
                <a:avLst/>
                <a:gdLst/>
                <a:ahLst/>
                <a:cxnLst>
                  <a:cxn ang="0">
                    <a:pos x="6" y="6"/>
                  </a:cxn>
                  <a:cxn ang="0">
                    <a:pos x="4" y="5"/>
                  </a:cxn>
                  <a:cxn ang="0">
                    <a:pos x="3" y="3"/>
                  </a:cxn>
                  <a:cxn ang="0">
                    <a:pos x="2" y="2"/>
                  </a:cxn>
                  <a:cxn ang="0">
                    <a:pos x="1" y="1"/>
                  </a:cxn>
                  <a:cxn ang="0">
                    <a:pos x="4" y="1"/>
                  </a:cxn>
                  <a:cxn ang="0">
                    <a:pos x="5" y="1"/>
                  </a:cxn>
                  <a:cxn ang="0">
                    <a:pos x="8" y="1"/>
                  </a:cxn>
                  <a:cxn ang="0">
                    <a:pos x="10" y="3"/>
                  </a:cxn>
                  <a:cxn ang="0">
                    <a:pos x="12" y="4"/>
                  </a:cxn>
                  <a:cxn ang="0">
                    <a:pos x="10" y="5"/>
                  </a:cxn>
                  <a:cxn ang="0">
                    <a:pos x="8" y="5"/>
                  </a:cxn>
                  <a:cxn ang="0">
                    <a:pos x="7" y="5"/>
                  </a:cxn>
                  <a:cxn ang="0">
                    <a:pos x="7" y="5"/>
                  </a:cxn>
                  <a:cxn ang="0">
                    <a:pos x="6" y="6"/>
                  </a:cxn>
                  <a:cxn ang="0">
                    <a:pos x="6" y="6"/>
                  </a:cxn>
                </a:cxnLst>
                <a:rect l="0" t="0" r="r" b="b"/>
                <a:pathLst>
                  <a:path w="12" h="6">
                    <a:moveTo>
                      <a:pt x="6" y="6"/>
                    </a:moveTo>
                    <a:cubicBezTo>
                      <a:pt x="5" y="5"/>
                      <a:pt x="5" y="5"/>
                      <a:pt x="4" y="5"/>
                    </a:cubicBezTo>
                    <a:cubicBezTo>
                      <a:pt x="3" y="5"/>
                      <a:pt x="4" y="4"/>
                      <a:pt x="3" y="3"/>
                    </a:cubicBezTo>
                    <a:cubicBezTo>
                      <a:pt x="3" y="3"/>
                      <a:pt x="3" y="2"/>
                      <a:pt x="2" y="2"/>
                    </a:cubicBezTo>
                    <a:cubicBezTo>
                      <a:pt x="1" y="2"/>
                      <a:pt x="0" y="1"/>
                      <a:pt x="1" y="1"/>
                    </a:cubicBezTo>
                    <a:cubicBezTo>
                      <a:pt x="3" y="0"/>
                      <a:pt x="3" y="1"/>
                      <a:pt x="4" y="1"/>
                    </a:cubicBezTo>
                    <a:cubicBezTo>
                      <a:pt x="4" y="0"/>
                      <a:pt x="4" y="0"/>
                      <a:pt x="5" y="1"/>
                    </a:cubicBezTo>
                    <a:cubicBezTo>
                      <a:pt x="6" y="1"/>
                      <a:pt x="7" y="1"/>
                      <a:pt x="8" y="1"/>
                    </a:cubicBezTo>
                    <a:cubicBezTo>
                      <a:pt x="8" y="2"/>
                      <a:pt x="9" y="3"/>
                      <a:pt x="10" y="3"/>
                    </a:cubicBezTo>
                    <a:cubicBezTo>
                      <a:pt x="11" y="3"/>
                      <a:pt x="11" y="4"/>
                      <a:pt x="12" y="4"/>
                    </a:cubicBezTo>
                    <a:cubicBezTo>
                      <a:pt x="12" y="4"/>
                      <a:pt x="11" y="5"/>
                      <a:pt x="10" y="5"/>
                    </a:cubicBezTo>
                    <a:cubicBezTo>
                      <a:pt x="10" y="5"/>
                      <a:pt x="9" y="5"/>
                      <a:pt x="8" y="5"/>
                    </a:cubicBezTo>
                    <a:cubicBezTo>
                      <a:pt x="8" y="4"/>
                      <a:pt x="7" y="4"/>
                      <a:pt x="7" y="5"/>
                    </a:cubicBezTo>
                    <a:cubicBezTo>
                      <a:pt x="8" y="6"/>
                      <a:pt x="7" y="6"/>
                      <a:pt x="7" y="5"/>
                    </a:cubicBezTo>
                    <a:cubicBezTo>
                      <a:pt x="6" y="5"/>
                      <a:pt x="6" y="5"/>
                      <a:pt x="6" y="6"/>
                    </a:cubicBezTo>
                    <a:cubicBezTo>
                      <a:pt x="6"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3" name="Puorto Rico">
                <a:extLst>
                  <a:ext uri="{FF2B5EF4-FFF2-40B4-BE49-F238E27FC236}">
                    <a16:creationId xmlns:a16="http://schemas.microsoft.com/office/drawing/2014/main" id="{405615C5-42D8-4BEB-BC71-34655173308B}"/>
                  </a:ext>
                </a:extLst>
              </p:cNvPr>
              <p:cNvSpPr>
                <a:spLocks/>
              </p:cNvSpPr>
              <p:nvPr/>
            </p:nvSpPr>
            <p:spPr bwMode="auto">
              <a:xfrm>
                <a:off x="1963" y="1875"/>
                <a:ext cx="21" cy="8"/>
              </a:xfrm>
              <a:custGeom>
                <a:avLst/>
                <a:gdLst/>
                <a:ahLst/>
                <a:cxnLst>
                  <a:cxn ang="0">
                    <a:pos x="2" y="0"/>
                  </a:cxn>
                  <a:cxn ang="0">
                    <a:pos x="1" y="1"/>
                  </a:cxn>
                  <a:cxn ang="0">
                    <a:pos x="1" y="2"/>
                  </a:cxn>
                  <a:cxn ang="0">
                    <a:pos x="1" y="3"/>
                  </a:cxn>
                  <a:cxn ang="0">
                    <a:pos x="2" y="3"/>
                  </a:cxn>
                  <a:cxn ang="0">
                    <a:pos x="5" y="3"/>
                  </a:cxn>
                  <a:cxn ang="0">
                    <a:pos x="6" y="3"/>
                  </a:cxn>
                  <a:cxn ang="0">
                    <a:pos x="7" y="2"/>
                  </a:cxn>
                  <a:cxn ang="0">
                    <a:pos x="7" y="1"/>
                  </a:cxn>
                  <a:cxn ang="0">
                    <a:pos x="5" y="1"/>
                  </a:cxn>
                  <a:cxn ang="0">
                    <a:pos x="2" y="0"/>
                  </a:cxn>
                </a:cxnLst>
                <a:rect l="0" t="0" r="r" b="b"/>
                <a:pathLst>
                  <a:path w="9" h="3">
                    <a:moveTo>
                      <a:pt x="2" y="0"/>
                    </a:moveTo>
                    <a:cubicBezTo>
                      <a:pt x="0" y="1"/>
                      <a:pt x="2" y="1"/>
                      <a:pt x="1" y="1"/>
                    </a:cubicBezTo>
                    <a:cubicBezTo>
                      <a:pt x="0" y="1"/>
                      <a:pt x="1" y="1"/>
                      <a:pt x="1" y="2"/>
                    </a:cubicBezTo>
                    <a:cubicBezTo>
                      <a:pt x="1" y="2"/>
                      <a:pt x="0" y="3"/>
                      <a:pt x="1" y="3"/>
                    </a:cubicBezTo>
                    <a:cubicBezTo>
                      <a:pt x="1" y="3"/>
                      <a:pt x="2" y="3"/>
                      <a:pt x="2" y="3"/>
                    </a:cubicBezTo>
                    <a:cubicBezTo>
                      <a:pt x="3" y="3"/>
                      <a:pt x="4" y="3"/>
                      <a:pt x="5" y="3"/>
                    </a:cubicBezTo>
                    <a:cubicBezTo>
                      <a:pt x="5" y="3"/>
                      <a:pt x="6" y="3"/>
                      <a:pt x="6" y="3"/>
                    </a:cubicBezTo>
                    <a:cubicBezTo>
                      <a:pt x="7" y="3"/>
                      <a:pt x="6" y="2"/>
                      <a:pt x="7" y="2"/>
                    </a:cubicBezTo>
                    <a:cubicBezTo>
                      <a:pt x="9" y="2"/>
                      <a:pt x="8" y="1"/>
                      <a:pt x="7" y="1"/>
                    </a:cubicBezTo>
                    <a:cubicBezTo>
                      <a:pt x="7" y="1"/>
                      <a:pt x="7" y="1"/>
                      <a:pt x="5" y="1"/>
                    </a:cubicBezTo>
                    <a:cubicBezTo>
                      <a:pt x="4" y="1"/>
                      <a:pt x="5"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4" name="Canada">
                <a:extLst>
                  <a:ext uri="{FF2B5EF4-FFF2-40B4-BE49-F238E27FC236}">
                    <a16:creationId xmlns:a16="http://schemas.microsoft.com/office/drawing/2014/main" id="{F6D3158D-D785-46E6-89CA-078E2C9327CD}"/>
                  </a:ext>
                </a:extLst>
              </p:cNvPr>
              <p:cNvSpPr>
                <a:spLocks/>
              </p:cNvSpPr>
              <p:nvPr/>
            </p:nvSpPr>
            <p:spPr bwMode="auto">
              <a:xfrm>
                <a:off x="1465" y="1221"/>
                <a:ext cx="727" cy="324"/>
              </a:xfrm>
              <a:custGeom>
                <a:avLst/>
                <a:gdLst/>
                <a:ahLst/>
                <a:cxnLst>
                  <a:cxn ang="0">
                    <a:pos x="139" y="96"/>
                  </a:cxn>
                  <a:cxn ang="0">
                    <a:pos x="12" y="88"/>
                  </a:cxn>
                  <a:cxn ang="0">
                    <a:pos x="18" y="63"/>
                  </a:cxn>
                  <a:cxn ang="0">
                    <a:pos x="8" y="51"/>
                  </a:cxn>
                  <a:cxn ang="0">
                    <a:pos x="60" y="13"/>
                  </a:cxn>
                  <a:cxn ang="0">
                    <a:pos x="88" y="7"/>
                  </a:cxn>
                  <a:cxn ang="0">
                    <a:pos x="96" y="8"/>
                  </a:cxn>
                  <a:cxn ang="0">
                    <a:pos x="109" y="7"/>
                  </a:cxn>
                  <a:cxn ang="0">
                    <a:pos x="133" y="10"/>
                  </a:cxn>
                  <a:cxn ang="0">
                    <a:pos x="147" y="14"/>
                  </a:cxn>
                  <a:cxn ang="0">
                    <a:pos x="161" y="14"/>
                  </a:cxn>
                  <a:cxn ang="0">
                    <a:pos x="156" y="13"/>
                  </a:cxn>
                  <a:cxn ang="0">
                    <a:pos x="169" y="14"/>
                  </a:cxn>
                  <a:cxn ang="0">
                    <a:pos x="194" y="15"/>
                  </a:cxn>
                  <a:cxn ang="0">
                    <a:pos x="198" y="14"/>
                  </a:cxn>
                  <a:cxn ang="0">
                    <a:pos x="213" y="10"/>
                  </a:cxn>
                  <a:cxn ang="0">
                    <a:pos x="212" y="3"/>
                  </a:cxn>
                  <a:cxn ang="0">
                    <a:pos x="216" y="9"/>
                  </a:cxn>
                  <a:cxn ang="0">
                    <a:pos x="233" y="13"/>
                  </a:cxn>
                  <a:cxn ang="0">
                    <a:pos x="246" y="13"/>
                  </a:cxn>
                  <a:cxn ang="0">
                    <a:pos x="228" y="18"/>
                  </a:cxn>
                  <a:cxn ang="0">
                    <a:pos x="213" y="25"/>
                  </a:cxn>
                  <a:cxn ang="0">
                    <a:pos x="203" y="29"/>
                  </a:cxn>
                  <a:cxn ang="0">
                    <a:pos x="194" y="34"/>
                  </a:cxn>
                  <a:cxn ang="0">
                    <a:pos x="173" y="44"/>
                  </a:cxn>
                  <a:cxn ang="0">
                    <a:pos x="173" y="55"/>
                  </a:cxn>
                  <a:cxn ang="0">
                    <a:pos x="186" y="63"/>
                  </a:cxn>
                  <a:cxn ang="0">
                    <a:pos x="201" y="72"/>
                  </a:cxn>
                  <a:cxn ang="0">
                    <a:pos x="201" y="83"/>
                  </a:cxn>
                  <a:cxn ang="0">
                    <a:pos x="207" y="85"/>
                  </a:cxn>
                  <a:cxn ang="0">
                    <a:pos x="215" y="77"/>
                  </a:cxn>
                  <a:cxn ang="0">
                    <a:pos x="233" y="49"/>
                  </a:cxn>
                  <a:cxn ang="0">
                    <a:pos x="251" y="36"/>
                  </a:cxn>
                  <a:cxn ang="0">
                    <a:pos x="269" y="42"/>
                  </a:cxn>
                  <a:cxn ang="0">
                    <a:pos x="266" y="53"/>
                  </a:cxn>
                  <a:cxn ang="0">
                    <a:pos x="270" y="56"/>
                  </a:cxn>
                  <a:cxn ang="0">
                    <a:pos x="284" y="44"/>
                  </a:cxn>
                  <a:cxn ang="0">
                    <a:pos x="286" y="59"/>
                  </a:cxn>
                  <a:cxn ang="0">
                    <a:pos x="296" y="69"/>
                  </a:cxn>
                  <a:cxn ang="0">
                    <a:pos x="296" y="73"/>
                  </a:cxn>
                  <a:cxn ang="0">
                    <a:pos x="304" y="79"/>
                  </a:cxn>
                  <a:cxn ang="0">
                    <a:pos x="287" y="90"/>
                  </a:cxn>
                  <a:cxn ang="0">
                    <a:pos x="249" y="97"/>
                  </a:cxn>
                  <a:cxn ang="0">
                    <a:pos x="257" y="97"/>
                  </a:cxn>
                  <a:cxn ang="0">
                    <a:pos x="255" y="103"/>
                  </a:cxn>
                  <a:cxn ang="0">
                    <a:pos x="264" y="114"/>
                  </a:cxn>
                  <a:cxn ang="0">
                    <a:pos x="263" y="120"/>
                  </a:cxn>
                  <a:cxn ang="0">
                    <a:pos x="249" y="127"/>
                  </a:cxn>
                  <a:cxn ang="0">
                    <a:pos x="258" y="117"/>
                  </a:cxn>
                  <a:cxn ang="0">
                    <a:pos x="245" y="117"/>
                  </a:cxn>
                  <a:cxn ang="0">
                    <a:pos x="237" y="108"/>
                  </a:cxn>
                  <a:cxn ang="0">
                    <a:pos x="212" y="119"/>
                  </a:cxn>
                  <a:cxn ang="0">
                    <a:pos x="191" y="127"/>
                  </a:cxn>
                  <a:cxn ang="0">
                    <a:pos x="180" y="134"/>
                  </a:cxn>
                  <a:cxn ang="0">
                    <a:pos x="179" y="128"/>
                  </a:cxn>
                  <a:cxn ang="0">
                    <a:pos x="187" y="120"/>
                  </a:cxn>
                  <a:cxn ang="0">
                    <a:pos x="184" y="113"/>
                  </a:cxn>
                  <a:cxn ang="0">
                    <a:pos x="175" y="105"/>
                  </a:cxn>
                  <a:cxn ang="0">
                    <a:pos x="165" y="99"/>
                  </a:cxn>
                </a:cxnLst>
                <a:rect l="0" t="0" r="r" b="b"/>
                <a:pathLst>
                  <a:path w="308" h="137">
                    <a:moveTo>
                      <a:pt x="156" y="104"/>
                    </a:moveTo>
                    <a:cubicBezTo>
                      <a:pt x="153" y="101"/>
                      <a:pt x="150" y="104"/>
                      <a:pt x="148" y="102"/>
                    </a:cubicBezTo>
                    <a:cubicBezTo>
                      <a:pt x="146" y="101"/>
                      <a:pt x="146" y="102"/>
                      <a:pt x="144" y="101"/>
                    </a:cubicBezTo>
                    <a:cubicBezTo>
                      <a:pt x="142" y="100"/>
                      <a:pt x="141" y="99"/>
                      <a:pt x="140" y="99"/>
                    </a:cubicBezTo>
                    <a:cubicBezTo>
                      <a:pt x="136" y="99"/>
                      <a:pt x="141" y="96"/>
                      <a:pt x="139" y="96"/>
                    </a:cubicBezTo>
                    <a:cubicBezTo>
                      <a:pt x="136" y="96"/>
                      <a:pt x="137" y="99"/>
                      <a:pt x="134" y="99"/>
                    </a:cubicBezTo>
                    <a:cubicBezTo>
                      <a:pt x="130" y="99"/>
                      <a:pt x="25" y="99"/>
                      <a:pt x="25" y="99"/>
                    </a:cubicBezTo>
                    <a:cubicBezTo>
                      <a:pt x="23" y="96"/>
                      <a:pt x="22" y="95"/>
                      <a:pt x="20" y="94"/>
                    </a:cubicBezTo>
                    <a:cubicBezTo>
                      <a:pt x="18" y="92"/>
                      <a:pt x="18" y="90"/>
                      <a:pt x="16" y="90"/>
                    </a:cubicBezTo>
                    <a:cubicBezTo>
                      <a:pt x="14" y="90"/>
                      <a:pt x="14" y="89"/>
                      <a:pt x="12" y="88"/>
                    </a:cubicBezTo>
                    <a:cubicBezTo>
                      <a:pt x="16" y="84"/>
                      <a:pt x="13" y="82"/>
                      <a:pt x="14" y="79"/>
                    </a:cubicBezTo>
                    <a:cubicBezTo>
                      <a:pt x="16" y="76"/>
                      <a:pt x="11" y="78"/>
                      <a:pt x="15" y="73"/>
                    </a:cubicBezTo>
                    <a:cubicBezTo>
                      <a:pt x="16" y="70"/>
                      <a:pt x="13" y="75"/>
                      <a:pt x="16" y="70"/>
                    </a:cubicBezTo>
                    <a:cubicBezTo>
                      <a:pt x="19" y="69"/>
                      <a:pt x="17" y="68"/>
                      <a:pt x="19" y="67"/>
                    </a:cubicBezTo>
                    <a:cubicBezTo>
                      <a:pt x="21" y="66"/>
                      <a:pt x="16" y="64"/>
                      <a:pt x="18" y="63"/>
                    </a:cubicBezTo>
                    <a:cubicBezTo>
                      <a:pt x="19" y="62"/>
                      <a:pt x="17" y="62"/>
                      <a:pt x="18" y="61"/>
                    </a:cubicBezTo>
                    <a:cubicBezTo>
                      <a:pt x="19" y="58"/>
                      <a:pt x="17" y="50"/>
                      <a:pt x="18" y="49"/>
                    </a:cubicBezTo>
                    <a:cubicBezTo>
                      <a:pt x="19" y="48"/>
                      <a:pt x="19" y="48"/>
                      <a:pt x="16" y="49"/>
                    </a:cubicBezTo>
                    <a:cubicBezTo>
                      <a:pt x="13" y="49"/>
                      <a:pt x="15" y="50"/>
                      <a:pt x="13" y="50"/>
                    </a:cubicBezTo>
                    <a:cubicBezTo>
                      <a:pt x="10" y="50"/>
                      <a:pt x="10" y="51"/>
                      <a:pt x="8" y="51"/>
                    </a:cubicBezTo>
                    <a:cubicBezTo>
                      <a:pt x="6" y="50"/>
                      <a:pt x="6" y="49"/>
                      <a:pt x="5" y="47"/>
                    </a:cubicBezTo>
                    <a:cubicBezTo>
                      <a:pt x="4" y="47"/>
                      <a:pt x="4" y="48"/>
                      <a:pt x="2" y="47"/>
                    </a:cubicBezTo>
                    <a:cubicBezTo>
                      <a:pt x="1" y="47"/>
                      <a:pt x="1" y="47"/>
                      <a:pt x="0" y="47"/>
                    </a:cubicBezTo>
                    <a:cubicBezTo>
                      <a:pt x="19" y="30"/>
                      <a:pt x="38" y="18"/>
                      <a:pt x="50" y="10"/>
                    </a:cubicBezTo>
                    <a:cubicBezTo>
                      <a:pt x="53" y="9"/>
                      <a:pt x="57" y="11"/>
                      <a:pt x="60" y="13"/>
                    </a:cubicBezTo>
                    <a:cubicBezTo>
                      <a:pt x="64" y="15"/>
                      <a:pt x="58" y="10"/>
                      <a:pt x="65" y="11"/>
                    </a:cubicBezTo>
                    <a:cubicBezTo>
                      <a:pt x="69" y="11"/>
                      <a:pt x="70" y="9"/>
                      <a:pt x="69" y="11"/>
                    </a:cubicBezTo>
                    <a:cubicBezTo>
                      <a:pt x="67" y="13"/>
                      <a:pt x="69" y="12"/>
                      <a:pt x="72" y="11"/>
                    </a:cubicBezTo>
                    <a:cubicBezTo>
                      <a:pt x="74" y="9"/>
                      <a:pt x="76" y="11"/>
                      <a:pt x="79" y="9"/>
                    </a:cubicBezTo>
                    <a:cubicBezTo>
                      <a:pt x="83" y="8"/>
                      <a:pt x="87" y="8"/>
                      <a:pt x="88" y="7"/>
                    </a:cubicBezTo>
                    <a:cubicBezTo>
                      <a:pt x="89" y="7"/>
                      <a:pt x="92" y="8"/>
                      <a:pt x="89" y="9"/>
                    </a:cubicBezTo>
                    <a:cubicBezTo>
                      <a:pt x="85" y="9"/>
                      <a:pt x="83" y="9"/>
                      <a:pt x="80" y="12"/>
                    </a:cubicBezTo>
                    <a:cubicBezTo>
                      <a:pt x="81" y="11"/>
                      <a:pt x="82" y="10"/>
                      <a:pt x="84" y="10"/>
                    </a:cubicBezTo>
                    <a:cubicBezTo>
                      <a:pt x="89" y="10"/>
                      <a:pt x="91" y="8"/>
                      <a:pt x="91" y="10"/>
                    </a:cubicBezTo>
                    <a:cubicBezTo>
                      <a:pt x="91" y="12"/>
                      <a:pt x="94" y="9"/>
                      <a:pt x="96" y="8"/>
                    </a:cubicBezTo>
                    <a:cubicBezTo>
                      <a:pt x="96" y="7"/>
                      <a:pt x="94" y="4"/>
                      <a:pt x="99" y="7"/>
                    </a:cubicBezTo>
                    <a:cubicBezTo>
                      <a:pt x="102" y="9"/>
                      <a:pt x="98" y="11"/>
                      <a:pt x="102" y="11"/>
                    </a:cubicBezTo>
                    <a:cubicBezTo>
                      <a:pt x="105" y="10"/>
                      <a:pt x="102" y="9"/>
                      <a:pt x="104" y="8"/>
                    </a:cubicBezTo>
                    <a:cubicBezTo>
                      <a:pt x="106" y="7"/>
                      <a:pt x="103" y="7"/>
                      <a:pt x="107" y="6"/>
                    </a:cubicBezTo>
                    <a:cubicBezTo>
                      <a:pt x="108" y="5"/>
                      <a:pt x="111" y="5"/>
                      <a:pt x="109" y="7"/>
                    </a:cubicBezTo>
                    <a:cubicBezTo>
                      <a:pt x="106" y="8"/>
                      <a:pt x="110" y="7"/>
                      <a:pt x="107" y="10"/>
                    </a:cubicBezTo>
                    <a:cubicBezTo>
                      <a:pt x="112" y="10"/>
                      <a:pt x="110" y="8"/>
                      <a:pt x="114" y="8"/>
                    </a:cubicBezTo>
                    <a:cubicBezTo>
                      <a:pt x="117" y="8"/>
                      <a:pt x="118" y="9"/>
                      <a:pt x="123" y="10"/>
                    </a:cubicBezTo>
                    <a:cubicBezTo>
                      <a:pt x="127" y="11"/>
                      <a:pt x="132" y="11"/>
                      <a:pt x="131" y="11"/>
                    </a:cubicBezTo>
                    <a:cubicBezTo>
                      <a:pt x="129" y="10"/>
                      <a:pt x="132" y="10"/>
                      <a:pt x="133" y="10"/>
                    </a:cubicBezTo>
                    <a:cubicBezTo>
                      <a:pt x="135" y="11"/>
                      <a:pt x="136" y="13"/>
                      <a:pt x="135" y="13"/>
                    </a:cubicBezTo>
                    <a:cubicBezTo>
                      <a:pt x="134" y="14"/>
                      <a:pt x="132" y="11"/>
                      <a:pt x="130" y="14"/>
                    </a:cubicBezTo>
                    <a:cubicBezTo>
                      <a:pt x="134" y="14"/>
                      <a:pt x="132" y="15"/>
                      <a:pt x="135" y="15"/>
                    </a:cubicBezTo>
                    <a:cubicBezTo>
                      <a:pt x="138" y="15"/>
                      <a:pt x="137" y="17"/>
                      <a:pt x="140" y="16"/>
                    </a:cubicBezTo>
                    <a:cubicBezTo>
                      <a:pt x="144" y="15"/>
                      <a:pt x="144" y="16"/>
                      <a:pt x="147" y="14"/>
                    </a:cubicBezTo>
                    <a:cubicBezTo>
                      <a:pt x="149" y="12"/>
                      <a:pt x="150" y="14"/>
                      <a:pt x="152" y="16"/>
                    </a:cubicBezTo>
                    <a:cubicBezTo>
                      <a:pt x="155" y="17"/>
                      <a:pt x="150" y="16"/>
                      <a:pt x="151" y="22"/>
                    </a:cubicBezTo>
                    <a:cubicBezTo>
                      <a:pt x="151" y="19"/>
                      <a:pt x="151" y="19"/>
                      <a:pt x="153" y="18"/>
                    </a:cubicBezTo>
                    <a:cubicBezTo>
                      <a:pt x="156" y="16"/>
                      <a:pt x="151" y="16"/>
                      <a:pt x="156" y="15"/>
                    </a:cubicBezTo>
                    <a:cubicBezTo>
                      <a:pt x="158" y="14"/>
                      <a:pt x="159" y="14"/>
                      <a:pt x="161" y="14"/>
                    </a:cubicBezTo>
                    <a:cubicBezTo>
                      <a:pt x="162" y="14"/>
                      <a:pt x="162" y="13"/>
                      <a:pt x="164" y="13"/>
                    </a:cubicBezTo>
                    <a:cubicBezTo>
                      <a:pt x="165" y="13"/>
                      <a:pt x="165" y="12"/>
                      <a:pt x="164" y="12"/>
                    </a:cubicBezTo>
                    <a:cubicBezTo>
                      <a:pt x="163" y="13"/>
                      <a:pt x="163" y="12"/>
                      <a:pt x="162" y="12"/>
                    </a:cubicBezTo>
                    <a:cubicBezTo>
                      <a:pt x="160" y="13"/>
                      <a:pt x="161" y="12"/>
                      <a:pt x="159" y="13"/>
                    </a:cubicBezTo>
                    <a:cubicBezTo>
                      <a:pt x="157" y="15"/>
                      <a:pt x="158" y="12"/>
                      <a:pt x="156" y="13"/>
                    </a:cubicBezTo>
                    <a:cubicBezTo>
                      <a:pt x="156" y="13"/>
                      <a:pt x="156" y="11"/>
                      <a:pt x="159" y="11"/>
                    </a:cubicBezTo>
                    <a:cubicBezTo>
                      <a:pt x="164" y="11"/>
                      <a:pt x="163" y="8"/>
                      <a:pt x="166" y="10"/>
                    </a:cubicBezTo>
                    <a:cubicBezTo>
                      <a:pt x="168" y="10"/>
                      <a:pt x="165" y="11"/>
                      <a:pt x="166" y="12"/>
                    </a:cubicBezTo>
                    <a:cubicBezTo>
                      <a:pt x="168" y="13"/>
                      <a:pt x="166" y="13"/>
                      <a:pt x="167" y="13"/>
                    </a:cubicBezTo>
                    <a:cubicBezTo>
                      <a:pt x="169" y="12"/>
                      <a:pt x="167" y="14"/>
                      <a:pt x="169" y="14"/>
                    </a:cubicBezTo>
                    <a:cubicBezTo>
                      <a:pt x="170" y="15"/>
                      <a:pt x="173" y="14"/>
                      <a:pt x="176" y="15"/>
                    </a:cubicBezTo>
                    <a:cubicBezTo>
                      <a:pt x="180" y="15"/>
                      <a:pt x="183" y="13"/>
                      <a:pt x="185" y="14"/>
                    </a:cubicBezTo>
                    <a:cubicBezTo>
                      <a:pt x="188" y="16"/>
                      <a:pt x="186" y="14"/>
                      <a:pt x="189" y="15"/>
                    </a:cubicBezTo>
                    <a:cubicBezTo>
                      <a:pt x="192" y="15"/>
                      <a:pt x="190" y="12"/>
                      <a:pt x="192" y="14"/>
                    </a:cubicBezTo>
                    <a:cubicBezTo>
                      <a:pt x="193" y="16"/>
                      <a:pt x="194" y="16"/>
                      <a:pt x="194" y="15"/>
                    </a:cubicBezTo>
                    <a:cubicBezTo>
                      <a:pt x="194" y="14"/>
                      <a:pt x="193" y="15"/>
                      <a:pt x="192" y="12"/>
                    </a:cubicBezTo>
                    <a:cubicBezTo>
                      <a:pt x="195" y="13"/>
                      <a:pt x="193" y="11"/>
                      <a:pt x="195" y="12"/>
                    </a:cubicBezTo>
                    <a:cubicBezTo>
                      <a:pt x="196" y="14"/>
                      <a:pt x="198" y="13"/>
                      <a:pt x="197" y="14"/>
                    </a:cubicBezTo>
                    <a:cubicBezTo>
                      <a:pt x="195" y="15"/>
                      <a:pt x="197" y="15"/>
                      <a:pt x="194" y="17"/>
                    </a:cubicBezTo>
                    <a:cubicBezTo>
                      <a:pt x="198" y="16"/>
                      <a:pt x="196" y="15"/>
                      <a:pt x="198" y="14"/>
                    </a:cubicBezTo>
                    <a:cubicBezTo>
                      <a:pt x="200" y="13"/>
                      <a:pt x="200" y="15"/>
                      <a:pt x="204" y="14"/>
                    </a:cubicBezTo>
                    <a:cubicBezTo>
                      <a:pt x="207" y="14"/>
                      <a:pt x="209" y="14"/>
                      <a:pt x="208" y="13"/>
                    </a:cubicBezTo>
                    <a:cubicBezTo>
                      <a:pt x="207" y="12"/>
                      <a:pt x="207" y="14"/>
                      <a:pt x="206" y="13"/>
                    </a:cubicBezTo>
                    <a:cubicBezTo>
                      <a:pt x="204" y="13"/>
                      <a:pt x="208" y="11"/>
                      <a:pt x="209" y="12"/>
                    </a:cubicBezTo>
                    <a:cubicBezTo>
                      <a:pt x="210" y="12"/>
                      <a:pt x="213" y="10"/>
                      <a:pt x="213" y="10"/>
                    </a:cubicBezTo>
                    <a:cubicBezTo>
                      <a:pt x="212" y="9"/>
                      <a:pt x="208" y="12"/>
                      <a:pt x="206" y="11"/>
                    </a:cubicBezTo>
                    <a:cubicBezTo>
                      <a:pt x="205" y="10"/>
                      <a:pt x="205" y="12"/>
                      <a:pt x="203" y="9"/>
                    </a:cubicBezTo>
                    <a:cubicBezTo>
                      <a:pt x="200" y="6"/>
                      <a:pt x="208" y="7"/>
                      <a:pt x="207" y="5"/>
                    </a:cubicBezTo>
                    <a:cubicBezTo>
                      <a:pt x="206" y="4"/>
                      <a:pt x="208" y="4"/>
                      <a:pt x="210" y="3"/>
                    </a:cubicBezTo>
                    <a:cubicBezTo>
                      <a:pt x="211" y="2"/>
                      <a:pt x="211" y="3"/>
                      <a:pt x="212" y="3"/>
                    </a:cubicBezTo>
                    <a:cubicBezTo>
                      <a:pt x="214" y="2"/>
                      <a:pt x="209" y="2"/>
                      <a:pt x="214" y="1"/>
                    </a:cubicBezTo>
                    <a:cubicBezTo>
                      <a:pt x="217" y="0"/>
                      <a:pt x="219" y="2"/>
                      <a:pt x="219" y="3"/>
                    </a:cubicBezTo>
                    <a:cubicBezTo>
                      <a:pt x="217" y="5"/>
                      <a:pt x="222" y="5"/>
                      <a:pt x="220" y="6"/>
                    </a:cubicBezTo>
                    <a:cubicBezTo>
                      <a:pt x="218" y="7"/>
                      <a:pt x="219" y="5"/>
                      <a:pt x="217" y="6"/>
                    </a:cubicBezTo>
                    <a:cubicBezTo>
                      <a:pt x="215" y="7"/>
                      <a:pt x="220" y="7"/>
                      <a:pt x="216" y="9"/>
                    </a:cubicBezTo>
                    <a:cubicBezTo>
                      <a:pt x="218" y="9"/>
                      <a:pt x="221" y="10"/>
                      <a:pt x="218" y="12"/>
                    </a:cubicBezTo>
                    <a:cubicBezTo>
                      <a:pt x="219" y="12"/>
                      <a:pt x="221" y="12"/>
                      <a:pt x="222" y="11"/>
                    </a:cubicBezTo>
                    <a:cubicBezTo>
                      <a:pt x="224" y="9"/>
                      <a:pt x="228" y="12"/>
                      <a:pt x="225" y="13"/>
                    </a:cubicBezTo>
                    <a:cubicBezTo>
                      <a:pt x="223" y="14"/>
                      <a:pt x="225" y="15"/>
                      <a:pt x="224" y="17"/>
                    </a:cubicBezTo>
                    <a:cubicBezTo>
                      <a:pt x="229" y="13"/>
                      <a:pt x="232" y="14"/>
                      <a:pt x="233" y="13"/>
                    </a:cubicBezTo>
                    <a:cubicBezTo>
                      <a:pt x="235" y="11"/>
                      <a:pt x="235" y="11"/>
                      <a:pt x="237" y="11"/>
                    </a:cubicBezTo>
                    <a:cubicBezTo>
                      <a:pt x="234" y="10"/>
                      <a:pt x="238" y="7"/>
                      <a:pt x="241" y="8"/>
                    </a:cubicBezTo>
                    <a:cubicBezTo>
                      <a:pt x="243" y="9"/>
                      <a:pt x="245" y="9"/>
                      <a:pt x="247" y="10"/>
                    </a:cubicBezTo>
                    <a:cubicBezTo>
                      <a:pt x="248" y="10"/>
                      <a:pt x="251" y="12"/>
                      <a:pt x="249" y="12"/>
                    </a:cubicBezTo>
                    <a:cubicBezTo>
                      <a:pt x="247" y="12"/>
                      <a:pt x="249" y="14"/>
                      <a:pt x="246" y="13"/>
                    </a:cubicBezTo>
                    <a:cubicBezTo>
                      <a:pt x="244" y="13"/>
                      <a:pt x="246" y="14"/>
                      <a:pt x="245" y="14"/>
                    </a:cubicBezTo>
                    <a:cubicBezTo>
                      <a:pt x="243" y="16"/>
                      <a:pt x="248" y="16"/>
                      <a:pt x="244" y="19"/>
                    </a:cubicBezTo>
                    <a:cubicBezTo>
                      <a:pt x="240" y="21"/>
                      <a:pt x="240" y="18"/>
                      <a:pt x="237" y="20"/>
                    </a:cubicBezTo>
                    <a:cubicBezTo>
                      <a:pt x="235" y="21"/>
                      <a:pt x="235" y="20"/>
                      <a:pt x="233" y="20"/>
                    </a:cubicBezTo>
                    <a:cubicBezTo>
                      <a:pt x="231" y="21"/>
                      <a:pt x="231" y="18"/>
                      <a:pt x="228" y="18"/>
                    </a:cubicBezTo>
                    <a:cubicBezTo>
                      <a:pt x="228" y="18"/>
                      <a:pt x="229" y="18"/>
                      <a:pt x="230" y="20"/>
                    </a:cubicBezTo>
                    <a:cubicBezTo>
                      <a:pt x="232" y="22"/>
                      <a:pt x="231" y="21"/>
                      <a:pt x="229" y="21"/>
                    </a:cubicBezTo>
                    <a:cubicBezTo>
                      <a:pt x="225" y="22"/>
                      <a:pt x="229" y="18"/>
                      <a:pt x="223" y="20"/>
                    </a:cubicBezTo>
                    <a:cubicBezTo>
                      <a:pt x="219" y="22"/>
                      <a:pt x="229" y="21"/>
                      <a:pt x="220" y="24"/>
                    </a:cubicBezTo>
                    <a:cubicBezTo>
                      <a:pt x="215" y="25"/>
                      <a:pt x="217" y="26"/>
                      <a:pt x="213" y="25"/>
                    </a:cubicBezTo>
                    <a:cubicBezTo>
                      <a:pt x="209" y="25"/>
                      <a:pt x="213" y="22"/>
                      <a:pt x="207" y="22"/>
                    </a:cubicBezTo>
                    <a:cubicBezTo>
                      <a:pt x="211" y="23"/>
                      <a:pt x="209" y="25"/>
                      <a:pt x="212" y="25"/>
                    </a:cubicBezTo>
                    <a:cubicBezTo>
                      <a:pt x="215" y="26"/>
                      <a:pt x="218" y="25"/>
                      <a:pt x="215" y="27"/>
                    </a:cubicBezTo>
                    <a:cubicBezTo>
                      <a:pt x="212" y="28"/>
                      <a:pt x="210" y="30"/>
                      <a:pt x="208" y="30"/>
                    </a:cubicBezTo>
                    <a:cubicBezTo>
                      <a:pt x="206" y="30"/>
                      <a:pt x="204" y="31"/>
                      <a:pt x="203" y="29"/>
                    </a:cubicBezTo>
                    <a:cubicBezTo>
                      <a:pt x="203" y="31"/>
                      <a:pt x="202" y="30"/>
                      <a:pt x="200" y="31"/>
                    </a:cubicBezTo>
                    <a:cubicBezTo>
                      <a:pt x="198" y="31"/>
                      <a:pt x="198" y="29"/>
                      <a:pt x="190" y="30"/>
                    </a:cubicBezTo>
                    <a:cubicBezTo>
                      <a:pt x="194" y="30"/>
                      <a:pt x="194" y="31"/>
                      <a:pt x="192" y="31"/>
                    </a:cubicBezTo>
                    <a:cubicBezTo>
                      <a:pt x="196" y="30"/>
                      <a:pt x="197" y="31"/>
                      <a:pt x="198" y="32"/>
                    </a:cubicBezTo>
                    <a:cubicBezTo>
                      <a:pt x="198" y="33"/>
                      <a:pt x="198" y="34"/>
                      <a:pt x="194" y="34"/>
                    </a:cubicBezTo>
                    <a:cubicBezTo>
                      <a:pt x="188" y="33"/>
                      <a:pt x="194" y="35"/>
                      <a:pt x="192" y="35"/>
                    </a:cubicBezTo>
                    <a:cubicBezTo>
                      <a:pt x="187" y="36"/>
                      <a:pt x="188" y="37"/>
                      <a:pt x="186" y="37"/>
                    </a:cubicBezTo>
                    <a:cubicBezTo>
                      <a:pt x="185" y="37"/>
                      <a:pt x="181" y="40"/>
                      <a:pt x="180" y="40"/>
                    </a:cubicBezTo>
                    <a:cubicBezTo>
                      <a:pt x="178" y="40"/>
                      <a:pt x="181" y="41"/>
                      <a:pt x="175" y="43"/>
                    </a:cubicBezTo>
                    <a:cubicBezTo>
                      <a:pt x="173" y="44"/>
                      <a:pt x="176" y="44"/>
                      <a:pt x="173" y="44"/>
                    </a:cubicBezTo>
                    <a:cubicBezTo>
                      <a:pt x="171" y="45"/>
                      <a:pt x="174" y="45"/>
                      <a:pt x="171" y="46"/>
                    </a:cubicBezTo>
                    <a:cubicBezTo>
                      <a:pt x="168" y="48"/>
                      <a:pt x="171" y="50"/>
                      <a:pt x="167" y="52"/>
                    </a:cubicBezTo>
                    <a:cubicBezTo>
                      <a:pt x="169" y="51"/>
                      <a:pt x="169" y="51"/>
                      <a:pt x="169" y="53"/>
                    </a:cubicBezTo>
                    <a:cubicBezTo>
                      <a:pt x="169" y="52"/>
                      <a:pt x="170" y="53"/>
                      <a:pt x="172" y="52"/>
                    </a:cubicBezTo>
                    <a:cubicBezTo>
                      <a:pt x="173" y="52"/>
                      <a:pt x="174" y="54"/>
                      <a:pt x="173" y="55"/>
                    </a:cubicBezTo>
                    <a:cubicBezTo>
                      <a:pt x="173" y="55"/>
                      <a:pt x="174" y="57"/>
                      <a:pt x="173" y="58"/>
                    </a:cubicBezTo>
                    <a:cubicBezTo>
                      <a:pt x="171" y="60"/>
                      <a:pt x="171" y="58"/>
                      <a:pt x="169" y="60"/>
                    </a:cubicBezTo>
                    <a:cubicBezTo>
                      <a:pt x="170" y="59"/>
                      <a:pt x="170" y="60"/>
                      <a:pt x="172" y="60"/>
                    </a:cubicBezTo>
                    <a:cubicBezTo>
                      <a:pt x="174" y="60"/>
                      <a:pt x="178" y="57"/>
                      <a:pt x="179" y="59"/>
                    </a:cubicBezTo>
                    <a:cubicBezTo>
                      <a:pt x="180" y="62"/>
                      <a:pt x="186" y="61"/>
                      <a:pt x="186" y="63"/>
                    </a:cubicBezTo>
                    <a:cubicBezTo>
                      <a:pt x="187" y="65"/>
                      <a:pt x="187" y="63"/>
                      <a:pt x="189" y="64"/>
                    </a:cubicBezTo>
                    <a:cubicBezTo>
                      <a:pt x="191" y="66"/>
                      <a:pt x="193" y="64"/>
                      <a:pt x="192" y="67"/>
                    </a:cubicBezTo>
                    <a:cubicBezTo>
                      <a:pt x="192" y="68"/>
                      <a:pt x="199" y="67"/>
                      <a:pt x="200" y="68"/>
                    </a:cubicBezTo>
                    <a:cubicBezTo>
                      <a:pt x="201" y="69"/>
                      <a:pt x="204" y="67"/>
                      <a:pt x="202" y="69"/>
                    </a:cubicBezTo>
                    <a:cubicBezTo>
                      <a:pt x="200" y="71"/>
                      <a:pt x="202" y="71"/>
                      <a:pt x="201" y="72"/>
                    </a:cubicBezTo>
                    <a:cubicBezTo>
                      <a:pt x="200" y="74"/>
                      <a:pt x="200" y="72"/>
                      <a:pt x="199" y="73"/>
                    </a:cubicBezTo>
                    <a:cubicBezTo>
                      <a:pt x="198" y="74"/>
                      <a:pt x="198" y="73"/>
                      <a:pt x="196" y="73"/>
                    </a:cubicBezTo>
                    <a:cubicBezTo>
                      <a:pt x="197" y="75"/>
                      <a:pt x="200" y="73"/>
                      <a:pt x="200" y="75"/>
                    </a:cubicBezTo>
                    <a:cubicBezTo>
                      <a:pt x="200" y="78"/>
                      <a:pt x="200" y="77"/>
                      <a:pt x="197" y="77"/>
                    </a:cubicBezTo>
                    <a:cubicBezTo>
                      <a:pt x="202" y="78"/>
                      <a:pt x="199" y="82"/>
                      <a:pt x="201" y="83"/>
                    </a:cubicBezTo>
                    <a:cubicBezTo>
                      <a:pt x="202" y="84"/>
                      <a:pt x="199" y="84"/>
                      <a:pt x="198" y="86"/>
                    </a:cubicBezTo>
                    <a:cubicBezTo>
                      <a:pt x="199" y="85"/>
                      <a:pt x="200" y="85"/>
                      <a:pt x="202" y="84"/>
                    </a:cubicBezTo>
                    <a:cubicBezTo>
                      <a:pt x="203" y="83"/>
                      <a:pt x="202" y="88"/>
                      <a:pt x="203" y="87"/>
                    </a:cubicBezTo>
                    <a:cubicBezTo>
                      <a:pt x="203" y="87"/>
                      <a:pt x="205" y="88"/>
                      <a:pt x="204" y="87"/>
                    </a:cubicBezTo>
                    <a:cubicBezTo>
                      <a:pt x="204" y="86"/>
                      <a:pt x="206" y="86"/>
                      <a:pt x="207" y="85"/>
                    </a:cubicBezTo>
                    <a:cubicBezTo>
                      <a:pt x="209" y="84"/>
                      <a:pt x="207" y="87"/>
                      <a:pt x="210" y="89"/>
                    </a:cubicBezTo>
                    <a:cubicBezTo>
                      <a:pt x="208" y="87"/>
                      <a:pt x="210" y="86"/>
                      <a:pt x="211" y="87"/>
                    </a:cubicBezTo>
                    <a:cubicBezTo>
                      <a:pt x="210" y="86"/>
                      <a:pt x="209" y="86"/>
                      <a:pt x="209" y="84"/>
                    </a:cubicBezTo>
                    <a:cubicBezTo>
                      <a:pt x="210" y="83"/>
                      <a:pt x="214" y="84"/>
                      <a:pt x="214" y="80"/>
                    </a:cubicBezTo>
                    <a:cubicBezTo>
                      <a:pt x="214" y="78"/>
                      <a:pt x="215" y="78"/>
                      <a:pt x="215" y="77"/>
                    </a:cubicBezTo>
                    <a:cubicBezTo>
                      <a:pt x="215" y="71"/>
                      <a:pt x="214" y="74"/>
                      <a:pt x="213" y="73"/>
                    </a:cubicBezTo>
                    <a:cubicBezTo>
                      <a:pt x="213" y="71"/>
                      <a:pt x="212" y="72"/>
                      <a:pt x="213" y="71"/>
                    </a:cubicBezTo>
                    <a:cubicBezTo>
                      <a:pt x="213" y="70"/>
                      <a:pt x="223" y="71"/>
                      <a:pt x="229" y="63"/>
                    </a:cubicBezTo>
                    <a:cubicBezTo>
                      <a:pt x="237" y="54"/>
                      <a:pt x="227" y="53"/>
                      <a:pt x="229" y="52"/>
                    </a:cubicBezTo>
                    <a:cubicBezTo>
                      <a:pt x="230" y="51"/>
                      <a:pt x="227" y="50"/>
                      <a:pt x="233" y="49"/>
                    </a:cubicBezTo>
                    <a:cubicBezTo>
                      <a:pt x="236" y="48"/>
                      <a:pt x="233" y="48"/>
                      <a:pt x="235" y="48"/>
                    </a:cubicBezTo>
                    <a:cubicBezTo>
                      <a:pt x="238" y="47"/>
                      <a:pt x="234" y="47"/>
                      <a:pt x="237" y="45"/>
                    </a:cubicBezTo>
                    <a:cubicBezTo>
                      <a:pt x="241" y="42"/>
                      <a:pt x="235" y="44"/>
                      <a:pt x="239" y="41"/>
                    </a:cubicBezTo>
                    <a:cubicBezTo>
                      <a:pt x="241" y="40"/>
                      <a:pt x="239" y="36"/>
                      <a:pt x="242" y="35"/>
                    </a:cubicBezTo>
                    <a:cubicBezTo>
                      <a:pt x="244" y="34"/>
                      <a:pt x="248" y="35"/>
                      <a:pt x="251" y="36"/>
                    </a:cubicBezTo>
                    <a:cubicBezTo>
                      <a:pt x="256" y="39"/>
                      <a:pt x="255" y="32"/>
                      <a:pt x="261" y="38"/>
                    </a:cubicBezTo>
                    <a:cubicBezTo>
                      <a:pt x="261" y="41"/>
                      <a:pt x="262" y="40"/>
                      <a:pt x="263" y="41"/>
                    </a:cubicBezTo>
                    <a:cubicBezTo>
                      <a:pt x="265" y="43"/>
                      <a:pt x="265" y="40"/>
                      <a:pt x="266" y="41"/>
                    </a:cubicBezTo>
                    <a:cubicBezTo>
                      <a:pt x="267" y="42"/>
                      <a:pt x="265" y="42"/>
                      <a:pt x="266" y="43"/>
                    </a:cubicBezTo>
                    <a:cubicBezTo>
                      <a:pt x="267" y="44"/>
                      <a:pt x="268" y="42"/>
                      <a:pt x="269" y="42"/>
                    </a:cubicBezTo>
                    <a:cubicBezTo>
                      <a:pt x="269" y="43"/>
                      <a:pt x="270" y="44"/>
                      <a:pt x="267" y="44"/>
                    </a:cubicBezTo>
                    <a:cubicBezTo>
                      <a:pt x="263" y="45"/>
                      <a:pt x="270" y="46"/>
                      <a:pt x="264" y="47"/>
                    </a:cubicBezTo>
                    <a:cubicBezTo>
                      <a:pt x="264" y="47"/>
                      <a:pt x="266" y="47"/>
                      <a:pt x="266" y="48"/>
                    </a:cubicBezTo>
                    <a:cubicBezTo>
                      <a:pt x="266" y="50"/>
                      <a:pt x="261" y="50"/>
                      <a:pt x="262" y="52"/>
                    </a:cubicBezTo>
                    <a:cubicBezTo>
                      <a:pt x="265" y="50"/>
                      <a:pt x="267" y="51"/>
                      <a:pt x="266" y="53"/>
                    </a:cubicBezTo>
                    <a:cubicBezTo>
                      <a:pt x="263" y="55"/>
                      <a:pt x="262" y="55"/>
                      <a:pt x="262" y="53"/>
                    </a:cubicBezTo>
                    <a:cubicBezTo>
                      <a:pt x="262" y="55"/>
                      <a:pt x="262" y="55"/>
                      <a:pt x="260" y="55"/>
                    </a:cubicBezTo>
                    <a:cubicBezTo>
                      <a:pt x="261" y="55"/>
                      <a:pt x="263" y="55"/>
                      <a:pt x="262" y="57"/>
                    </a:cubicBezTo>
                    <a:cubicBezTo>
                      <a:pt x="265" y="54"/>
                      <a:pt x="269" y="53"/>
                      <a:pt x="269" y="55"/>
                    </a:cubicBezTo>
                    <a:cubicBezTo>
                      <a:pt x="268" y="56"/>
                      <a:pt x="270" y="55"/>
                      <a:pt x="270" y="56"/>
                    </a:cubicBezTo>
                    <a:cubicBezTo>
                      <a:pt x="270" y="54"/>
                      <a:pt x="273" y="54"/>
                      <a:pt x="275" y="52"/>
                    </a:cubicBezTo>
                    <a:cubicBezTo>
                      <a:pt x="276" y="50"/>
                      <a:pt x="275" y="54"/>
                      <a:pt x="276" y="53"/>
                    </a:cubicBezTo>
                    <a:cubicBezTo>
                      <a:pt x="277" y="53"/>
                      <a:pt x="276" y="51"/>
                      <a:pt x="278" y="51"/>
                    </a:cubicBezTo>
                    <a:cubicBezTo>
                      <a:pt x="281" y="50"/>
                      <a:pt x="278" y="48"/>
                      <a:pt x="280" y="47"/>
                    </a:cubicBezTo>
                    <a:cubicBezTo>
                      <a:pt x="283" y="46"/>
                      <a:pt x="283" y="43"/>
                      <a:pt x="284" y="44"/>
                    </a:cubicBezTo>
                    <a:cubicBezTo>
                      <a:pt x="285" y="46"/>
                      <a:pt x="286" y="46"/>
                      <a:pt x="286" y="47"/>
                    </a:cubicBezTo>
                    <a:cubicBezTo>
                      <a:pt x="286" y="48"/>
                      <a:pt x="287" y="48"/>
                      <a:pt x="287" y="49"/>
                    </a:cubicBezTo>
                    <a:cubicBezTo>
                      <a:pt x="286" y="50"/>
                      <a:pt x="288" y="50"/>
                      <a:pt x="287" y="51"/>
                    </a:cubicBezTo>
                    <a:cubicBezTo>
                      <a:pt x="287" y="53"/>
                      <a:pt x="290" y="53"/>
                      <a:pt x="289" y="55"/>
                    </a:cubicBezTo>
                    <a:cubicBezTo>
                      <a:pt x="292" y="57"/>
                      <a:pt x="290" y="59"/>
                      <a:pt x="286" y="59"/>
                    </a:cubicBezTo>
                    <a:cubicBezTo>
                      <a:pt x="287" y="60"/>
                      <a:pt x="288" y="60"/>
                      <a:pt x="290" y="59"/>
                    </a:cubicBezTo>
                    <a:cubicBezTo>
                      <a:pt x="293" y="58"/>
                      <a:pt x="288" y="61"/>
                      <a:pt x="290" y="63"/>
                    </a:cubicBezTo>
                    <a:cubicBezTo>
                      <a:pt x="292" y="64"/>
                      <a:pt x="289" y="68"/>
                      <a:pt x="292" y="67"/>
                    </a:cubicBezTo>
                    <a:cubicBezTo>
                      <a:pt x="294" y="65"/>
                      <a:pt x="291" y="68"/>
                      <a:pt x="294" y="68"/>
                    </a:cubicBezTo>
                    <a:cubicBezTo>
                      <a:pt x="296" y="67"/>
                      <a:pt x="294" y="69"/>
                      <a:pt x="296" y="69"/>
                    </a:cubicBezTo>
                    <a:cubicBezTo>
                      <a:pt x="297" y="68"/>
                      <a:pt x="296" y="70"/>
                      <a:pt x="298" y="70"/>
                    </a:cubicBezTo>
                    <a:cubicBezTo>
                      <a:pt x="299" y="70"/>
                      <a:pt x="303" y="71"/>
                      <a:pt x="300" y="71"/>
                    </a:cubicBezTo>
                    <a:cubicBezTo>
                      <a:pt x="296" y="72"/>
                      <a:pt x="295" y="73"/>
                      <a:pt x="291" y="73"/>
                    </a:cubicBezTo>
                    <a:cubicBezTo>
                      <a:pt x="287" y="73"/>
                      <a:pt x="292" y="73"/>
                      <a:pt x="287" y="75"/>
                    </a:cubicBezTo>
                    <a:cubicBezTo>
                      <a:pt x="290" y="75"/>
                      <a:pt x="294" y="74"/>
                      <a:pt x="296" y="73"/>
                    </a:cubicBezTo>
                    <a:cubicBezTo>
                      <a:pt x="298" y="72"/>
                      <a:pt x="299" y="72"/>
                      <a:pt x="301" y="73"/>
                    </a:cubicBezTo>
                    <a:cubicBezTo>
                      <a:pt x="302" y="74"/>
                      <a:pt x="300" y="74"/>
                      <a:pt x="301" y="74"/>
                    </a:cubicBezTo>
                    <a:cubicBezTo>
                      <a:pt x="302" y="75"/>
                      <a:pt x="301" y="74"/>
                      <a:pt x="303" y="74"/>
                    </a:cubicBezTo>
                    <a:cubicBezTo>
                      <a:pt x="305" y="74"/>
                      <a:pt x="306" y="76"/>
                      <a:pt x="304" y="77"/>
                    </a:cubicBezTo>
                    <a:cubicBezTo>
                      <a:pt x="302" y="77"/>
                      <a:pt x="306" y="79"/>
                      <a:pt x="304" y="79"/>
                    </a:cubicBezTo>
                    <a:cubicBezTo>
                      <a:pt x="303" y="79"/>
                      <a:pt x="308" y="80"/>
                      <a:pt x="303" y="83"/>
                    </a:cubicBezTo>
                    <a:cubicBezTo>
                      <a:pt x="298" y="85"/>
                      <a:pt x="302" y="82"/>
                      <a:pt x="297" y="85"/>
                    </a:cubicBezTo>
                    <a:cubicBezTo>
                      <a:pt x="295" y="86"/>
                      <a:pt x="294" y="85"/>
                      <a:pt x="294" y="86"/>
                    </a:cubicBezTo>
                    <a:cubicBezTo>
                      <a:pt x="295" y="88"/>
                      <a:pt x="294" y="86"/>
                      <a:pt x="292" y="88"/>
                    </a:cubicBezTo>
                    <a:cubicBezTo>
                      <a:pt x="291" y="90"/>
                      <a:pt x="294" y="87"/>
                      <a:pt x="287" y="90"/>
                    </a:cubicBezTo>
                    <a:cubicBezTo>
                      <a:pt x="280" y="93"/>
                      <a:pt x="284" y="89"/>
                      <a:pt x="278" y="91"/>
                    </a:cubicBezTo>
                    <a:cubicBezTo>
                      <a:pt x="273" y="92"/>
                      <a:pt x="279" y="90"/>
                      <a:pt x="267" y="90"/>
                    </a:cubicBezTo>
                    <a:cubicBezTo>
                      <a:pt x="259" y="91"/>
                      <a:pt x="257" y="91"/>
                      <a:pt x="257" y="93"/>
                    </a:cubicBezTo>
                    <a:cubicBezTo>
                      <a:pt x="257" y="94"/>
                      <a:pt x="255" y="94"/>
                      <a:pt x="252" y="95"/>
                    </a:cubicBezTo>
                    <a:cubicBezTo>
                      <a:pt x="250" y="96"/>
                      <a:pt x="250" y="98"/>
                      <a:pt x="249" y="97"/>
                    </a:cubicBezTo>
                    <a:cubicBezTo>
                      <a:pt x="248" y="96"/>
                      <a:pt x="248" y="98"/>
                      <a:pt x="246" y="98"/>
                    </a:cubicBezTo>
                    <a:cubicBezTo>
                      <a:pt x="243" y="99"/>
                      <a:pt x="238" y="104"/>
                      <a:pt x="236" y="105"/>
                    </a:cubicBezTo>
                    <a:cubicBezTo>
                      <a:pt x="234" y="106"/>
                      <a:pt x="235" y="107"/>
                      <a:pt x="232" y="109"/>
                    </a:cubicBezTo>
                    <a:cubicBezTo>
                      <a:pt x="233" y="108"/>
                      <a:pt x="234" y="108"/>
                      <a:pt x="237" y="106"/>
                    </a:cubicBezTo>
                    <a:cubicBezTo>
                      <a:pt x="240" y="103"/>
                      <a:pt x="252" y="98"/>
                      <a:pt x="257" y="97"/>
                    </a:cubicBezTo>
                    <a:cubicBezTo>
                      <a:pt x="262" y="96"/>
                      <a:pt x="264" y="97"/>
                      <a:pt x="264" y="99"/>
                    </a:cubicBezTo>
                    <a:cubicBezTo>
                      <a:pt x="264" y="100"/>
                      <a:pt x="264" y="98"/>
                      <a:pt x="263" y="99"/>
                    </a:cubicBezTo>
                    <a:cubicBezTo>
                      <a:pt x="262" y="99"/>
                      <a:pt x="264" y="100"/>
                      <a:pt x="264" y="100"/>
                    </a:cubicBezTo>
                    <a:cubicBezTo>
                      <a:pt x="262" y="101"/>
                      <a:pt x="262" y="100"/>
                      <a:pt x="259" y="102"/>
                    </a:cubicBezTo>
                    <a:cubicBezTo>
                      <a:pt x="257" y="103"/>
                      <a:pt x="258" y="101"/>
                      <a:pt x="255" y="103"/>
                    </a:cubicBezTo>
                    <a:cubicBezTo>
                      <a:pt x="256" y="103"/>
                      <a:pt x="256" y="103"/>
                      <a:pt x="257" y="103"/>
                    </a:cubicBezTo>
                    <a:cubicBezTo>
                      <a:pt x="257" y="104"/>
                      <a:pt x="259" y="103"/>
                      <a:pt x="259" y="103"/>
                    </a:cubicBezTo>
                    <a:cubicBezTo>
                      <a:pt x="260" y="104"/>
                      <a:pt x="259" y="106"/>
                      <a:pt x="257" y="106"/>
                    </a:cubicBezTo>
                    <a:cubicBezTo>
                      <a:pt x="258" y="106"/>
                      <a:pt x="259" y="109"/>
                      <a:pt x="260" y="112"/>
                    </a:cubicBezTo>
                    <a:cubicBezTo>
                      <a:pt x="262" y="112"/>
                      <a:pt x="260" y="114"/>
                      <a:pt x="264" y="114"/>
                    </a:cubicBezTo>
                    <a:cubicBezTo>
                      <a:pt x="268" y="114"/>
                      <a:pt x="264" y="117"/>
                      <a:pt x="267" y="115"/>
                    </a:cubicBezTo>
                    <a:cubicBezTo>
                      <a:pt x="270" y="113"/>
                      <a:pt x="267" y="116"/>
                      <a:pt x="269" y="115"/>
                    </a:cubicBezTo>
                    <a:cubicBezTo>
                      <a:pt x="271" y="114"/>
                      <a:pt x="272" y="116"/>
                      <a:pt x="271" y="116"/>
                    </a:cubicBezTo>
                    <a:cubicBezTo>
                      <a:pt x="273" y="116"/>
                      <a:pt x="270" y="118"/>
                      <a:pt x="268" y="118"/>
                    </a:cubicBezTo>
                    <a:cubicBezTo>
                      <a:pt x="266" y="118"/>
                      <a:pt x="265" y="121"/>
                      <a:pt x="263" y="120"/>
                    </a:cubicBezTo>
                    <a:cubicBezTo>
                      <a:pt x="261" y="119"/>
                      <a:pt x="263" y="122"/>
                      <a:pt x="260" y="121"/>
                    </a:cubicBezTo>
                    <a:cubicBezTo>
                      <a:pt x="257" y="120"/>
                      <a:pt x="259" y="122"/>
                      <a:pt x="256" y="122"/>
                    </a:cubicBezTo>
                    <a:cubicBezTo>
                      <a:pt x="254" y="122"/>
                      <a:pt x="257" y="123"/>
                      <a:pt x="255" y="124"/>
                    </a:cubicBezTo>
                    <a:cubicBezTo>
                      <a:pt x="253" y="124"/>
                      <a:pt x="251" y="127"/>
                      <a:pt x="250" y="126"/>
                    </a:cubicBezTo>
                    <a:cubicBezTo>
                      <a:pt x="250" y="125"/>
                      <a:pt x="250" y="127"/>
                      <a:pt x="249" y="127"/>
                    </a:cubicBezTo>
                    <a:cubicBezTo>
                      <a:pt x="248" y="127"/>
                      <a:pt x="249" y="125"/>
                      <a:pt x="248" y="125"/>
                    </a:cubicBezTo>
                    <a:cubicBezTo>
                      <a:pt x="247" y="124"/>
                      <a:pt x="249" y="123"/>
                      <a:pt x="252" y="120"/>
                    </a:cubicBezTo>
                    <a:cubicBezTo>
                      <a:pt x="255" y="117"/>
                      <a:pt x="258" y="119"/>
                      <a:pt x="258" y="118"/>
                    </a:cubicBezTo>
                    <a:cubicBezTo>
                      <a:pt x="257" y="118"/>
                      <a:pt x="259" y="118"/>
                      <a:pt x="262" y="117"/>
                    </a:cubicBezTo>
                    <a:cubicBezTo>
                      <a:pt x="261" y="117"/>
                      <a:pt x="259" y="118"/>
                      <a:pt x="258" y="117"/>
                    </a:cubicBezTo>
                    <a:cubicBezTo>
                      <a:pt x="256" y="117"/>
                      <a:pt x="254" y="118"/>
                      <a:pt x="254" y="118"/>
                    </a:cubicBezTo>
                    <a:cubicBezTo>
                      <a:pt x="253" y="117"/>
                      <a:pt x="258" y="116"/>
                      <a:pt x="255" y="114"/>
                    </a:cubicBezTo>
                    <a:cubicBezTo>
                      <a:pt x="256" y="115"/>
                      <a:pt x="256" y="115"/>
                      <a:pt x="252" y="117"/>
                    </a:cubicBezTo>
                    <a:cubicBezTo>
                      <a:pt x="249" y="119"/>
                      <a:pt x="248" y="117"/>
                      <a:pt x="247" y="119"/>
                    </a:cubicBezTo>
                    <a:cubicBezTo>
                      <a:pt x="246" y="116"/>
                      <a:pt x="246" y="119"/>
                      <a:pt x="245" y="117"/>
                    </a:cubicBezTo>
                    <a:cubicBezTo>
                      <a:pt x="244" y="115"/>
                      <a:pt x="243" y="116"/>
                      <a:pt x="243" y="115"/>
                    </a:cubicBezTo>
                    <a:cubicBezTo>
                      <a:pt x="244" y="113"/>
                      <a:pt x="245" y="109"/>
                      <a:pt x="246" y="108"/>
                    </a:cubicBezTo>
                    <a:cubicBezTo>
                      <a:pt x="246" y="107"/>
                      <a:pt x="246" y="107"/>
                      <a:pt x="245" y="107"/>
                    </a:cubicBezTo>
                    <a:cubicBezTo>
                      <a:pt x="244" y="106"/>
                      <a:pt x="246" y="103"/>
                      <a:pt x="241" y="106"/>
                    </a:cubicBezTo>
                    <a:cubicBezTo>
                      <a:pt x="238" y="108"/>
                      <a:pt x="240" y="104"/>
                      <a:pt x="237" y="108"/>
                    </a:cubicBezTo>
                    <a:cubicBezTo>
                      <a:pt x="236" y="110"/>
                      <a:pt x="235" y="109"/>
                      <a:pt x="234" y="111"/>
                    </a:cubicBezTo>
                    <a:cubicBezTo>
                      <a:pt x="233" y="113"/>
                      <a:pt x="232" y="112"/>
                      <a:pt x="232" y="114"/>
                    </a:cubicBezTo>
                    <a:cubicBezTo>
                      <a:pt x="232" y="116"/>
                      <a:pt x="230" y="115"/>
                      <a:pt x="229" y="116"/>
                    </a:cubicBezTo>
                    <a:cubicBezTo>
                      <a:pt x="228" y="118"/>
                      <a:pt x="228" y="117"/>
                      <a:pt x="226" y="119"/>
                    </a:cubicBezTo>
                    <a:cubicBezTo>
                      <a:pt x="226" y="119"/>
                      <a:pt x="214" y="119"/>
                      <a:pt x="212" y="119"/>
                    </a:cubicBezTo>
                    <a:cubicBezTo>
                      <a:pt x="208" y="119"/>
                      <a:pt x="207" y="123"/>
                      <a:pt x="205" y="124"/>
                    </a:cubicBezTo>
                    <a:cubicBezTo>
                      <a:pt x="204" y="124"/>
                      <a:pt x="205" y="124"/>
                      <a:pt x="202" y="124"/>
                    </a:cubicBezTo>
                    <a:cubicBezTo>
                      <a:pt x="200" y="124"/>
                      <a:pt x="203" y="124"/>
                      <a:pt x="202" y="125"/>
                    </a:cubicBezTo>
                    <a:cubicBezTo>
                      <a:pt x="201" y="126"/>
                      <a:pt x="201" y="125"/>
                      <a:pt x="197" y="125"/>
                    </a:cubicBezTo>
                    <a:cubicBezTo>
                      <a:pt x="193" y="126"/>
                      <a:pt x="194" y="126"/>
                      <a:pt x="191" y="127"/>
                    </a:cubicBezTo>
                    <a:cubicBezTo>
                      <a:pt x="188" y="129"/>
                      <a:pt x="188" y="129"/>
                      <a:pt x="191" y="130"/>
                    </a:cubicBezTo>
                    <a:cubicBezTo>
                      <a:pt x="192" y="132"/>
                      <a:pt x="188" y="130"/>
                      <a:pt x="186" y="132"/>
                    </a:cubicBezTo>
                    <a:cubicBezTo>
                      <a:pt x="188" y="132"/>
                      <a:pt x="186" y="132"/>
                      <a:pt x="185" y="132"/>
                    </a:cubicBezTo>
                    <a:cubicBezTo>
                      <a:pt x="182" y="132"/>
                      <a:pt x="183" y="133"/>
                      <a:pt x="182" y="133"/>
                    </a:cubicBezTo>
                    <a:cubicBezTo>
                      <a:pt x="180" y="133"/>
                      <a:pt x="181" y="134"/>
                      <a:pt x="180" y="134"/>
                    </a:cubicBezTo>
                    <a:cubicBezTo>
                      <a:pt x="177" y="134"/>
                      <a:pt x="176" y="137"/>
                      <a:pt x="175" y="136"/>
                    </a:cubicBezTo>
                    <a:cubicBezTo>
                      <a:pt x="174" y="134"/>
                      <a:pt x="174" y="136"/>
                      <a:pt x="173" y="135"/>
                    </a:cubicBezTo>
                    <a:cubicBezTo>
                      <a:pt x="173" y="134"/>
                      <a:pt x="174" y="133"/>
                      <a:pt x="175" y="133"/>
                    </a:cubicBezTo>
                    <a:cubicBezTo>
                      <a:pt x="176" y="133"/>
                      <a:pt x="177" y="133"/>
                      <a:pt x="176" y="132"/>
                    </a:cubicBezTo>
                    <a:cubicBezTo>
                      <a:pt x="175" y="130"/>
                      <a:pt x="177" y="129"/>
                      <a:pt x="179" y="128"/>
                    </a:cubicBezTo>
                    <a:cubicBezTo>
                      <a:pt x="183" y="126"/>
                      <a:pt x="179" y="125"/>
                      <a:pt x="182" y="123"/>
                    </a:cubicBezTo>
                    <a:cubicBezTo>
                      <a:pt x="185" y="122"/>
                      <a:pt x="185" y="121"/>
                      <a:pt x="185" y="120"/>
                    </a:cubicBezTo>
                    <a:cubicBezTo>
                      <a:pt x="184" y="118"/>
                      <a:pt x="184" y="118"/>
                      <a:pt x="184" y="118"/>
                    </a:cubicBezTo>
                    <a:cubicBezTo>
                      <a:pt x="184" y="117"/>
                      <a:pt x="185" y="117"/>
                      <a:pt x="185" y="119"/>
                    </a:cubicBezTo>
                    <a:cubicBezTo>
                      <a:pt x="186" y="120"/>
                      <a:pt x="186" y="121"/>
                      <a:pt x="187" y="120"/>
                    </a:cubicBezTo>
                    <a:cubicBezTo>
                      <a:pt x="187" y="120"/>
                      <a:pt x="189" y="123"/>
                      <a:pt x="189" y="120"/>
                    </a:cubicBezTo>
                    <a:cubicBezTo>
                      <a:pt x="189" y="118"/>
                      <a:pt x="190" y="121"/>
                      <a:pt x="191" y="120"/>
                    </a:cubicBezTo>
                    <a:cubicBezTo>
                      <a:pt x="191" y="119"/>
                      <a:pt x="190" y="119"/>
                      <a:pt x="190" y="117"/>
                    </a:cubicBezTo>
                    <a:cubicBezTo>
                      <a:pt x="190" y="115"/>
                      <a:pt x="190" y="117"/>
                      <a:pt x="188" y="115"/>
                    </a:cubicBezTo>
                    <a:cubicBezTo>
                      <a:pt x="187" y="112"/>
                      <a:pt x="186" y="114"/>
                      <a:pt x="184" y="113"/>
                    </a:cubicBezTo>
                    <a:cubicBezTo>
                      <a:pt x="181" y="112"/>
                      <a:pt x="182" y="113"/>
                      <a:pt x="179" y="112"/>
                    </a:cubicBezTo>
                    <a:cubicBezTo>
                      <a:pt x="176" y="112"/>
                      <a:pt x="176" y="111"/>
                      <a:pt x="177" y="110"/>
                    </a:cubicBezTo>
                    <a:cubicBezTo>
                      <a:pt x="176" y="110"/>
                      <a:pt x="175" y="110"/>
                      <a:pt x="176" y="109"/>
                    </a:cubicBezTo>
                    <a:cubicBezTo>
                      <a:pt x="177" y="107"/>
                      <a:pt x="175" y="107"/>
                      <a:pt x="176" y="106"/>
                    </a:cubicBezTo>
                    <a:cubicBezTo>
                      <a:pt x="176" y="105"/>
                      <a:pt x="177" y="104"/>
                      <a:pt x="175" y="105"/>
                    </a:cubicBezTo>
                    <a:cubicBezTo>
                      <a:pt x="172" y="105"/>
                      <a:pt x="174" y="103"/>
                      <a:pt x="172" y="102"/>
                    </a:cubicBezTo>
                    <a:cubicBezTo>
                      <a:pt x="171" y="101"/>
                      <a:pt x="172" y="99"/>
                      <a:pt x="170" y="100"/>
                    </a:cubicBezTo>
                    <a:cubicBezTo>
                      <a:pt x="168" y="100"/>
                      <a:pt x="168" y="99"/>
                      <a:pt x="166" y="99"/>
                    </a:cubicBezTo>
                    <a:cubicBezTo>
                      <a:pt x="167" y="100"/>
                      <a:pt x="167" y="100"/>
                      <a:pt x="165" y="101"/>
                    </a:cubicBezTo>
                    <a:cubicBezTo>
                      <a:pt x="166" y="100"/>
                      <a:pt x="166" y="99"/>
                      <a:pt x="165" y="99"/>
                    </a:cubicBezTo>
                    <a:cubicBezTo>
                      <a:pt x="165" y="99"/>
                      <a:pt x="165" y="100"/>
                      <a:pt x="163" y="101"/>
                    </a:cubicBezTo>
                    <a:cubicBezTo>
                      <a:pt x="162" y="102"/>
                      <a:pt x="164" y="99"/>
                      <a:pt x="161" y="101"/>
                    </a:cubicBezTo>
                    <a:cubicBezTo>
                      <a:pt x="160" y="102"/>
                      <a:pt x="159" y="103"/>
                      <a:pt x="156" y="10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5" name="Belize">
                <a:extLst>
                  <a:ext uri="{FF2B5EF4-FFF2-40B4-BE49-F238E27FC236}">
                    <a16:creationId xmlns:a16="http://schemas.microsoft.com/office/drawing/2014/main" id="{A99C0E59-15FC-414A-BEBD-13F7B08052F8}"/>
                  </a:ext>
                </a:extLst>
              </p:cNvPr>
              <p:cNvSpPr>
                <a:spLocks/>
              </p:cNvSpPr>
              <p:nvPr/>
            </p:nvSpPr>
            <p:spPr bwMode="auto">
              <a:xfrm>
                <a:off x="1715" y="1880"/>
                <a:ext cx="21" cy="36"/>
              </a:xfrm>
              <a:custGeom>
                <a:avLst/>
                <a:gdLst/>
                <a:ahLst/>
                <a:cxnLst>
                  <a:cxn ang="0">
                    <a:pos x="1" y="4"/>
                  </a:cxn>
                  <a:cxn ang="0">
                    <a:pos x="7" y="0"/>
                  </a:cxn>
                  <a:cxn ang="0">
                    <a:pos x="7" y="6"/>
                  </a:cxn>
                  <a:cxn ang="0">
                    <a:pos x="4" y="12"/>
                  </a:cxn>
                  <a:cxn ang="0">
                    <a:pos x="2" y="15"/>
                  </a:cxn>
                  <a:cxn ang="0">
                    <a:pos x="0" y="15"/>
                  </a:cxn>
                  <a:cxn ang="0">
                    <a:pos x="1" y="4"/>
                  </a:cxn>
                </a:cxnLst>
                <a:rect l="0" t="0" r="r" b="b"/>
                <a:pathLst>
                  <a:path w="9" h="15">
                    <a:moveTo>
                      <a:pt x="1" y="4"/>
                    </a:moveTo>
                    <a:cubicBezTo>
                      <a:pt x="4" y="0"/>
                      <a:pt x="2" y="7"/>
                      <a:pt x="7" y="0"/>
                    </a:cubicBezTo>
                    <a:cubicBezTo>
                      <a:pt x="9" y="0"/>
                      <a:pt x="6" y="4"/>
                      <a:pt x="7" y="6"/>
                    </a:cubicBezTo>
                    <a:cubicBezTo>
                      <a:pt x="7" y="8"/>
                      <a:pt x="5" y="10"/>
                      <a:pt x="4" y="12"/>
                    </a:cubicBezTo>
                    <a:cubicBezTo>
                      <a:pt x="3" y="14"/>
                      <a:pt x="2" y="13"/>
                      <a:pt x="2" y="15"/>
                    </a:cubicBezTo>
                    <a:cubicBezTo>
                      <a:pt x="0" y="15"/>
                      <a:pt x="0" y="15"/>
                      <a:pt x="0" y="15"/>
                    </a:cubicBezTo>
                    <a:cubicBezTo>
                      <a:pt x="1" y="4"/>
                      <a:pt x="1" y="4"/>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6" name="Sudan">
                <a:extLst>
                  <a:ext uri="{FF2B5EF4-FFF2-40B4-BE49-F238E27FC236}">
                    <a16:creationId xmlns:a16="http://schemas.microsoft.com/office/drawing/2014/main" id="{2BA71C05-E5A5-423B-BD7B-300B93FB3C51}"/>
                  </a:ext>
                </a:extLst>
              </p:cNvPr>
              <p:cNvSpPr>
                <a:spLocks/>
              </p:cNvSpPr>
              <p:nvPr/>
            </p:nvSpPr>
            <p:spPr bwMode="auto">
              <a:xfrm>
                <a:off x="2946" y="1809"/>
                <a:ext cx="189" cy="300"/>
              </a:xfrm>
              <a:custGeom>
                <a:avLst/>
                <a:gdLst/>
                <a:ahLst/>
                <a:cxnLst>
                  <a:cxn ang="0">
                    <a:pos x="67" y="1"/>
                  </a:cxn>
                  <a:cxn ang="0">
                    <a:pos x="71" y="6"/>
                  </a:cxn>
                  <a:cxn ang="0">
                    <a:pos x="73" y="13"/>
                  </a:cxn>
                  <a:cxn ang="0">
                    <a:pos x="73" y="22"/>
                  </a:cxn>
                  <a:cxn ang="0">
                    <a:pos x="76" y="26"/>
                  </a:cxn>
                  <a:cxn ang="0">
                    <a:pos x="78" y="27"/>
                  </a:cxn>
                  <a:cxn ang="0">
                    <a:pos x="80" y="29"/>
                  </a:cxn>
                  <a:cxn ang="0">
                    <a:pos x="73" y="41"/>
                  </a:cxn>
                  <a:cxn ang="0">
                    <a:pos x="71" y="56"/>
                  </a:cxn>
                  <a:cxn ang="0">
                    <a:pos x="66" y="71"/>
                  </a:cxn>
                  <a:cxn ang="0">
                    <a:pos x="63" y="84"/>
                  </a:cxn>
                  <a:cxn ang="0">
                    <a:pos x="59" y="93"/>
                  </a:cxn>
                  <a:cxn ang="0">
                    <a:pos x="58" y="96"/>
                  </a:cxn>
                  <a:cxn ang="0">
                    <a:pos x="65" y="104"/>
                  </a:cxn>
                  <a:cxn ang="0">
                    <a:pos x="68" y="110"/>
                  </a:cxn>
                  <a:cxn ang="0">
                    <a:pos x="71" y="117"/>
                  </a:cxn>
                  <a:cxn ang="0">
                    <a:pos x="62" y="121"/>
                  </a:cxn>
                  <a:cxn ang="0">
                    <a:pos x="49" y="124"/>
                  </a:cxn>
                  <a:cxn ang="0">
                    <a:pos x="42" y="119"/>
                  </a:cxn>
                  <a:cxn ang="0">
                    <a:pos x="38" y="119"/>
                  </a:cxn>
                  <a:cxn ang="0">
                    <a:pos x="34" y="118"/>
                  </a:cxn>
                  <a:cxn ang="0">
                    <a:pos x="30" y="114"/>
                  </a:cxn>
                  <a:cxn ang="0">
                    <a:pos x="28" y="110"/>
                  </a:cxn>
                  <a:cxn ang="0">
                    <a:pos x="26" y="106"/>
                  </a:cxn>
                  <a:cxn ang="0">
                    <a:pos x="23" y="102"/>
                  </a:cxn>
                  <a:cxn ang="0">
                    <a:pos x="20" y="99"/>
                  </a:cxn>
                  <a:cxn ang="0">
                    <a:pos x="18" y="95"/>
                  </a:cxn>
                  <a:cxn ang="0">
                    <a:pos x="15" y="92"/>
                  </a:cxn>
                  <a:cxn ang="0">
                    <a:pos x="12" y="88"/>
                  </a:cxn>
                  <a:cxn ang="0">
                    <a:pos x="11" y="82"/>
                  </a:cxn>
                  <a:cxn ang="0">
                    <a:pos x="9" y="78"/>
                  </a:cxn>
                  <a:cxn ang="0">
                    <a:pos x="8" y="75"/>
                  </a:cxn>
                  <a:cxn ang="0">
                    <a:pos x="7" y="73"/>
                  </a:cxn>
                  <a:cxn ang="0">
                    <a:pos x="6" y="67"/>
                  </a:cxn>
                  <a:cxn ang="0">
                    <a:pos x="5" y="65"/>
                  </a:cxn>
                  <a:cxn ang="0">
                    <a:pos x="1" y="64"/>
                  </a:cxn>
                  <a:cxn ang="0">
                    <a:pos x="3" y="57"/>
                  </a:cxn>
                  <a:cxn ang="0">
                    <a:pos x="4" y="54"/>
                  </a:cxn>
                  <a:cxn ang="0">
                    <a:pos x="4" y="51"/>
                  </a:cxn>
                  <a:cxn ang="0">
                    <a:pos x="7" y="44"/>
                  </a:cxn>
                  <a:cxn ang="0">
                    <a:pos x="11" y="43"/>
                  </a:cxn>
                  <a:cxn ang="0">
                    <a:pos x="10" y="18"/>
                  </a:cxn>
                  <a:cxn ang="0">
                    <a:pos x="14" y="18"/>
                  </a:cxn>
                  <a:cxn ang="0">
                    <a:pos x="13" y="4"/>
                  </a:cxn>
                  <a:cxn ang="0">
                    <a:pos x="59" y="4"/>
                  </a:cxn>
                  <a:cxn ang="0">
                    <a:pos x="62" y="4"/>
                  </a:cxn>
                  <a:cxn ang="0">
                    <a:pos x="64" y="2"/>
                  </a:cxn>
                  <a:cxn ang="0">
                    <a:pos x="67" y="1"/>
                  </a:cxn>
                </a:cxnLst>
                <a:rect l="0" t="0" r="r" b="b"/>
                <a:pathLst>
                  <a:path w="80" h="127">
                    <a:moveTo>
                      <a:pt x="67" y="1"/>
                    </a:moveTo>
                    <a:cubicBezTo>
                      <a:pt x="70" y="5"/>
                      <a:pt x="71" y="3"/>
                      <a:pt x="71" y="6"/>
                    </a:cubicBezTo>
                    <a:cubicBezTo>
                      <a:pt x="70" y="8"/>
                      <a:pt x="75" y="12"/>
                      <a:pt x="73" y="13"/>
                    </a:cubicBezTo>
                    <a:cubicBezTo>
                      <a:pt x="73" y="14"/>
                      <a:pt x="73" y="20"/>
                      <a:pt x="73" y="22"/>
                    </a:cubicBezTo>
                    <a:cubicBezTo>
                      <a:pt x="74" y="23"/>
                      <a:pt x="74" y="26"/>
                      <a:pt x="76" y="26"/>
                    </a:cubicBezTo>
                    <a:cubicBezTo>
                      <a:pt x="77" y="25"/>
                      <a:pt x="77" y="28"/>
                      <a:pt x="78" y="27"/>
                    </a:cubicBezTo>
                    <a:cubicBezTo>
                      <a:pt x="78" y="26"/>
                      <a:pt x="79" y="27"/>
                      <a:pt x="80" y="29"/>
                    </a:cubicBezTo>
                    <a:cubicBezTo>
                      <a:pt x="77" y="35"/>
                      <a:pt x="74" y="32"/>
                      <a:pt x="73" y="41"/>
                    </a:cubicBezTo>
                    <a:cubicBezTo>
                      <a:pt x="72" y="49"/>
                      <a:pt x="71" y="52"/>
                      <a:pt x="71" y="56"/>
                    </a:cubicBezTo>
                    <a:cubicBezTo>
                      <a:pt x="70" y="66"/>
                      <a:pt x="66" y="64"/>
                      <a:pt x="66" y="71"/>
                    </a:cubicBezTo>
                    <a:cubicBezTo>
                      <a:pt x="65" y="77"/>
                      <a:pt x="63" y="72"/>
                      <a:pt x="63" y="84"/>
                    </a:cubicBezTo>
                    <a:cubicBezTo>
                      <a:pt x="63" y="93"/>
                      <a:pt x="60" y="93"/>
                      <a:pt x="59" y="93"/>
                    </a:cubicBezTo>
                    <a:cubicBezTo>
                      <a:pt x="58" y="96"/>
                      <a:pt x="58" y="96"/>
                      <a:pt x="58" y="96"/>
                    </a:cubicBezTo>
                    <a:cubicBezTo>
                      <a:pt x="58" y="96"/>
                      <a:pt x="63" y="100"/>
                      <a:pt x="65" y="104"/>
                    </a:cubicBezTo>
                    <a:cubicBezTo>
                      <a:pt x="66" y="109"/>
                      <a:pt x="66" y="106"/>
                      <a:pt x="68" y="110"/>
                    </a:cubicBezTo>
                    <a:cubicBezTo>
                      <a:pt x="69" y="114"/>
                      <a:pt x="72" y="113"/>
                      <a:pt x="71" y="117"/>
                    </a:cubicBezTo>
                    <a:cubicBezTo>
                      <a:pt x="66" y="123"/>
                      <a:pt x="69" y="113"/>
                      <a:pt x="62" y="121"/>
                    </a:cubicBezTo>
                    <a:cubicBezTo>
                      <a:pt x="56" y="127"/>
                      <a:pt x="53" y="121"/>
                      <a:pt x="49" y="124"/>
                    </a:cubicBezTo>
                    <a:cubicBezTo>
                      <a:pt x="47" y="124"/>
                      <a:pt x="45" y="122"/>
                      <a:pt x="42" y="119"/>
                    </a:cubicBezTo>
                    <a:cubicBezTo>
                      <a:pt x="39" y="117"/>
                      <a:pt x="39" y="120"/>
                      <a:pt x="38" y="119"/>
                    </a:cubicBezTo>
                    <a:cubicBezTo>
                      <a:pt x="35" y="118"/>
                      <a:pt x="35" y="120"/>
                      <a:pt x="34" y="118"/>
                    </a:cubicBezTo>
                    <a:cubicBezTo>
                      <a:pt x="32" y="116"/>
                      <a:pt x="31" y="117"/>
                      <a:pt x="30" y="114"/>
                    </a:cubicBezTo>
                    <a:cubicBezTo>
                      <a:pt x="29" y="111"/>
                      <a:pt x="28" y="114"/>
                      <a:pt x="28" y="110"/>
                    </a:cubicBezTo>
                    <a:cubicBezTo>
                      <a:pt x="28" y="108"/>
                      <a:pt x="27" y="106"/>
                      <a:pt x="26" y="106"/>
                    </a:cubicBezTo>
                    <a:cubicBezTo>
                      <a:pt x="25" y="106"/>
                      <a:pt x="25" y="103"/>
                      <a:pt x="23" y="102"/>
                    </a:cubicBezTo>
                    <a:cubicBezTo>
                      <a:pt x="22" y="101"/>
                      <a:pt x="23" y="101"/>
                      <a:pt x="20" y="99"/>
                    </a:cubicBezTo>
                    <a:cubicBezTo>
                      <a:pt x="19" y="97"/>
                      <a:pt x="22" y="97"/>
                      <a:pt x="18" y="95"/>
                    </a:cubicBezTo>
                    <a:cubicBezTo>
                      <a:pt x="15" y="94"/>
                      <a:pt x="19" y="94"/>
                      <a:pt x="15" y="92"/>
                    </a:cubicBezTo>
                    <a:cubicBezTo>
                      <a:pt x="11" y="91"/>
                      <a:pt x="16" y="90"/>
                      <a:pt x="12" y="88"/>
                    </a:cubicBezTo>
                    <a:cubicBezTo>
                      <a:pt x="8" y="87"/>
                      <a:pt x="13" y="84"/>
                      <a:pt x="11" y="82"/>
                    </a:cubicBezTo>
                    <a:cubicBezTo>
                      <a:pt x="10" y="81"/>
                      <a:pt x="11" y="81"/>
                      <a:pt x="9" y="78"/>
                    </a:cubicBezTo>
                    <a:cubicBezTo>
                      <a:pt x="8" y="77"/>
                      <a:pt x="8" y="77"/>
                      <a:pt x="8" y="75"/>
                    </a:cubicBezTo>
                    <a:cubicBezTo>
                      <a:pt x="8" y="74"/>
                      <a:pt x="9" y="74"/>
                      <a:pt x="7" y="73"/>
                    </a:cubicBezTo>
                    <a:cubicBezTo>
                      <a:pt x="6" y="72"/>
                      <a:pt x="7" y="70"/>
                      <a:pt x="6" y="67"/>
                    </a:cubicBezTo>
                    <a:cubicBezTo>
                      <a:pt x="4" y="64"/>
                      <a:pt x="6" y="66"/>
                      <a:pt x="5" y="65"/>
                    </a:cubicBezTo>
                    <a:cubicBezTo>
                      <a:pt x="4" y="62"/>
                      <a:pt x="2" y="66"/>
                      <a:pt x="1" y="64"/>
                    </a:cubicBezTo>
                    <a:cubicBezTo>
                      <a:pt x="0" y="59"/>
                      <a:pt x="3" y="59"/>
                      <a:pt x="3" y="57"/>
                    </a:cubicBezTo>
                    <a:cubicBezTo>
                      <a:pt x="3" y="56"/>
                      <a:pt x="5" y="55"/>
                      <a:pt x="4" y="54"/>
                    </a:cubicBezTo>
                    <a:cubicBezTo>
                      <a:pt x="2" y="52"/>
                      <a:pt x="4" y="53"/>
                      <a:pt x="4" y="51"/>
                    </a:cubicBezTo>
                    <a:cubicBezTo>
                      <a:pt x="4" y="48"/>
                      <a:pt x="5" y="46"/>
                      <a:pt x="7" y="44"/>
                    </a:cubicBezTo>
                    <a:cubicBezTo>
                      <a:pt x="9" y="42"/>
                      <a:pt x="8" y="45"/>
                      <a:pt x="11" y="43"/>
                    </a:cubicBezTo>
                    <a:cubicBezTo>
                      <a:pt x="10" y="18"/>
                      <a:pt x="10" y="18"/>
                      <a:pt x="10" y="18"/>
                    </a:cubicBezTo>
                    <a:cubicBezTo>
                      <a:pt x="14" y="18"/>
                      <a:pt x="14" y="18"/>
                      <a:pt x="14" y="18"/>
                    </a:cubicBezTo>
                    <a:cubicBezTo>
                      <a:pt x="13" y="4"/>
                      <a:pt x="13" y="4"/>
                      <a:pt x="13" y="4"/>
                    </a:cubicBezTo>
                    <a:cubicBezTo>
                      <a:pt x="59" y="4"/>
                      <a:pt x="59" y="4"/>
                      <a:pt x="59" y="4"/>
                    </a:cubicBezTo>
                    <a:cubicBezTo>
                      <a:pt x="61" y="5"/>
                      <a:pt x="64" y="5"/>
                      <a:pt x="62" y="4"/>
                    </a:cubicBezTo>
                    <a:cubicBezTo>
                      <a:pt x="61" y="3"/>
                      <a:pt x="63" y="4"/>
                      <a:pt x="64" y="2"/>
                    </a:cubicBezTo>
                    <a:cubicBezTo>
                      <a:pt x="65" y="0"/>
                      <a:pt x="66" y="2"/>
                      <a:pt x="6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7" name="Burundi">
                <a:extLst>
                  <a:ext uri="{FF2B5EF4-FFF2-40B4-BE49-F238E27FC236}">
                    <a16:creationId xmlns:a16="http://schemas.microsoft.com/office/drawing/2014/main" id="{744AEC02-7903-4E01-BCDF-B3F1B025CD08}"/>
                  </a:ext>
                </a:extLst>
              </p:cNvPr>
              <p:cNvSpPr>
                <a:spLocks/>
              </p:cNvSpPr>
              <p:nvPr/>
            </p:nvSpPr>
            <p:spPr bwMode="auto">
              <a:xfrm>
                <a:off x="3038" y="2194"/>
                <a:ext cx="21" cy="38"/>
              </a:xfrm>
              <a:custGeom>
                <a:avLst/>
                <a:gdLst/>
                <a:ahLst/>
                <a:cxnLst>
                  <a:cxn ang="0">
                    <a:pos x="3" y="12"/>
                  </a:cxn>
                  <a:cxn ang="0">
                    <a:pos x="4" y="16"/>
                  </a:cxn>
                  <a:cxn ang="0">
                    <a:pos x="8" y="9"/>
                  </a:cxn>
                  <a:cxn ang="0">
                    <a:pos x="9" y="5"/>
                  </a:cxn>
                  <a:cxn ang="0">
                    <a:pos x="7" y="2"/>
                  </a:cxn>
                  <a:cxn ang="0">
                    <a:pos x="3" y="3"/>
                  </a:cxn>
                  <a:cxn ang="0">
                    <a:pos x="0" y="4"/>
                  </a:cxn>
                  <a:cxn ang="0">
                    <a:pos x="3" y="12"/>
                  </a:cxn>
                </a:cxnLst>
                <a:rect l="0" t="0" r="r" b="b"/>
                <a:pathLst>
                  <a:path w="9" h="16">
                    <a:moveTo>
                      <a:pt x="3" y="12"/>
                    </a:moveTo>
                    <a:cubicBezTo>
                      <a:pt x="3" y="16"/>
                      <a:pt x="3" y="15"/>
                      <a:pt x="4" y="16"/>
                    </a:cubicBezTo>
                    <a:cubicBezTo>
                      <a:pt x="7" y="13"/>
                      <a:pt x="8" y="11"/>
                      <a:pt x="8" y="9"/>
                    </a:cubicBezTo>
                    <a:cubicBezTo>
                      <a:pt x="8" y="7"/>
                      <a:pt x="9" y="7"/>
                      <a:pt x="9" y="5"/>
                    </a:cubicBezTo>
                    <a:cubicBezTo>
                      <a:pt x="9" y="4"/>
                      <a:pt x="5" y="5"/>
                      <a:pt x="7" y="2"/>
                    </a:cubicBezTo>
                    <a:cubicBezTo>
                      <a:pt x="6" y="1"/>
                      <a:pt x="3" y="0"/>
                      <a:pt x="3" y="3"/>
                    </a:cubicBezTo>
                    <a:cubicBezTo>
                      <a:pt x="3" y="6"/>
                      <a:pt x="3" y="2"/>
                      <a:pt x="0" y="4"/>
                    </a:cubicBezTo>
                    <a:cubicBezTo>
                      <a:pt x="2" y="15"/>
                      <a:pt x="2" y="10"/>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8" name="Uganda">
                <a:extLst>
                  <a:ext uri="{FF2B5EF4-FFF2-40B4-BE49-F238E27FC236}">
                    <a16:creationId xmlns:a16="http://schemas.microsoft.com/office/drawing/2014/main" id="{7CE7C9F9-64B6-42C3-8961-6907CED1E476}"/>
                  </a:ext>
                </a:extLst>
              </p:cNvPr>
              <p:cNvSpPr>
                <a:spLocks/>
              </p:cNvSpPr>
              <p:nvPr/>
            </p:nvSpPr>
            <p:spPr bwMode="auto">
              <a:xfrm>
                <a:off x="3042" y="2095"/>
                <a:ext cx="67" cy="85"/>
              </a:xfrm>
              <a:custGeom>
                <a:avLst/>
                <a:gdLst/>
                <a:ahLst/>
                <a:cxnLst>
                  <a:cxn ang="0">
                    <a:pos x="22" y="27"/>
                  </a:cxn>
                  <a:cxn ang="0">
                    <a:pos x="20" y="26"/>
                  </a:cxn>
                  <a:cxn ang="0">
                    <a:pos x="19" y="26"/>
                  </a:cxn>
                  <a:cxn ang="0">
                    <a:pos x="16" y="27"/>
                  </a:cxn>
                  <a:cxn ang="0">
                    <a:pos x="15" y="28"/>
                  </a:cxn>
                  <a:cxn ang="0">
                    <a:pos x="14" y="30"/>
                  </a:cxn>
                  <a:cxn ang="0">
                    <a:pos x="12" y="33"/>
                  </a:cxn>
                  <a:cxn ang="0">
                    <a:pos x="8" y="33"/>
                  </a:cxn>
                  <a:cxn ang="0">
                    <a:pos x="6" y="33"/>
                  </a:cxn>
                  <a:cxn ang="0">
                    <a:pos x="2" y="34"/>
                  </a:cxn>
                  <a:cxn ang="0">
                    <a:pos x="3" y="26"/>
                  </a:cxn>
                  <a:cxn ang="0">
                    <a:pos x="8" y="16"/>
                  </a:cxn>
                  <a:cxn ang="0">
                    <a:pos x="10" y="12"/>
                  </a:cxn>
                  <a:cxn ang="0">
                    <a:pos x="7" y="8"/>
                  </a:cxn>
                  <a:cxn ang="0">
                    <a:pos x="8" y="3"/>
                  </a:cxn>
                  <a:cxn ang="0">
                    <a:pos x="21" y="0"/>
                  </a:cxn>
                  <a:cxn ang="0">
                    <a:pos x="24" y="7"/>
                  </a:cxn>
                  <a:cxn ang="0">
                    <a:pos x="25" y="9"/>
                  </a:cxn>
                  <a:cxn ang="0">
                    <a:pos x="26" y="16"/>
                  </a:cxn>
                  <a:cxn ang="0">
                    <a:pos x="25" y="22"/>
                  </a:cxn>
                  <a:cxn ang="0">
                    <a:pos x="22" y="27"/>
                  </a:cxn>
                </a:cxnLst>
                <a:rect l="0" t="0" r="r" b="b"/>
                <a:pathLst>
                  <a:path w="28" h="36">
                    <a:moveTo>
                      <a:pt x="22" y="27"/>
                    </a:moveTo>
                    <a:cubicBezTo>
                      <a:pt x="21" y="26"/>
                      <a:pt x="20" y="27"/>
                      <a:pt x="20" y="26"/>
                    </a:cubicBezTo>
                    <a:cubicBezTo>
                      <a:pt x="20" y="26"/>
                      <a:pt x="20" y="25"/>
                      <a:pt x="19" y="26"/>
                    </a:cubicBezTo>
                    <a:cubicBezTo>
                      <a:pt x="17" y="28"/>
                      <a:pt x="18" y="26"/>
                      <a:pt x="16" y="27"/>
                    </a:cubicBezTo>
                    <a:cubicBezTo>
                      <a:pt x="16" y="27"/>
                      <a:pt x="14" y="26"/>
                      <a:pt x="15" y="28"/>
                    </a:cubicBezTo>
                    <a:cubicBezTo>
                      <a:pt x="15" y="29"/>
                      <a:pt x="14" y="29"/>
                      <a:pt x="14" y="30"/>
                    </a:cubicBezTo>
                    <a:cubicBezTo>
                      <a:pt x="13" y="31"/>
                      <a:pt x="12" y="32"/>
                      <a:pt x="12" y="33"/>
                    </a:cubicBezTo>
                    <a:cubicBezTo>
                      <a:pt x="11" y="34"/>
                      <a:pt x="10" y="34"/>
                      <a:pt x="8" y="33"/>
                    </a:cubicBezTo>
                    <a:cubicBezTo>
                      <a:pt x="7" y="32"/>
                      <a:pt x="8" y="33"/>
                      <a:pt x="6" y="33"/>
                    </a:cubicBezTo>
                    <a:cubicBezTo>
                      <a:pt x="2" y="36"/>
                      <a:pt x="5" y="32"/>
                      <a:pt x="2" y="34"/>
                    </a:cubicBezTo>
                    <a:cubicBezTo>
                      <a:pt x="0" y="29"/>
                      <a:pt x="2" y="30"/>
                      <a:pt x="3" y="26"/>
                    </a:cubicBezTo>
                    <a:cubicBezTo>
                      <a:pt x="3" y="22"/>
                      <a:pt x="5" y="23"/>
                      <a:pt x="8" y="16"/>
                    </a:cubicBezTo>
                    <a:cubicBezTo>
                      <a:pt x="10" y="11"/>
                      <a:pt x="10" y="14"/>
                      <a:pt x="10" y="12"/>
                    </a:cubicBezTo>
                    <a:cubicBezTo>
                      <a:pt x="10" y="11"/>
                      <a:pt x="6" y="13"/>
                      <a:pt x="7" y="8"/>
                    </a:cubicBezTo>
                    <a:cubicBezTo>
                      <a:pt x="7" y="4"/>
                      <a:pt x="5" y="8"/>
                      <a:pt x="8" y="3"/>
                    </a:cubicBezTo>
                    <a:cubicBezTo>
                      <a:pt x="12" y="0"/>
                      <a:pt x="15" y="6"/>
                      <a:pt x="21" y="0"/>
                    </a:cubicBezTo>
                    <a:cubicBezTo>
                      <a:pt x="24" y="4"/>
                      <a:pt x="21" y="4"/>
                      <a:pt x="24" y="7"/>
                    </a:cubicBezTo>
                    <a:cubicBezTo>
                      <a:pt x="25" y="8"/>
                      <a:pt x="26" y="6"/>
                      <a:pt x="25" y="9"/>
                    </a:cubicBezTo>
                    <a:cubicBezTo>
                      <a:pt x="24" y="11"/>
                      <a:pt x="28" y="12"/>
                      <a:pt x="26" y="16"/>
                    </a:cubicBezTo>
                    <a:cubicBezTo>
                      <a:pt x="25" y="20"/>
                      <a:pt x="27" y="22"/>
                      <a:pt x="25" y="22"/>
                    </a:cubicBezTo>
                    <a:cubicBezTo>
                      <a:pt x="24" y="22"/>
                      <a:pt x="24" y="22"/>
                      <a:pt x="22"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9" name="Freeform 43">
                <a:extLst>
                  <a:ext uri="{FF2B5EF4-FFF2-40B4-BE49-F238E27FC236}">
                    <a16:creationId xmlns:a16="http://schemas.microsoft.com/office/drawing/2014/main" id="{9A1FC9DE-64F5-4D11-9EC9-44627E7DC214}"/>
                  </a:ext>
                </a:extLst>
              </p:cNvPr>
              <p:cNvSpPr>
                <a:spLocks/>
              </p:cNvSpPr>
              <p:nvPr/>
            </p:nvSpPr>
            <p:spPr bwMode="auto">
              <a:xfrm>
                <a:off x="2835" y="2225"/>
                <a:ext cx="18" cy="28"/>
              </a:xfrm>
              <a:custGeom>
                <a:avLst/>
                <a:gdLst/>
                <a:ahLst/>
                <a:cxnLst>
                  <a:cxn ang="0">
                    <a:pos x="1" y="3"/>
                  </a:cxn>
                  <a:cxn ang="0">
                    <a:pos x="3" y="4"/>
                  </a:cxn>
                  <a:cxn ang="0">
                    <a:pos x="3" y="5"/>
                  </a:cxn>
                  <a:cxn ang="0">
                    <a:pos x="4" y="8"/>
                  </a:cxn>
                  <a:cxn ang="0">
                    <a:pos x="4" y="10"/>
                  </a:cxn>
                  <a:cxn ang="0">
                    <a:pos x="4" y="12"/>
                  </a:cxn>
                  <a:cxn ang="0">
                    <a:pos x="6" y="7"/>
                  </a:cxn>
                  <a:cxn ang="0">
                    <a:pos x="8" y="2"/>
                  </a:cxn>
                  <a:cxn ang="0">
                    <a:pos x="6" y="2"/>
                  </a:cxn>
                  <a:cxn ang="0">
                    <a:pos x="4" y="3"/>
                  </a:cxn>
                  <a:cxn ang="0">
                    <a:pos x="1" y="3"/>
                  </a:cxn>
                </a:cxnLst>
                <a:rect l="0" t="0" r="r" b="b"/>
                <a:pathLst>
                  <a:path w="8" h="12">
                    <a:moveTo>
                      <a:pt x="1" y="3"/>
                    </a:moveTo>
                    <a:cubicBezTo>
                      <a:pt x="2" y="4"/>
                      <a:pt x="2" y="5"/>
                      <a:pt x="3" y="4"/>
                    </a:cubicBezTo>
                    <a:cubicBezTo>
                      <a:pt x="4" y="4"/>
                      <a:pt x="5" y="6"/>
                      <a:pt x="3" y="5"/>
                    </a:cubicBezTo>
                    <a:cubicBezTo>
                      <a:pt x="0" y="5"/>
                      <a:pt x="4" y="8"/>
                      <a:pt x="4" y="8"/>
                    </a:cubicBezTo>
                    <a:cubicBezTo>
                      <a:pt x="3" y="8"/>
                      <a:pt x="5" y="11"/>
                      <a:pt x="4" y="10"/>
                    </a:cubicBezTo>
                    <a:cubicBezTo>
                      <a:pt x="3" y="10"/>
                      <a:pt x="4" y="12"/>
                      <a:pt x="4" y="12"/>
                    </a:cubicBezTo>
                    <a:cubicBezTo>
                      <a:pt x="7" y="11"/>
                      <a:pt x="6" y="11"/>
                      <a:pt x="6" y="7"/>
                    </a:cubicBezTo>
                    <a:cubicBezTo>
                      <a:pt x="5" y="3"/>
                      <a:pt x="7" y="3"/>
                      <a:pt x="8" y="2"/>
                    </a:cubicBezTo>
                    <a:cubicBezTo>
                      <a:pt x="8" y="2"/>
                      <a:pt x="6" y="0"/>
                      <a:pt x="6" y="2"/>
                    </a:cubicBezTo>
                    <a:cubicBezTo>
                      <a:pt x="5" y="3"/>
                      <a:pt x="5" y="2"/>
                      <a:pt x="4" y="3"/>
                    </a:cubicBezTo>
                    <a:cubicBezTo>
                      <a:pt x="3" y="5"/>
                      <a:pt x="4"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0" name="Libreville">
                <a:extLst>
                  <a:ext uri="{FF2B5EF4-FFF2-40B4-BE49-F238E27FC236}">
                    <a16:creationId xmlns:a16="http://schemas.microsoft.com/office/drawing/2014/main" id="{1C4CE134-6D72-4FF7-BC62-D0F8D2D74252}"/>
                  </a:ext>
                </a:extLst>
              </p:cNvPr>
              <p:cNvSpPr>
                <a:spLocks/>
              </p:cNvSpPr>
              <p:nvPr/>
            </p:nvSpPr>
            <p:spPr bwMode="auto">
              <a:xfrm>
                <a:off x="2811" y="2126"/>
                <a:ext cx="24" cy="21"/>
              </a:xfrm>
              <a:custGeom>
                <a:avLst/>
                <a:gdLst/>
                <a:ahLst/>
                <a:cxnLst>
                  <a:cxn ang="0">
                    <a:pos x="3" y="1"/>
                  </a:cxn>
                  <a:cxn ang="0">
                    <a:pos x="2" y="3"/>
                  </a:cxn>
                  <a:cxn ang="0">
                    <a:pos x="0" y="7"/>
                  </a:cxn>
                  <a:cxn ang="0">
                    <a:pos x="4" y="8"/>
                  </a:cxn>
                  <a:cxn ang="0">
                    <a:pos x="10" y="8"/>
                  </a:cxn>
                  <a:cxn ang="0">
                    <a:pos x="10" y="5"/>
                  </a:cxn>
                  <a:cxn ang="0">
                    <a:pos x="9" y="5"/>
                  </a:cxn>
                  <a:cxn ang="0">
                    <a:pos x="10" y="4"/>
                  </a:cxn>
                  <a:cxn ang="0">
                    <a:pos x="10" y="1"/>
                  </a:cxn>
                  <a:cxn ang="0">
                    <a:pos x="8" y="1"/>
                  </a:cxn>
                  <a:cxn ang="0">
                    <a:pos x="3" y="1"/>
                  </a:cxn>
                </a:cxnLst>
                <a:rect l="0" t="0" r="r" b="b"/>
                <a:pathLst>
                  <a:path w="10" h="9">
                    <a:moveTo>
                      <a:pt x="3" y="1"/>
                    </a:moveTo>
                    <a:cubicBezTo>
                      <a:pt x="3" y="1"/>
                      <a:pt x="1" y="2"/>
                      <a:pt x="2" y="3"/>
                    </a:cubicBezTo>
                    <a:cubicBezTo>
                      <a:pt x="2" y="5"/>
                      <a:pt x="0" y="6"/>
                      <a:pt x="0" y="7"/>
                    </a:cubicBezTo>
                    <a:cubicBezTo>
                      <a:pt x="0" y="9"/>
                      <a:pt x="2" y="7"/>
                      <a:pt x="4" y="8"/>
                    </a:cubicBezTo>
                    <a:cubicBezTo>
                      <a:pt x="10" y="8"/>
                      <a:pt x="10" y="8"/>
                      <a:pt x="10" y="8"/>
                    </a:cubicBezTo>
                    <a:cubicBezTo>
                      <a:pt x="10" y="5"/>
                      <a:pt x="10" y="5"/>
                      <a:pt x="10" y="5"/>
                    </a:cubicBezTo>
                    <a:cubicBezTo>
                      <a:pt x="9" y="5"/>
                      <a:pt x="9" y="5"/>
                      <a:pt x="9" y="5"/>
                    </a:cubicBezTo>
                    <a:cubicBezTo>
                      <a:pt x="10" y="4"/>
                      <a:pt x="10" y="4"/>
                      <a:pt x="10" y="4"/>
                    </a:cubicBezTo>
                    <a:cubicBezTo>
                      <a:pt x="10" y="1"/>
                      <a:pt x="10" y="1"/>
                      <a:pt x="10" y="1"/>
                    </a:cubicBezTo>
                    <a:cubicBezTo>
                      <a:pt x="10" y="1"/>
                      <a:pt x="10" y="1"/>
                      <a:pt x="8" y="1"/>
                    </a:cubicBezTo>
                    <a:cubicBezTo>
                      <a:pt x="7" y="1"/>
                      <a:pt x="6"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1" name="Gabon">
                <a:extLst>
                  <a:ext uri="{FF2B5EF4-FFF2-40B4-BE49-F238E27FC236}">
                    <a16:creationId xmlns:a16="http://schemas.microsoft.com/office/drawing/2014/main" id="{225B9394-FBE0-49A0-8553-1486E1586F04}"/>
                  </a:ext>
                </a:extLst>
              </p:cNvPr>
              <p:cNvSpPr>
                <a:spLocks/>
              </p:cNvSpPr>
              <p:nvPr/>
            </p:nvSpPr>
            <p:spPr bwMode="auto">
              <a:xfrm>
                <a:off x="2802" y="2121"/>
                <a:ext cx="75" cy="104"/>
              </a:xfrm>
              <a:custGeom>
                <a:avLst/>
                <a:gdLst/>
                <a:ahLst/>
                <a:cxnLst>
                  <a:cxn ang="0">
                    <a:pos x="8" y="10"/>
                  </a:cxn>
                  <a:cxn ang="0">
                    <a:pos x="5" y="13"/>
                  </a:cxn>
                  <a:cxn ang="0">
                    <a:pos x="7" y="15"/>
                  </a:cxn>
                  <a:cxn ang="0">
                    <a:pos x="7" y="17"/>
                  </a:cxn>
                  <a:cxn ang="0">
                    <a:pos x="4" y="15"/>
                  </a:cxn>
                  <a:cxn ang="0">
                    <a:pos x="4" y="19"/>
                  </a:cxn>
                  <a:cxn ang="0">
                    <a:pos x="1" y="21"/>
                  </a:cxn>
                  <a:cxn ang="0">
                    <a:pos x="3" y="27"/>
                  </a:cxn>
                  <a:cxn ang="0">
                    <a:pos x="4" y="28"/>
                  </a:cxn>
                  <a:cxn ang="0">
                    <a:pos x="5" y="31"/>
                  </a:cxn>
                  <a:cxn ang="0">
                    <a:pos x="5" y="32"/>
                  </a:cxn>
                  <a:cxn ang="0">
                    <a:pos x="9" y="37"/>
                  </a:cxn>
                  <a:cxn ang="0">
                    <a:pos x="11" y="40"/>
                  </a:cxn>
                  <a:cxn ang="0">
                    <a:pos x="12" y="42"/>
                  </a:cxn>
                  <a:cxn ang="0">
                    <a:pos x="16" y="41"/>
                  </a:cxn>
                  <a:cxn ang="0">
                    <a:pos x="14" y="33"/>
                  </a:cxn>
                  <a:cxn ang="0">
                    <a:pos x="16" y="33"/>
                  </a:cxn>
                  <a:cxn ang="0">
                    <a:pos x="18" y="33"/>
                  </a:cxn>
                  <a:cxn ang="0">
                    <a:pos x="19" y="30"/>
                  </a:cxn>
                  <a:cxn ang="0">
                    <a:pos x="21" y="32"/>
                  </a:cxn>
                  <a:cxn ang="0">
                    <a:pos x="24" y="32"/>
                  </a:cxn>
                  <a:cxn ang="0">
                    <a:pos x="27" y="33"/>
                  </a:cxn>
                  <a:cxn ang="0">
                    <a:pos x="28" y="30"/>
                  </a:cxn>
                  <a:cxn ang="0">
                    <a:pos x="30" y="27"/>
                  </a:cxn>
                  <a:cxn ang="0">
                    <a:pos x="30" y="24"/>
                  </a:cxn>
                  <a:cxn ang="0">
                    <a:pos x="30" y="21"/>
                  </a:cxn>
                  <a:cxn ang="0">
                    <a:pos x="28" y="18"/>
                  </a:cxn>
                  <a:cxn ang="0">
                    <a:pos x="29" y="15"/>
                  </a:cxn>
                  <a:cxn ang="0">
                    <a:pos x="30" y="11"/>
                  </a:cxn>
                  <a:cxn ang="0">
                    <a:pos x="29" y="8"/>
                  </a:cxn>
                  <a:cxn ang="0">
                    <a:pos x="26" y="8"/>
                  </a:cxn>
                  <a:cxn ang="0">
                    <a:pos x="26" y="3"/>
                  </a:cxn>
                  <a:cxn ang="0">
                    <a:pos x="23" y="2"/>
                  </a:cxn>
                  <a:cxn ang="0">
                    <a:pos x="12" y="3"/>
                  </a:cxn>
                  <a:cxn ang="0">
                    <a:pos x="14" y="3"/>
                  </a:cxn>
                  <a:cxn ang="0">
                    <a:pos x="14" y="6"/>
                  </a:cxn>
                  <a:cxn ang="0">
                    <a:pos x="13" y="7"/>
                  </a:cxn>
                  <a:cxn ang="0">
                    <a:pos x="14" y="7"/>
                  </a:cxn>
                  <a:cxn ang="0">
                    <a:pos x="14" y="10"/>
                  </a:cxn>
                  <a:cxn ang="0">
                    <a:pos x="8" y="10"/>
                  </a:cxn>
                </a:cxnLst>
                <a:rect l="0" t="0" r="r" b="b"/>
                <a:pathLst>
                  <a:path w="32" h="44">
                    <a:moveTo>
                      <a:pt x="8" y="10"/>
                    </a:moveTo>
                    <a:cubicBezTo>
                      <a:pt x="5" y="12"/>
                      <a:pt x="8" y="14"/>
                      <a:pt x="5" y="13"/>
                    </a:cubicBezTo>
                    <a:cubicBezTo>
                      <a:pt x="3" y="13"/>
                      <a:pt x="6" y="15"/>
                      <a:pt x="7" y="15"/>
                    </a:cubicBezTo>
                    <a:cubicBezTo>
                      <a:pt x="8" y="16"/>
                      <a:pt x="7" y="17"/>
                      <a:pt x="7" y="17"/>
                    </a:cubicBezTo>
                    <a:cubicBezTo>
                      <a:pt x="4" y="16"/>
                      <a:pt x="5" y="15"/>
                      <a:pt x="4" y="15"/>
                    </a:cubicBezTo>
                    <a:cubicBezTo>
                      <a:pt x="4" y="15"/>
                      <a:pt x="5" y="18"/>
                      <a:pt x="4" y="19"/>
                    </a:cubicBezTo>
                    <a:cubicBezTo>
                      <a:pt x="3" y="20"/>
                      <a:pt x="4" y="22"/>
                      <a:pt x="1" y="21"/>
                    </a:cubicBezTo>
                    <a:cubicBezTo>
                      <a:pt x="0" y="20"/>
                      <a:pt x="3" y="27"/>
                      <a:pt x="3" y="27"/>
                    </a:cubicBezTo>
                    <a:cubicBezTo>
                      <a:pt x="4" y="26"/>
                      <a:pt x="4" y="28"/>
                      <a:pt x="4" y="28"/>
                    </a:cubicBezTo>
                    <a:cubicBezTo>
                      <a:pt x="3" y="28"/>
                      <a:pt x="4" y="31"/>
                      <a:pt x="5" y="31"/>
                    </a:cubicBezTo>
                    <a:cubicBezTo>
                      <a:pt x="6" y="32"/>
                      <a:pt x="5" y="32"/>
                      <a:pt x="5" y="32"/>
                    </a:cubicBezTo>
                    <a:cubicBezTo>
                      <a:pt x="7" y="36"/>
                      <a:pt x="9" y="36"/>
                      <a:pt x="9" y="37"/>
                    </a:cubicBezTo>
                    <a:cubicBezTo>
                      <a:pt x="9" y="38"/>
                      <a:pt x="12" y="40"/>
                      <a:pt x="11" y="40"/>
                    </a:cubicBezTo>
                    <a:cubicBezTo>
                      <a:pt x="10" y="41"/>
                      <a:pt x="13" y="41"/>
                      <a:pt x="12" y="42"/>
                    </a:cubicBezTo>
                    <a:cubicBezTo>
                      <a:pt x="16" y="36"/>
                      <a:pt x="15" y="44"/>
                      <a:pt x="16" y="41"/>
                    </a:cubicBezTo>
                    <a:cubicBezTo>
                      <a:pt x="17" y="37"/>
                      <a:pt x="14" y="35"/>
                      <a:pt x="14" y="33"/>
                    </a:cubicBezTo>
                    <a:cubicBezTo>
                      <a:pt x="15" y="34"/>
                      <a:pt x="15" y="34"/>
                      <a:pt x="16" y="33"/>
                    </a:cubicBezTo>
                    <a:cubicBezTo>
                      <a:pt x="17" y="32"/>
                      <a:pt x="17" y="34"/>
                      <a:pt x="18" y="33"/>
                    </a:cubicBezTo>
                    <a:cubicBezTo>
                      <a:pt x="19" y="33"/>
                      <a:pt x="17" y="30"/>
                      <a:pt x="19" y="30"/>
                    </a:cubicBezTo>
                    <a:cubicBezTo>
                      <a:pt x="20" y="29"/>
                      <a:pt x="20" y="33"/>
                      <a:pt x="21" y="32"/>
                    </a:cubicBezTo>
                    <a:cubicBezTo>
                      <a:pt x="22" y="32"/>
                      <a:pt x="23" y="33"/>
                      <a:pt x="24" y="32"/>
                    </a:cubicBezTo>
                    <a:cubicBezTo>
                      <a:pt x="24" y="31"/>
                      <a:pt x="26" y="33"/>
                      <a:pt x="27" y="33"/>
                    </a:cubicBezTo>
                    <a:cubicBezTo>
                      <a:pt x="28" y="34"/>
                      <a:pt x="28" y="33"/>
                      <a:pt x="28" y="30"/>
                    </a:cubicBezTo>
                    <a:cubicBezTo>
                      <a:pt x="29" y="28"/>
                      <a:pt x="31" y="29"/>
                      <a:pt x="30" y="27"/>
                    </a:cubicBezTo>
                    <a:cubicBezTo>
                      <a:pt x="29" y="25"/>
                      <a:pt x="30" y="26"/>
                      <a:pt x="30" y="24"/>
                    </a:cubicBezTo>
                    <a:cubicBezTo>
                      <a:pt x="29" y="22"/>
                      <a:pt x="31" y="22"/>
                      <a:pt x="30" y="21"/>
                    </a:cubicBezTo>
                    <a:cubicBezTo>
                      <a:pt x="29" y="20"/>
                      <a:pt x="30" y="20"/>
                      <a:pt x="28" y="18"/>
                    </a:cubicBezTo>
                    <a:cubicBezTo>
                      <a:pt x="26" y="14"/>
                      <a:pt x="30" y="19"/>
                      <a:pt x="29" y="15"/>
                    </a:cubicBezTo>
                    <a:cubicBezTo>
                      <a:pt x="28" y="13"/>
                      <a:pt x="31" y="15"/>
                      <a:pt x="30" y="11"/>
                    </a:cubicBezTo>
                    <a:cubicBezTo>
                      <a:pt x="30" y="9"/>
                      <a:pt x="32" y="8"/>
                      <a:pt x="29" y="8"/>
                    </a:cubicBezTo>
                    <a:cubicBezTo>
                      <a:pt x="27" y="8"/>
                      <a:pt x="27" y="7"/>
                      <a:pt x="26" y="8"/>
                    </a:cubicBezTo>
                    <a:cubicBezTo>
                      <a:pt x="25" y="8"/>
                      <a:pt x="23" y="7"/>
                      <a:pt x="26" y="3"/>
                    </a:cubicBezTo>
                    <a:cubicBezTo>
                      <a:pt x="25" y="2"/>
                      <a:pt x="24" y="2"/>
                      <a:pt x="23" y="2"/>
                    </a:cubicBezTo>
                    <a:cubicBezTo>
                      <a:pt x="17" y="2"/>
                      <a:pt x="20" y="0"/>
                      <a:pt x="12" y="3"/>
                    </a:cubicBezTo>
                    <a:cubicBezTo>
                      <a:pt x="14" y="3"/>
                      <a:pt x="14" y="3"/>
                      <a:pt x="14" y="3"/>
                    </a:cubicBezTo>
                    <a:cubicBezTo>
                      <a:pt x="14" y="6"/>
                      <a:pt x="14" y="6"/>
                      <a:pt x="14" y="6"/>
                    </a:cubicBezTo>
                    <a:cubicBezTo>
                      <a:pt x="13" y="7"/>
                      <a:pt x="13" y="7"/>
                      <a:pt x="13" y="7"/>
                    </a:cubicBezTo>
                    <a:cubicBezTo>
                      <a:pt x="14" y="7"/>
                      <a:pt x="14" y="7"/>
                      <a:pt x="14" y="7"/>
                    </a:cubicBezTo>
                    <a:cubicBezTo>
                      <a:pt x="14" y="10"/>
                      <a:pt x="14" y="10"/>
                      <a:pt x="14" y="10"/>
                    </a:cubicBezTo>
                    <a:cubicBezTo>
                      <a:pt x="8" y="10"/>
                      <a:pt x="8" y="10"/>
                      <a:pt x="8"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2" name="Cameroon">
                <a:extLst>
                  <a:ext uri="{FF2B5EF4-FFF2-40B4-BE49-F238E27FC236}">
                    <a16:creationId xmlns:a16="http://schemas.microsoft.com/office/drawing/2014/main" id="{42F72B65-6CA8-460B-B0D7-4AFAD1E40FEF}"/>
                  </a:ext>
                </a:extLst>
              </p:cNvPr>
              <p:cNvSpPr>
                <a:spLocks/>
              </p:cNvSpPr>
              <p:nvPr/>
            </p:nvSpPr>
            <p:spPr bwMode="auto">
              <a:xfrm>
                <a:off x="2802" y="1963"/>
                <a:ext cx="89" cy="175"/>
              </a:xfrm>
              <a:custGeom>
                <a:avLst/>
                <a:gdLst/>
                <a:ahLst/>
                <a:cxnLst>
                  <a:cxn ang="0">
                    <a:pos x="1" y="55"/>
                  </a:cxn>
                  <a:cxn ang="0">
                    <a:pos x="2" y="49"/>
                  </a:cxn>
                  <a:cxn ang="0">
                    <a:pos x="4" y="43"/>
                  </a:cxn>
                  <a:cxn ang="0">
                    <a:pos x="8" y="39"/>
                  </a:cxn>
                  <a:cxn ang="0">
                    <a:pos x="11" y="40"/>
                  </a:cxn>
                  <a:cxn ang="0">
                    <a:pos x="13" y="41"/>
                  </a:cxn>
                  <a:cxn ang="0">
                    <a:pos x="15" y="39"/>
                  </a:cxn>
                  <a:cxn ang="0">
                    <a:pos x="17" y="35"/>
                  </a:cxn>
                  <a:cxn ang="0">
                    <a:pos x="18" y="31"/>
                  </a:cxn>
                  <a:cxn ang="0">
                    <a:pos x="20" y="27"/>
                  </a:cxn>
                  <a:cxn ang="0">
                    <a:pos x="22" y="24"/>
                  </a:cxn>
                  <a:cxn ang="0">
                    <a:pos x="21" y="22"/>
                  </a:cxn>
                  <a:cxn ang="0">
                    <a:pos x="23" y="20"/>
                  </a:cxn>
                  <a:cxn ang="0">
                    <a:pos x="25" y="11"/>
                  </a:cxn>
                  <a:cxn ang="0">
                    <a:pos x="28" y="5"/>
                  </a:cxn>
                  <a:cxn ang="0">
                    <a:pos x="28" y="1"/>
                  </a:cxn>
                  <a:cxn ang="0">
                    <a:pos x="30" y="0"/>
                  </a:cxn>
                  <a:cxn ang="0">
                    <a:pos x="30" y="8"/>
                  </a:cxn>
                  <a:cxn ang="0">
                    <a:pos x="34" y="17"/>
                  </a:cxn>
                  <a:cxn ang="0">
                    <a:pos x="32" y="17"/>
                  </a:cxn>
                  <a:cxn ang="0">
                    <a:pos x="29" y="18"/>
                  </a:cxn>
                  <a:cxn ang="0">
                    <a:pos x="27" y="20"/>
                  </a:cxn>
                  <a:cxn ang="0">
                    <a:pos x="31" y="27"/>
                  </a:cxn>
                  <a:cxn ang="0">
                    <a:pos x="34" y="35"/>
                  </a:cxn>
                  <a:cxn ang="0">
                    <a:pos x="30" y="44"/>
                  </a:cxn>
                  <a:cxn ang="0">
                    <a:pos x="29" y="52"/>
                  </a:cxn>
                  <a:cxn ang="0">
                    <a:pos x="33" y="59"/>
                  </a:cxn>
                  <a:cxn ang="0">
                    <a:pos x="37" y="64"/>
                  </a:cxn>
                  <a:cxn ang="0">
                    <a:pos x="37" y="67"/>
                  </a:cxn>
                  <a:cxn ang="0">
                    <a:pos x="35" y="71"/>
                  </a:cxn>
                  <a:cxn ang="0">
                    <a:pos x="31" y="70"/>
                  </a:cxn>
                  <a:cxn ang="0">
                    <a:pos x="26" y="70"/>
                  </a:cxn>
                  <a:cxn ang="0">
                    <a:pos x="23" y="69"/>
                  </a:cxn>
                  <a:cxn ang="0">
                    <a:pos x="12" y="70"/>
                  </a:cxn>
                  <a:cxn ang="0">
                    <a:pos x="7" y="70"/>
                  </a:cxn>
                  <a:cxn ang="0">
                    <a:pos x="7" y="64"/>
                  </a:cxn>
                  <a:cxn ang="0">
                    <a:pos x="6" y="61"/>
                  </a:cxn>
                  <a:cxn ang="0">
                    <a:pos x="6" y="59"/>
                  </a:cxn>
                  <a:cxn ang="0">
                    <a:pos x="6" y="58"/>
                  </a:cxn>
                  <a:cxn ang="0">
                    <a:pos x="5" y="57"/>
                  </a:cxn>
                  <a:cxn ang="0">
                    <a:pos x="4" y="57"/>
                  </a:cxn>
                  <a:cxn ang="0">
                    <a:pos x="2" y="55"/>
                  </a:cxn>
                  <a:cxn ang="0">
                    <a:pos x="1" y="55"/>
                  </a:cxn>
                </a:cxnLst>
                <a:rect l="0" t="0" r="r" b="b"/>
                <a:pathLst>
                  <a:path w="38" h="74">
                    <a:moveTo>
                      <a:pt x="1" y="55"/>
                    </a:moveTo>
                    <a:cubicBezTo>
                      <a:pt x="0" y="52"/>
                      <a:pt x="0" y="51"/>
                      <a:pt x="2" y="49"/>
                    </a:cubicBezTo>
                    <a:cubicBezTo>
                      <a:pt x="4" y="48"/>
                      <a:pt x="0" y="48"/>
                      <a:pt x="4" y="43"/>
                    </a:cubicBezTo>
                    <a:cubicBezTo>
                      <a:pt x="6" y="41"/>
                      <a:pt x="5" y="39"/>
                      <a:pt x="8" y="39"/>
                    </a:cubicBezTo>
                    <a:cubicBezTo>
                      <a:pt x="11" y="38"/>
                      <a:pt x="9" y="40"/>
                      <a:pt x="11" y="40"/>
                    </a:cubicBezTo>
                    <a:cubicBezTo>
                      <a:pt x="13" y="39"/>
                      <a:pt x="11" y="41"/>
                      <a:pt x="13" y="41"/>
                    </a:cubicBezTo>
                    <a:cubicBezTo>
                      <a:pt x="14" y="42"/>
                      <a:pt x="13" y="40"/>
                      <a:pt x="15" y="39"/>
                    </a:cubicBezTo>
                    <a:cubicBezTo>
                      <a:pt x="16" y="39"/>
                      <a:pt x="14" y="39"/>
                      <a:pt x="17" y="35"/>
                    </a:cubicBezTo>
                    <a:cubicBezTo>
                      <a:pt x="20" y="31"/>
                      <a:pt x="17" y="33"/>
                      <a:pt x="18" y="31"/>
                    </a:cubicBezTo>
                    <a:cubicBezTo>
                      <a:pt x="18" y="29"/>
                      <a:pt x="20" y="29"/>
                      <a:pt x="20" y="27"/>
                    </a:cubicBezTo>
                    <a:cubicBezTo>
                      <a:pt x="20" y="24"/>
                      <a:pt x="21" y="27"/>
                      <a:pt x="22" y="24"/>
                    </a:cubicBezTo>
                    <a:cubicBezTo>
                      <a:pt x="22" y="22"/>
                      <a:pt x="21" y="23"/>
                      <a:pt x="21" y="22"/>
                    </a:cubicBezTo>
                    <a:cubicBezTo>
                      <a:pt x="22" y="20"/>
                      <a:pt x="22" y="22"/>
                      <a:pt x="23" y="20"/>
                    </a:cubicBezTo>
                    <a:cubicBezTo>
                      <a:pt x="23" y="19"/>
                      <a:pt x="21" y="22"/>
                      <a:pt x="25" y="11"/>
                    </a:cubicBezTo>
                    <a:cubicBezTo>
                      <a:pt x="27" y="6"/>
                      <a:pt x="27" y="10"/>
                      <a:pt x="28" y="5"/>
                    </a:cubicBezTo>
                    <a:cubicBezTo>
                      <a:pt x="30" y="1"/>
                      <a:pt x="27" y="4"/>
                      <a:pt x="28" y="1"/>
                    </a:cubicBezTo>
                    <a:cubicBezTo>
                      <a:pt x="29" y="1"/>
                      <a:pt x="29" y="1"/>
                      <a:pt x="30" y="0"/>
                    </a:cubicBezTo>
                    <a:cubicBezTo>
                      <a:pt x="29" y="7"/>
                      <a:pt x="31" y="2"/>
                      <a:pt x="30" y="8"/>
                    </a:cubicBezTo>
                    <a:cubicBezTo>
                      <a:pt x="30" y="12"/>
                      <a:pt x="32" y="14"/>
                      <a:pt x="34" y="17"/>
                    </a:cubicBezTo>
                    <a:cubicBezTo>
                      <a:pt x="34" y="18"/>
                      <a:pt x="33" y="18"/>
                      <a:pt x="32" y="17"/>
                    </a:cubicBezTo>
                    <a:cubicBezTo>
                      <a:pt x="33" y="19"/>
                      <a:pt x="31" y="18"/>
                      <a:pt x="29" y="18"/>
                    </a:cubicBezTo>
                    <a:cubicBezTo>
                      <a:pt x="27" y="18"/>
                      <a:pt x="26" y="18"/>
                      <a:pt x="27" y="20"/>
                    </a:cubicBezTo>
                    <a:cubicBezTo>
                      <a:pt x="29" y="25"/>
                      <a:pt x="29" y="22"/>
                      <a:pt x="31" y="27"/>
                    </a:cubicBezTo>
                    <a:cubicBezTo>
                      <a:pt x="34" y="32"/>
                      <a:pt x="35" y="32"/>
                      <a:pt x="34" y="35"/>
                    </a:cubicBezTo>
                    <a:cubicBezTo>
                      <a:pt x="32" y="37"/>
                      <a:pt x="31" y="39"/>
                      <a:pt x="30" y="44"/>
                    </a:cubicBezTo>
                    <a:cubicBezTo>
                      <a:pt x="29" y="51"/>
                      <a:pt x="27" y="47"/>
                      <a:pt x="29" y="52"/>
                    </a:cubicBezTo>
                    <a:cubicBezTo>
                      <a:pt x="31" y="58"/>
                      <a:pt x="31" y="54"/>
                      <a:pt x="33" y="59"/>
                    </a:cubicBezTo>
                    <a:cubicBezTo>
                      <a:pt x="36" y="63"/>
                      <a:pt x="38" y="62"/>
                      <a:pt x="37" y="64"/>
                    </a:cubicBezTo>
                    <a:cubicBezTo>
                      <a:pt x="37" y="65"/>
                      <a:pt x="37" y="66"/>
                      <a:pt x="37" y="67"/>
                    </a:cubicBezTo>
                    <a:cubicBezTo>
                      <a:pt x="38" y="74"/>
                      <a:pt x="37" y="70"/>
                      <a:pt x="35" y="71"/>
                    </a:cubicBezTo>
                    <a:cubicBezTo>
                      <a:pt x="33" y="71"/>
                      <a:pt x="33" y="70"/>
                      <a:pt x="31" y="70"/>
                    </a:cubicBezTo>
                    <a:cubicBezTo>
                      <a:pt x="30" y="71"/>
                      <a:pt x="29" y="70"/>
                      <a:pt x="26" y="70"/>
                    </a:cubicBezTo>
                    <a:cubicBezTo>
                      <a:pt x="25" y="69"/>
                      <a:pt x="24" y="69"/>
                      <a:pt x="23" y="69"/>
                    </a:cubicBezTo>
                    <a:cubicBezTo>
                      <a:pt x="17" y="69"/>
                      <a:pt x="20" y="67"/>
                      <a:pt x="12" y="70"/>
                    </a:cubicBezTo>
                    <a:cubicBezTo>
                      <a:pt x="11" y="70"/>
                      <a:pt x="10" y="69"/>
                      <a:pt x="7" y="70"/>
                    </a:cubicBezTo>
                    <a:cubicBezTo>
                      <a:pt x="7" y="67"/>
                      <a:pt x="6" y="66"/>
                      <a:pt x="7" y="64"/>
                    </a:cubicBezTo>
                    <a:cubicBezTo>
                      <a:pt x="8" y="62"/>
                      <a:pt x="6" y="62"/>
                      <a:pt x="6" y="61"/>
                    </a:cubicBezTo>
                    <a:cubicBezTo>
                      <a:pt x="7" y="60"/>
                      <a:pt x="4" y="59"/>
                      <a:pt x="6" y="59"/>
                    </a:cubicBezTo>
                    <a:cubicBezTo>
                      <a:pt x="8" y="59"/>
                      <a:pt x="5" y="59"/>
                      <a:pt x="6" y="58"/>
                    </a:cubicBezTo>
                    <a:cubicBezTo>
                      <a:pt x="8" y="57"/>
                      <a:pt x="5" y="58"/>
                      <a:pt x="5" y="57"/>
                    </a:cubicBezTo>
                    <a:cubicBezTo>
                      <a:pt x="5" y="57"/>
                      <a:pt x="5" y="59"/>
                      <a:pt x="4" y="57"/>
                    </a:cubicBezTo>
                    <a:cubicBezTo>
                      <a:pt x="2" y="56"/>
                      <a:pt x="2" y="53"/>
                      <a:pt x="2" y="55"/>
                    </a:cubicBezTo>
                    <a:cubicBezTo>
                      <a:pt x="2" y="55"/>
                      <a:pt x="2" y="55"/>
                      <a:pt x="1"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3" name="Rep of the Congo">
                <a:extLst>
                  <a:ext uri="{FF2B5EF4-FFF2-40B4-BE49-F238E27FC236}">
                    <a16:creationId xmlns:a16="http://schemas.microsoft.com/office/drawing/2014/main" id="{49FB1CA6-4219-4739-B30C-F315E6E99A71}"/>
                  </a:ext>
                </a:extLst>
              </p:cNvPr>
              <p:cNvSpPr>
                <a:spLocks/>
              </p:cNvSpPr>
              <p:nvPr/>
            </p:nvSpPr>
            <p:spPr bwMode="auto">
              <a:xfrm>
                <a:off x="2828" y="2100"/>
                <a:ext cx="89" cy="144"/>
              </a:xfrm>
              <a:custGeom>
                <a:avLst/>
                <a:gdLst/>
                <a:ahLst/>
                <a:cxnLst>
                  <a:cxn ang="0">
                    <a:pos x="15" y="12"/>
                  </a:cxn>
                  <a:cxn ang="0">
                    <a:pos x="20" y="12"/>
                  </a:cxn>
                  <a:cxn ang="0">
                    <a:pos x="24" y="13"/>
                  </a:cxn>
                  <a:cxn ang="0">
                    <a:pos x="26" y="9"/>
                  </a:cxn>
                  <a:cxn ang="0">
                    <a:pos x="30" y="0"/>
                  </a:cxn>
                  <a:cxn ang="0">
                    <a:pos x="38" y="1"/>
                  </a:cxn>
                  <a:cxn ang="0">
                    <a:pos x="37" y="9"/>
                  </a:cxn>
                  <a:cxn ang="0">
                    <a:pos x="36" y="19"/>
                  </a:cxn>
                  <a:cxn ang="0">
                    <a:pos x="34" y="28"/>
                  </a:cxn>
                  <a:cxn ang="0">
                    <a:pos x="29" y="35"/>
                  </a:cxn>
                  <a:cxn ang="0">
                    <a:pos x="26" y="49"/>
                  </a:cxn>
                  <a:cxn ang="0">
                    <a:pos x="20" y="56"/>
                  </a:cxn>
                  <a:cxn ang="0">
                    <a:pos x="17" y="55"/>
                  </a:cxn>
                  <a:cxn ang="0">
                    <a:pos x="15" y="56"/>
                  </a:cxn>
                  <a:cxn ang="0">
                    <a:pos x="11" y="55"/>
                  </a:cxn>
                  <a:cxn ang="0">
                    <a:pos x="9" y="55"/>
                  </a:cxn>
                  <a:cxn ang="0">
                    <a:pos x="7" y="56"/>
                  </a:cxn>
                  <a:cxn ang="0">
                    <a:pos x="4" y="56"/>
                  </a:cxn>
                  <a:cxn ang="0">
                    <a:pos x="1" y="51"/>
                  </a:cxn>
                  <a:cxn ang="0">
                    <a:pos x="5" y="50"/>
                  </a:cxn>
                  <a:cxn ang="0">
                    <a:pos x="3" y="42"/>
                  </a:cxn>
                  <a:cxn ang="0">
                    <a:pos x="5" y="42"/>
                  </a:cxn>
                  <a:cxn ang="0">
                    <a:pos x="7" y="42"/>
                  </a:cxn>
                  <a:cxn ang="0">
                    <a:pos x="8" y="39"/>
                  </a:cxn>
                  <a:cxn ang="0">
                    <a:pos x="10" y="41"/>
                  </a:cxn>
                  <a:cxn ang="0">
                    <a:pos x="13" y="41"/>
                  </a:cxn>
                  <a:cxn ang="0">
                    <a:pos x="16" y="42"/>
                  </a:cxn>
                  <a:cxn ang="0">
                    <a:pos x="17" y="39"/>
                  </a:cxn>
                  <a:cxn ang="0">
                    <a:pos x="19" y="36"/>
                  </a:cxn>
                  <a:cxn ang="0">
                    <a:pos x="19" y="33"/>
                  </a:cxn>
                  <a:cxn ang="0">
                    <a:pos x="19" y="30"/>
                  </a:cxn>
                  <a:cxn ang="0">
                    <a:pos x="17" y="27"/>
                  </a:cxn>
                  <a:cxn ang="0">
                    <a:pos x="18" y="24"/>
                  </a:cxn>
                  <a:cxn ang="0">
                    <a:pos x="19" y="20"/>
                  </a:cxn>
                  <a:cxn ang="0">
                    <a:pos x="18" y="17"/>
                  </a:cxn>
                  <a:cxn ang="0">
                    <a:pos x="15" y="17"/>
                  </a:cxn>
                  <a:cxn ang="0">
                    <a:pos x="15" y="12"/>
                  </a:cxn>
                </a:cxnLst>
                <a:rect l="0" t="0" r="r" b="b"/>
                <a:pathLst>
                  <a:path w="38" h="61">
                    <a:moveTo>
                      <a:pt x="15" y="12"/>
                    </a:moveTo>
                    <a:cubicBezTo>
                      <a:pt x="18" y="12"/>
                      <a:pt x="19" y="13"/>
                      <a:pt x="20" y="12"/>
                    </a:cubicBezTo>
                    <a:cubicBezTo>
                      <a:pt x="22" y="12"/>
                      <a:pt x="22" y="13"/>
                      <a:pt x="24" y="13"/>
                    </a:cubicBezTo>
                    <a:cubicBezTo>
                      <a:pt x="26" y="12"/>
                      <a:pt x="27" y="16"/>
                      <a:pt x="26" y="9"/>
                    </a:cubicBezTo>
                    <a:cubicBezTo>
                      <a:pt x="30" y="4"/>
                      <a:pt x="27" y="1"/>
                      <a:pt x="30" y="0"/>
                    </a:cubicBezTo>
                    <a:cubicBezTo>
                      <a:pt x="33" y="0"/>
                      <a:pt x="37" y="1"/>
                      <a:pt x="38" y="1"/>
                    </a:cubicBezTo>
                    <a:cubicBezTo>
                      <a:pt x="38" y="8"/>
                      <a:pt x="36" y="7"/>
                      <a:pt x="37" y="9"/>
                    </a:cubicBezTo>
                    <a:cubicBezTo>
                      <a:pt x="38" y="12"/>
                      <a:pt x="36" y="9"/>
                      <a:pt x="36" y="19"/>
                    </a:cubicBezTo>
                    <a:cubicBezTo>
                      <a:pt x="35" y="25"/>
                      <a:pt x="37" y="24"/>
                      <a:pt x="34" y="28"/>
                    </a:cubicBezTo>
                    <a:cubicBezTo>
                      <a:pt x="31" y="36"/>
                      <a:pt x="31" y="32"/>
                      <a:pt x="29" y="35"/>
                    </a:cubicBezTo>
                    <a:cubicBezTo>
                      <a:pt x="28" y="39"/>
                      <a:pt x="29" y="44"/>
                      <a:pt x="26" y="49"/>
                    </a:cubicBezTo>
                    <a:cubicBezTo>
                      <a:pt x="24" y="54"/>
                      <a:pt x="23" y="50"/>
                      <a:pt x="20" y="56"/>
                    </a:cubicBezTo>
                    <a:cubicBezTo>
                      <a:pt x="18" y="61"/>
                      <a:pt x="19" y="55"/>
                      <a:pt x="17" y="55"/>
                    </a:cubicBezTo>
                    <a:cubicBezTo>
                      <a:pt x="15" y="56"/>
                      <a:pt x="16" y="53"/>
                      <a:pt x="15" y="56"/>
                    </a:cubicBezTo>
                    <a:cubicBezTo>
                      <a:pt x="14" y="57"/>
                      <a:pt x="12" y="56"/>
                      <a:pt x="11" y="55"/>
                    </a:cubicBezTo>
                    <a:cubicBezTo>
                      <a:pt x="11" y="55"/>
                      <a:pt x="9" y="53"/>
                      <a:pt x="9" y="55"/>
                    </a:cubicBezTo>
                    <a:cubicBezTo>
                      <a:pt x="8" y="56"/>
                      <a:pt x="8" y="55"/>
                      <a:pt x="7" y="56"/>
                    </a:cubicBezTo>
                    <a:cubicBezTo>
                      <a:pt x="6" y="58"/>
                      <a:pt x="7" y="56"/>
                      <a:pt x="4" y="56"/>
                    </a:cubicBezTo>
                    <a:cubicBezTo>
                      <a:pt x="2" y="51"/>
                      <a:pt x="0" y="52"/>
                      <a:pt x="1" y="51"/>
                    </a:cubicBezTo>
                    <a:cubicBezTo>
                      <a:pt x="5" y="45"/>
                      <a:pt x="4" y="53"/>
                      <a:pt x="5" y="50"/>
                    </a:cubicBezTo>
                    <a:cubicBezTo>
                      <a:pt x="6" y="46"/>
                      <a:pt x="3" y="44"/>
                      <a:pt x="3" y="42"/>
                    </a:cubicBezTo>
                    <a:cubicBezTo>
                      <a:pt x="4" y="43"/>
                      <a:pt x="4" y="43"/>
                      <a:pt x="5" y="42"/>
                    </a:cubicBezTo>
                    <a:cubicBezTo>
                      <a:pt x="6" y="41"/>
                      <a:pt x="6" y="43"/>
                      <a:pt x="7" y="42"/>
                    </a:cubicBezTo>
                    <a:cubicBezTo>
                      <a:pt x="8" y="42"/>
                      <a:pt x="6" y="39"/>
                      <a:pt x="8" y="39"/>
                    </a:cubicBezTo>
                    <a:cubicBezTo>
                      <a:pt x="9" y="38"/>
                      <a:pt x="9" y="42"/>
                      <a:pt x="10" y="41"/>
                    </a:cubicBezTo>
                    <a:cubicBezTo>
                      <a:pt x="11" y="41"/>
                      <a:pt x="12" y="42"/>
                      <a:pt x="13" y="41"/>
                    </a:cubicBezTo>
                    <a:cubicBezTo>
                      <a:pt x="13" y="40"/>
                      <a:pt x="15" y="42"/>
                      <a:pt x="16" y="42"/>
                    </a:cubicBezTo>
                    <a:cubicBezTo>
                      <a:pt x="17" y="43"/>
                      <a:pt x="17" y="42"/>
                      <a:pt x="17" y="39"/>
                    </a:cubicBezTo>
                    <a:cubicBezTo>
                      <a:pt x="18" y="37"/>
                      <a:pt x="20" y="38"/>
                      <a:pt x="19" y="36"/>
                    </a:cubicBezTo>
                    <a:cubicBezTo>
                      <a:pt x="18" y="34"/>
                      <a:pt x="19" y="35"/>
                      <a:pt x="19" y="33"/>
                    </a:cubicBezTo>
                    <a:cubicBezTo>
                      <a:pt x="18" y="31"/>
                      <a:pt x="20" y="31"/>
                      <a:pt x="19" y="30"/>
                    </a:cubicBezTo>
                    <a:cubicBezTo>
                      <a:pt x="18" y="29"/>
                      <a:pt x="19" y="29"/>
                      <a:pt x="17" y="27"/>
                    </a:cubicBezTo>
                    <a:cubicBezTo>
                      <a:pt x="15" y="23"/>
                      <a:pt x="19" y="28"/>
                      <a:pt x="18" y="24"/>
                    </a:cubicBezTo>
                    <a:cubicBezTo>
                      <a:pt x="17" y="22"/>
                      <a:pt x="20" y="24"/>
                      <a:pt x="19" y="20"/>
                    </a:cubicBezTo>
                    <a:cubicBezTo>
                      <a:pt x="19" y="18"/>
                      <a:pt x="21" y="17"/>
                      <a:pt x="18" y="17"/>
                    </a:cubicBezTo>
                    <a:cubicBezTo>
                      <a:pt x="16" y="17"/>
                      <a:pt x="16" y="16"/>
                      <a:pt x="15" y="17"/>
                    </a:cubicBezTo>
                    <a:cubicBezTo>
                      <a:pt x="14" y="17"/>
                      <a:pt x="12" y="16"/>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4" name="Malawi">
                <a:extLst>
                  <a:ext uri="{FF2B5EF4-FFF2-40B4-BE49-F238E27FC236}">
                    <a16:creationId xmlns:a16="http://schemas.microsoft.com/office/drawing/2014/main" id="{16AAA6BF-3140-40F7-ACF2-7A2B35F6BB40}"/>
                  </a:ext>
                </a:extLst>
              </p:cNvPr>
              <p:cNvSpPr>
                <a:spLocks/>
              </p:cNvSpPr>
              <p:nvPr/>
            </p:nvSpPr>
            <p:spPr bwMode="auto">
              <a:xfrm>
                <a:off x="3071" y="2310"/>
                <a:ext cx="42" cy="121"/>
              </a:xfrm>
              <a:custGeom>
                <a:avLst/>
                <a:gdLst/>
                <a:ahLst/>
                <a:cxnLst>
                  <a:cxn ang="0">
                    <a:pos x="3" y="31"/>
                  </a:cxn>
                  <a:cxn ang="0">
                    <a:pos x="1" y="30"/>
                  </a:cxn>
                  <a:cxn ang="0">
                    <a:pos x="2" y="26"/>
                  </a:cxn>
                  <a:cxn ang="0">
                    <a:pos x="5" y="22"/>
                  </a:cxn>
                  <a:cxn ang="0">
                    <a:pos x="6" y="20"/>
                  </a:cxn>
                  <a:cxn ang="0">
                    <a:pos x="5" y="15"/>
                  </a:cxn>
                  <a:cxn ang="0">
                    <a:pos x="6" y="10"/>
                  </a:cxn>
                  <a:cxn ang="0">
                    <a:pos x="6" y="6"/>
                  </a:cxn>
                  <a:cxn ang="0">
                    <a:pos x="5" y="0"/>
                  </a:cxn>
                  <a:cxn ang="0">
                    <a:pos x="9" y="2"/>
                  </a:cxn>
                  <a:cxn ang="0">
                    <a:pos x="10" y="6"/>
                  </a:cxn>
                  <a:cxn ang="0">
                    <a:pos x="10" y="12"/>
                  </a:cxn>
                  <a:cxn ang="0">
                    <a:pos x="9" y="19"/>
                  </a:cxn>
                  <a:cxn ang="0">
                    <a:pos x="10" y="23"/>
                  </a:cxn>
                  <a:cxn ang="0">
                    <a:pos x="10" y="28"/>
                  </a:cxn>
                  <a:cxn ang="0">
                    <a:pos x="11" y="31"/>
                  </a:cxn>
                  <a:cxn ang="0">
                    <a:pos x="13" y="32"/>
                  </a:cxn>
                  <a:cxn ang="0">
                    <a:pos x="14" y="30"/>
                  </a:cxn>
                  <a:cxn ang="0">
                    <a:pos x="16" y="37"/>
                  </a:cxn>
                  <a:cxn ang="0">
                    <a:pos x="15" y="43"/>
                  </a:cxn>
                  <a:cxn ang="0">
                    <a:pos x="14" y="49"/>
                  </a:cxn>
                  <a:cxn ang="0">
                    <a:pos x="11" y="47"/>
                  </a:cxn>
                  <a:cxn ang="0">
                    <a:pos x="9" y="39"/>
                  </a:cxn>
                  <a:cxn ang="0">
                    <a:pos x="9" y="33"/>
                  </a:cxn>
                  <a:cxn ang="0">
                    <a:pos x="6" y="34"/>
                  </a:cxn>
                  <a:cxn ang="0">
                    <a:pos x="3" y="31"/>
                  </a:cxn>
                </a:cxnLst>
                <a:rect l="0" t="0" r="r" b="b"/>
                <a:pathLst>
                  <a:path w="18" h="51">
                    <a:moveTo>
                      <a:pt x="3" y="31"/>
                    </a:moveTo>
                    <a:cubicBezTo>
                      <a:pt x="2" y="29"/>
                      <a:pt x="2" y="32"/>
                      <a:pt x="1" y="30"/>
                    </a:cubicBezTo>
                    <a:cubicBezTo>
                      <a:pt x="0" y="28"/>
                      <a:pt x="1" y="29"/>
                      <a:pt x="2" y="26"/>
                    </a:cubicBezTo>
                    <a:cubicBezTo>
                      <a:pt x="3" y="23"/>
                      <a:pt x="3" y="23"/>
                      <a:pt x="5" y="22"/>
                    </a:cubicBezTo>
                    <a:cubicBezTo>
                      <a:pt x="6" y="21"/>
                      <a:pt x="7" y="20"/>
                      <a:pt x="6" y="20"/>
                    </a:cubicBezTo>
                    <a:cubicBezTo>
                      <a:pt x="5" y="20"/>
                      <a:pt x="5" y="19"/>
                      <a:pt x="5" y="15"/>
                    </a:cubicBezTo>
                    <a:cubicBezTo>
                      <a:pt x="5" y="11"/>
                      <a:pt x="5" y="11"/>
                      <a:pt x="6" y="10"/>
                    </a:cubicBezTo>
                    <a:cubicBezTo>
                      <a:pt x="8" y="9"/>
                      <a:pt x="5" y="8"/>
                      <a:pt x="6" y="6"/>
                    </a:cubicBezTo>
                    <a:cubicBezTo>
                      <a:pt x="7" y="3"/>
                      <a:pt x="4" y="3"/>
                      <a:pt x="5" y="0"/>
                    </a:cubicBezTo>
                    <a:cubicBezTo>
                      <a:pt x="7" y="1"/>
                      <a:pt x="8" y="2"/>
                      <a:pt x="9" y="2"/>
                    </a:cubicBezTo>
                    <a:cubicBezTo>
                      <a:pt x="9" y="3"/>
                      <a:pt x="9" y="4"/>
                      <a:pt x="10" y="6"/>
                    </a:cubicBezTo>
                    <a:cubicBezTo>
                      <a:pt x="10" y="7"/>
                      <a:pt x="9" y="11"/>
                      <a:pt x="10" y="12"/>
                    </a:cubicBezTo>
                    <a:cubicBezTo>
                      <a:pt x="12" y="14"/>
                      <a:pt x="7" y="17"/>
                      <a:pt x="9" y="19"/>
                    </a:cubicBezTo>
                    <a:cubicBezTo>
                      <a:pt x="11" y="20"/>
                      <a:pt x="9" y="21"/>
                      <a:pt x="10" y="23"/>
                    </a:cubicBezTo>
                    <a:cubicBezTo>
                      <a:pt x="10" y="25"/>
                      <a:pt x="8" y="27"/>
                      <a:pt x="10" y="28"/>
                    </a:cubicBezTo>
                    <a:cubicBezTo>
                      <a:pt x="12" y="30"/>
                      <a:pt x="8" y="29"/>
                      <a:pt x="11" y="31"/>
                    </a:cubicBezTo>
                    <a:cubicBezTo>
                      <a:pt x="13" y="33"/>
                      <a:pt x="13" y="30"/>
                      <a:pt x="13" y="32"/>
                    </a:cubicBezTo>
                    <a:cubicBezTo>
                      <a:pt x="14" y="33"/>
                      <a:pt x="14" y="34"/>
                      <a:pt x="14" y="30"/>
                    </a:cubicBezTo>
                    <a:cubicBezTo>
                      <a:pt x="17" y="32"/>
                      <a:pt x="18" y="33"/>
                      <a:pt x="16" y="37"/>
                    </a:cubicBezTo>
                    <a:cubicBezTo>
                      <a:pt x="14" y="40"/>
                      <a:pt x="18" y="40"/>
                      <a:pt x="15" y="43"/>
                    </a:cubicBezTo>
                    <a:cubicBezTo>
                      <a:pt x="12" y="46"/>
                      <a:pt x="15" y="48"/>
                      <a:pt x="14" y="49"/>
                    </a:cubicBezTo>
                    <a:cubicBezTo>
                      <a:pt x="12" y="51"/>
                      <a:pt x="13" y="47"/>
                      <a:pt x="11" y="47"/>
                    </a:cubicBezTo>
                    <a:cubicBezTo>
                      <a:pt x="10" y="47"/>
                      <a:pt x="7" y="39"/>
                      <a:pt x="9" y="39"/>
                    </a:cubicBezTo>
                    <a:cubicBezTo>
                      <a:pt x="10" y="39"/>
                      <a:pt x="10" y="34"/>
                      <a:pt x="9" y="33"/>
                    </a:cubicBezTo>
                    <a:cubicBezTo>
                      <a:pt x="8" y="33"/>
                      <a:pt x="7" y="35"/>
                      <a:pt x="6" y="34"/>
                    </a:cubicBezTo>
                    <a:cubicBezTo>
                      <a:pt x="5" y="34"/>
                      <a:pt x="5" y="32"/>
                      <a:pt x="3"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5" name="Zimbabwe">
                <a:extLst>
                  <a:ext uri="{FF2B5EF4-FFF2-40B4-BE49-F238E27FC236}">
                    <a16:creationId xmlns:a16="http://schemas.microsoft.com/office/drawing/2014/main" id="{0C595D1A-7A2A-4A10-B386-B1A8529F93C0}"/>
                  </a:ext>
                </a:extLst>
              </p:cNvPr>
              <p:cNvSpPr>
                <a:spLocks/>
              </p:cNvSpPr>
              <p:nvPr/>
            </p:nvSpPr>
            <p:spPr bwMode="auto">
              <a:xfrm>
                <a:off x="2986" y="2405"/>
                <a:ext cx="92" cy="103"/>
              </a:xfrm>
              <a:custGeom>
                <a:avLst/>
                <a:gdLst/>
                <a:ahLst/>
                <a:cxnLst>
                  <a:cxn ang="0">
                    <a:pos x="19" y="43"/>
                  </a:cxn>
                  <a:cxn ang="0">
                    <a:pos x="26" y="44"/>
                  </a:cxn>
                  <a:cxn ang="0">
                    <a:pos x="29" y="44"/>
                  </a:cxn>
                  <a:cxn ang="0">
                    <a:pos x="32" y="37"/>
                  </a:cxn>
                  <a:cxn ang="0">
                    <a:pos x="32" y="35"/>
                  </a:cxn>
                  <a:cxn ang="0">
                    <a:pos x="34" y="32"/>
                  </a:cxn>
                  <a:cxn ang="0">
                    <a:pos x="36" y="28"/>
                  </a:cxn>
                  <a:cxn ang="0">
                    <a:pos x="34" y="25"/>
                  </a:cxn>
                  <a:cxn ang="0">
                    <a:pos x="37" y="19"/>
                  </a:cxn>
                  <a:cxn ang="0">
                    <a:pos x="37" y="13"/>
                  </a:cxn>
                  <a:cxn ang="0">
                    <a:pos x="37" y="8"/>
                  </a:cxn>
                  <a:cxn ang="0">
                    <a:pos x="34" y="6"/>
                  </a:cxn>
                  <a:cxn ang="0">
                    <a:pos x="28" y="3"/>
                  </a:cxn>
                  <a:cxn ang="0">
                    <a:pos x="25" y="0"/>
                  </a:cxn>
                  <a:cxn ang="0">
                    <a:pos x="19" y="3"/>
                  </a:cxn>
                  <a:cxn ang="0">
                    <a:pos x="11" y="13"/>
                  </a:cxn>
                  <a:cxn ang="0">
                    <a:pos x="7" y="14"/>
                  </a:cxn>
                  <a:cxn ang="0">
                    <a:pos x="0" y="14"/>
                  </a:cxn>
                  <a:cxn ang="0">
                    <a:pos x="3" y="21"/>
                  </a:cxn>
                  <a:cxn ang="0">
                    <a:pos x="7" y="29"/>
                  </a:cxn>
                  <a:cxn ang="0">
                    <a:pos x="10" y="33"/>
                  </a:cxn>
                  <a:cxn ang="0">
                    <a:pos x="15" y="41"/>
                  </a:cxn>
                  <a:cxn ang="0">
                    <a:pos x="19" y="43"/>
                  </a:cxn>
                </a:cxnLst>
                <a:rect l="0" t="0" r="r" b="b"/>
                <a:pathLst>
                  <a:path w="39" h="44">
                    <a:moveTo>
                      <a:pt x="19" y="43"/>
                    </a:moveTo>
                    <a:cubicBezTo>
                      <a:pt x="22" y="41"/>
                      <a:pt x="23" y="44"/>
                      <a:pt x="26" y="44"/>
                    </a:cubicBezTo>
                    <a:cubicBezTo>
                      <a:pt x="28" y="43"/>
                      <a:pt x="29" y="44"/>
                      <a:pt x="29" y="44"/>
                    </a:cubicBezTo>
                    <a:cubicBezTo>
                      <a:pt x="30" y="43"/>
                      <a:pt x="31" y="41"/>
                      <a:pt x="32" y="37"/>
                    </a:cubicBezTo>
                    <a:cubicBezTo>
                      <a:pt x="32" y="36"/>
                      <a:pt x="32" y="38"/>
                      <a:pt x="32" y="35"/>
                    </a:cubicBezTo>
                    <a:cubicBezTo>
                      <a:pt x="32" y="33"/>
                      <a:pt x="32" y="37"/>
                      <a:pt x="34" y="32"/>
                    </a:cubicBezTo>
                    <a:cubicBezTo>
                      <a:pt x="36" y="28"/>
                      <a:pt x="37" y="31"/>
                      <a:pt x="36" y="28"/>
                    </a:cubicBezTo>
                    <a:cubicBezTo>
                      <a:pt x="35" y="26"/>
                      <a:pt x="38" y="27"/>
                      <a:pt x="34" y="25"/>
                    </a:cubicBezTo>
                    <a:cubicBezTo>
                      <a:pt x="38" y="21"/>
                      <a:pt x="36" y="20"/>
                      <a:pt x="37" y="19"/>
                    </a:cubicBezTo>
                    <a:cubicBezTo>
                      <a:pt x="39" y="18"/>
                      <a:pt x="37" y="16"/>
                      <a:pt x="37" y="13"/>
                    </a:cubicBezTo>
                    <a:cubicBezTo>
                      <a:pt x="37" y="9"/>
                      <a:pt x="39" y="11"/>
                      <a:pt x="37" y="8"/>
                    </a:cubicBezTo>
                    <a:cubicBezTo>
                      <a:pt x="35" y="6"/>
                      <a:pt x="36" y="7"/>
                      <a:pt x="34" y="6"/>
                    </a:cubicBezTo>
                    <a:cubicBezTo>
                      <a:pt x="30" y="5"/>
                      <a:pt x="32" y="4"/>
                      <a:pt x="28" y="3"/>
                    </a:cubicBezTo>
                    <a:cubicBezTo>
                      <a:pt x="25" y="3"/>
                      <a:pt x="26" y="4"/>
                      <a:pt x="25" y="0"/>
                    </a:cubicBezTo>
                    <a:cubicBezTo>
                      <a:pt x="17" y="2"/>
                      <a:pt x="25" y="0"/>
                      <a:pt x="19" y="3"/>
                    </a:cubicBezTo>
                    <a:cubicBezTo>
                      <a:pt x="14" y="5"/>
                      <a:pt x="14" y="13"/>
                      <a:pt x="11" y="13"/>
                    </a:cubicBezTo>
                    <a:cubicBezTo>
                      <a:pt x="9" y="13"/>
                      <a:pt x="9" y="15"/>
                      <a:pt x="7" y="14"/>
                    </a:cubicBezTo>
                    <a:cubicBezTo>
                      <a:pt x="6" y="13"/>
                      <a:pt x="1" y="14"/>
                      <a:pt x="0" y="14"/>
                    </a:cubicBezTo>
                    <a:cubicBezTo>
                      <a:pt x="1" y="19"/>
                      <a:pt x="2" y="16"/>
                      <a:pt x="3" y="21"/>
                    </a:cubicBezTo>
                    <a:cubicBezTo>
                      <a:pt x="3" y="25"/>
                      <a:pt x="4" y="25"/>
                      <a:pt x="7" y="29"/>
                    </a:cubicBezTo>
                    <a:cubicBezTo>
                      <a:pt x="10" y="32"/>
                      <a:pt x="9" y="33"/>
                      <a:pt x="10" y="33"/>
                    </a:cubicBezTo>
                    <a:cubicBezTo>
                      <a:pt x="11" y="34"/>
                      <a:pt x="10" y="39"/>
                      <a:pt x="15" y="41"/>
                    </a:cubicBezTo>
                    <a:cubicBezTo>
                      <a:pt x="20" y="42"/>
                      <a:pt x="19" y="43"/>
                      <a:pt x="19"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6" name="Botswana">
                <a:extLst>
                  <a:ext uri="{FF2B5EF4-FFF2-40B4-BE49-F238E27FC236}">
                    <a16:creationId xmlns:a16="http://schemas.microsoft.com/office/drawing/2014/main" id="{2F14525E-42D5-41A0-A762-182363BE7BAD}"/>
                  </a:ext>
                </a:extLst>
              </p:cNvPr>
              <p:cNvSpPr>
                <a:spLocks/>
              </p:cNvSpPr>
              <p:nvPr/>
            </p:nvSpPr>
            <p:spPr bwMode="auto">
              <a:xfrm>
                <a:off x="2922" y="2435"/>
                <a:ext cx="111" cy="140"/>
              </a:xfrm>
              <a:custGeom>
                <a:avLst/>
                <a:gdLst/>
                <a:ahLst/>
                <a:cxnLst>
                  <a:cxn ang="0">
                    <a:pos x="0" y="47"/>
                  </a:cxn>
                  <a:cxn ang="0">
                    <a:pos x="1" y="28"/>
                  </a:cxn>
                  <a:cxn ang="0">
                    <a:pos x="6" y="28"/>
                  </a:cxn>
                  <a:cxn ang="0">
                    <a:pos x="7" y="6"/>
                  </a:cxn>
                  <a:cxn ang="0">
                    <a:pos x="16" y="4"/>
                  </a:cxn>
                  <a:cxn ang="0">
                    <a:pos x="22" y="5"/>
                  </a:cxn>
                  <a:cxn ang="0">
                    <a:pos x="27" y="1"/>
                  </a:cxn>
                  <a:cxn ang="0">
                    <a:pos x="30" y="8"/>
                  </a:cxn>
                  <a:cxn ang="0">
                    <a:pos x="34" y="16"/>
                  </a:cxn>
                  <a:cxn ang="0">
                    <a:pos x="37" y="20"/>
                  </a:cxn>
                  <a:cxn ang="0">
                    <a:pos x="42" y="28"/>
                  </a:cxn>
                  <a:cxn ang="0">
                    <a:pos x="46" y="30"/>
                  </a:cxn>
                  <a:cxn ang="0">
                    <a:pos x="43" y="32"/>
                  </a:cxn>
                  <a:cxn ang="0">
                    <a:pos x="38" y="36"/>
                  </a:cxn>
                  <a:cxn ang="0">
                    <a:pos x="34" y="41"/>
                  </a:cxn>
                  <a:cxn ang="0">
                    <a:pos x="29" y="50"/>
                  </a:cxn>
                  <a:cxn ang="0">
                    <a:pos x="22" y="51"/>
                  </a:cxn>
                  <a:cxn ang="0">
                    <a:pos x="19" y="49"/>
                  </a:cxn>
                  <a:cxn ang="0">
                    <a:pos x="14" y="53"/>
                  </a:cxn>
                  <a:cxn ang="0">
                    <a:pos x="12" y="57"/>
                  </a:cxn>
                  <a:cxn ang="0">
                    <a:pos x="10" y="58"/>
                  </a:cxn>
                  <a:cxn ang="0">
                    <a:pos x="6" y="58"/>
                  </a:cxn>
                  <a:cxn ang="0">
                    <a:pos x="6" y="55"/>
                  </a:cxn>
                  <a:cxn ang="0">
                    <a:pos x="0" y="47"/>
                  </a:cxn>
                </a:cxnLst>
                <a:rect l="0" t="0" r="r" b="b"/>
                <a:pathLst>
                  <a:path w="47" h="59">
                    <a:moveTo>
                      <a:pt x="0" y="47"/>
                    </a:moveTo>
                    <a:cubicBezTo>
                      <a:pt x="1" y="42"/>
                      <a:pt x="1" y="28"/>
                      <a:pt x="1" y="28"/>
                    </a:cubicBezTo>
                    <a:cubicBezTo>
                      <a:pt x="6" y="28"/>
                      <a:pt x="6" y="28"/>
                      <a:pt x="6" y="28"/>
                    </a:cubicBezTo>
                    <a:cubicBezTo>
                      <a:pt x="7" y="6"/>
                      <a:pt x="7" y="6"/>
                      <a:pt x="7" y="6"/>
                    </a:cubicBezTo>
                    <a:cubicBezTo>
                      <a:pt x="7" y="6"/>
                      <a:pt x="12" y="5"/>
                      <a:pt x="16" y="4"/>
                    </a:cubicBezTo>
                    <a:cubicBezTo>
                      <a:pt x="19" y="2"/>
                      <a:pt x="20" y="7"/>
                      <a:pt x="22" y="5"/>
                    </a:cubicBezTo>
                    <a:cubicBezTo>
                      <a:pt x="25" y="0"/>
                      <a:pt x="24" y="4"/>
                      <a:pt x="27" y="1"/>
                    </a:cubicBezTo>
                    <a:cubicBezTo>
                      <a:pt x="28" y="6"/>
                      <a:pt x="29" y="3"/>
                      <a:pt x="30" y="8"/>
                    </a:cubicBezTo>
                    <a:cubicBezTo>
                      <a:pt x="30" y="12"/>
                      <a:pt x="31" y="12"/>
                      <a:pt x="34" y="16"/>
                    </a:cubicBezTo>
                    <a:cubicBezTo>
                      <a:pt x="37" y="19"/>
                      <a:pt x="36" y="20"/>
                      <a:pt x="37" y="20"/>
                    </a:cubicBezTo>
                    <a:cubicBezTo>
                      <a:pt x="38" y="21"/>
                      <a:pt x="37" y="26"/>
                      <a:pt x="42" y="28"/>
                    </a:cubicBezTo>
                    <a:cubicBezTo>
                      <a:pt x="47" y="29"/>
                      <a:pt x="46" y="30"/>
                      <a:pt x="46" y="30"/>
                    </a:cubicBezTo>
                    <a:cubicBezTo>
                      <a:pt x="44" y="31"/>
                      <a:pt x="46" y="31"/>
                      <a:pt x="43" y="32"/>
                    </a:cubicBezTo>
                    <a:cubicBezTo>
                      <a:pt x="40" y="32"/>
                      <a:pt x="43" y="34"/>
                      <a:pt x="38" y="36"/>
                    </a:cubicBezTo>
                    <a:cubicBezTo>
                      <a:pt x="36" y="36"/>
                      <a:pt x="36" y="38"/>
                      <a:pt x="34" y="41"/>
                    </a:cubicBezTo>
                    <a:cubicBezTo>
                      <a:pt x="32" y="45"/>
                      <a:pt x="31" y="42"/>
                      <a:pt x="29" y="50"/>
                    </a:cubicBezTo>
                    <a:cubicBezTo>
                      <a:pt x="27" y="49"/>
                      <a:pt x="25" y="52"/>
                      <a:pt x="22" y="51"/>
                    </a:cubicBezTo>
                    <a:cubicBezTo>
                      <a:pt x="18" y="50"/>
                      <a:pt x="22" y="50"/>
                      <a:pt x="19" y="49"/>
                    </a:cubicBezTo>
                    <a:cubicBezTo>
                      <a:pt x="16" y="49"/>
                      <a:pt x="13" y="51"/>
                      <a:pt x="14" y="53"/>
                    </a:cubicBezTo>
                    <a:cubicBezTo>
                      <a:pt x="15" y="54"/>
                      <a:pt x="12" y="54"/>
                      <a:pt x="12" y="57"/>
                    </a:cubicBezTo>
                    <a:cubicBezTo>
                      <a:pt x="11" y="59"/>
                      <a:pt x="11" y="55"/>
                      <a:pt x="10" y="58"/>
                    </a:cubicBezTo>
                    <a:cubicBezTo>
                      <a:pt x="10" y="59"/>
                      <a:pt x="9" y="58"/>
                      <a:pt x="6" y="58"/>
                    </a:cubicBezTo>
                    <a:cubicBezTo>
                      <a:pt x="4" y="59"/>
                      <a:pt x="5" y="57"/>
                      <a:pt x="6" y="55"/>
                    </a:cubicBezTo>
                    <a:cubicBezTo>
                      <a:pt x="7" y="54"/>
                      <a:pt x="6" y="49"/>
                      <a:pt x="0"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7" name="Namibia">
                <a:extLst>
                  <a:ext uri="{FF2B5EF4-FFF2-40B4-BE49-F238E27FC236}">
                    <a16:creationId xmlns:a16="http://schemas.microsoft.com/office/drawing/2014/main" id="{594FCDEC-1A9A-4252-BFAB-613971696A93}"/>
                  </a:ext>
                </a:extLst>
              </p:cNvPr>
              <p:cNvSpPr>
                <a:spLocks/>
              </p:cNvSpPr>
              <p:nvPr/>
            </p:nvSpPr>
            <p:spPr bwMode="auto">
              <a:xfrm>
                <a:off x="2837" y="2423"/>
                <a:ext cx="149" cy="178"/>
              </a:xfrm>
              <a:custGeom>
                <a:avLst/>
                <a:gdLst/>
                <a:ahLst/>
                <a:cxnLst>
                  <a:cxn ang="0">
                    <a:pos x="0" y="4"/>
                  </a:cxn>
                  <a:cxn ang="0">
                    <a:pos x="5" y="20"/>
                  </a:cxn>
                  <a:cxn ang="0">
                    <a:pos x="13" y="40"/>
                  </a:cxn>
                  <a:cxn ang="0">
                    <a:pos x="12" y="45"/>
                  </a:cxn>
                  <a:cxn ang="0">
                    <a:pos x="15" y="65"/>
                  </a:cxn>
                  <a:cxn ang="0">
                    <a:pos x="18" y="73"/>
                  </a:cxn>
                  <a:cxn ang="0">
                    <a:pos x="24" y="70"/>
                  </a:cxn>
                  <a:cxn ang="0">
                    <a:pos x="28" y="75"/>
                  </a:cxn>
                  <a:cxn ang="0">
                    <a:pos x="35" y="72"/>
                  </a:cxn>
                  <a:cxn ang="0">
                    <a:pos x="36" y="52"/>
                  </a:cxn>
                  <a:cxn ang="0">
                    <a:pos x="37" y="33"/>
                  </a:cxn>
                  <a:cxn ang="0">
                    <a:pos x="42" y="33"/>
                  </a:cxn>
                  <a:cxn ang="0">
                    <a:pos x="43" y="11"/>
                  </a:cxn>
                  <a:cxn ang="0">
                    <a:pos x="52" y="9"/>
                  </a:cxn>
                  <a:cxn ang="0">
                    <a:pos x="58" y="10"/>
                  </a:cxn>
                  <a:cxn ang="0">
                    <a:pos x="63" y="6"/>
                  </a:cxn>
                  <a:cxn ang="0">
                    <a:pos x="59" y="4"/>
                  </a:cxn>
                  <a:cxn ang="0">
                    <a:pos x="53" y="4"/>
                  </a:cxn>
                  <a:cxn ang="0">
                    <a:pos x="40" y="7"/>
                  </a:cxn>
                  <a:cxn ang="0">
                    <a:pos x="36" y="6"/>
                  </a:cxn>
                  <a:cxn ang="0">
                    <a:pos x="30" y="3"/>
                  </a:cxn>
                  <a:cxn ang="0">
                    <a:pos x="14" y="3"/>
                  </a:cxn>
                  <a:cxn ang="0">
                    <a:pos x="6" y="2"/>
                  </a:cxn>
                  <a:cxn ang="0">
                    <a:pos x="0" y="4"/>
                  </a:cxn>
                </a:cxnLst>
                <a:rect l="0" t="0" r="r" b="b"/>
                <a:pathLst>
                  <a:path w="63" h="75">
                    <a:moveTo>
                      <a:pt x="0" y="4"/>
                    </a:moveTo>
                    <a:cubicBezTo>
                      <a:pt x="0" y="11"/>
                      <a:pt x="5" y="16"/>
                      <a:pt x="5" y="20"/>
                    </a:cubicBezTo>
                    <a:cubicBezTo>
                      <a:pt x="5" y="26"/>
                      <a:pt x="13" y="38"/>
                      <a:pt x="13" y="40"/>
                    </a:cubicBezTo>
                    <a:cubicBezTo>
                      <a:pt x="11" y="44"/>
                      <a:pt x="13" y="41"/>
                      <a:pt x="12" y="45"/>
                    </a:cubicBezTo>
                    <a:cubicBezTo>
                      <a:pt x="11" y="49"/>
                      <a:pt x="16" y="63"/>
                      <a:pt x="15" y="65"/>
                    </a:cubicBezTo>
                    <a:cubicBezTo>
                      <a:pt x="15" y="66"/>
                      <a:pt x="16" y="70"/>
                      <a:pt x="18" y="73"/>
                    </a:cubicBezTo>
                    <a:cubicBezTo>
                      <a:pt x="20" y="72"/>
                      <a:pt x="21" y="70"/>
                      <a:pt x="24" y="70"/>
                    </a:cubicBezTo>
                    <a:cubicBezTo>
                      <a:pt x="26" y="70"/>
                      <a:pt x="24" y="75"/>
                      <a:pt x="28" y="75"/>
                    </a:cubicBezTo>
                    <a:cubicBezTo>
                      <a:pt x="34" y="75"/>
                      <a:pt x="32" y="72"/>
                      <a:pt x="35" y="72"/>
                    </a:cubicBezTo>
                    <a:cubicBezTo>
                      <a:pt x="36" y="52"/>
                      <a:pt x="36" y="52"/>
                      <a:pt x="36" y="52"/>
                    </a:cubicBezTo>
                    <a:cubicBezTo>
                      <a:pt x="37" y="47"/>
                      <a:pt x="37" y="33"/>
                      <a:pt x="37" y="33"/>
                    </a:cubicBezTo>
                    <a:cubicBezTo>
                      <a:pt x="42" y="33"/>
                      <a:pt x="42" y="33"/>
                      <a:pt x="42" y="33"/>
                    </a:cubicBezTo>
                    <a:cubicBezTo>
                      <a:pt x="43" y="11"/>
                      <a:pt x="43" y="11"/>
                      <a:pt x="43" y="11"/>
                    </a:cubicBezTo>
                    <a:cubicBezTo>
                      <a:pt x="43" y="11"/>
                      <a:pt x="48" y="10"/>
                      <a:pt x="52" y="9"/>
                    </a:cubicBezTo>
                    <a:cubicBezTo>
                      <a:pt x="55" y="7"/>
                      <a:pt x="56" y="12"/>
                      <a:pt x="58" y="10"/>
                    </a:cubicBezTo>
                    <a:cubicBezTo>
                      <a:pt x="61" y="5"/>
                      <a:pt x="60" y="9"/>
                      <a:pt x="63" y="6"/>
                    </a:cubicBezTo>
                    <a:cubicBezTo>
                      <a:pt x="61" y="5"/>
                      <a:pt x="63" y="3"/>
                      <a:pt x="59" y="4"/>
                    </a:cubicBezTo>
                    <a:cubicBezTo>
                      <a:pt x="55" y="5"/>
                      <a:pt x="55" y="3"/>
                      <a:pt x="53" y="4"/>
                    </a:cubicBezTo>
                    <a:cubicBezTo>
                      <a:pt x="41" y="9"/>
                      <a:pt x="43" y="6"/>
                      <a:pt x="40" y="7"/>
                    </a:cubicBezTo>
                    <a:cubicBezTo>
                      <a:pt x="37" y="7"/>
                      <a:pt x="36" y="7"/>
                      <a:pt x="36" y="6"/>
                    </a:cubicBezTo>
                    <a:cubicBezTo>
                      <a:pt x="29" y="5"/>
                      <a:pt x="30" y="3"/>
                      <a:pt x="30" y="3"/>
                    </a:cubicBezTo>
                    <a:cubicBezTo>
                      <a:pt x="30" y="3"/>
                      <a:pt x="18" y="3"/>
                      <a:pt x="14" y="3"/>
                    </a:cubicBezTo>
                    <a:cubicBezTo>
                      <a:pt x="5" y="3"/>
                      <a:pt x="8" y="0"/>
                      <a:pt x="6" y="2"/>
                    </a:cubicBezTo>
                    <a:cubicBezTo>
                      <a:pt x="3" y="4"/>
                      <a:pt x="5" y="1"/>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8" name="Zambia">
                <a:extLst>
                  <a:ext uri="{FF2B5EF4-FFF2-40B4-BE49-F238E27FC236}">
                    <a16:creationId xmlns:a16="http://schemas.microsoft.com/office/drawing/2014/main" id="{F1ECD7F5-6EEE-4AA1-9474-0D90CCD7D688}"/>
                  </a:ext>
                </a:extLst>
              </p:cNvPr>
              <p:cNvSpPr>
                <a:spLocks/>
              </p:cNvSpPr>
              <p:nvPr/>
            </p:nvSpPr>
            <p:spPr bwMode="auto">
              <a:xfrm>
                <a:off x="2953" y="2286"/>
                <a:ext cx="137" cy="154"/>
              </a:xfrm>
              <a:custGeom>
                <a:avLst/>
                <a:gdLst/>
                <a:ahLst/>
                <a:cxnLst>
                  <a:cxn ang="0">
                    <a:pos x="39" y="50"/>
                  </a:cxn>
                  <a:cxn ang="0">
                    <a:pos x="38" y="47"/>
                  </a:cxn>
                  <a:cxn ang="0">
                    <a:pos x="46" y="44"/>
                  </a:cxn>
                  <a:cxn ang="0">
                    <a:pos x="53" y="41"/>
                  </a:cxn>
                  <a:cxn ang="0">
                    <a:pos x="51" y="40"/>
                  </a:cxn>
                  <a:cxn ang="0">
                    <a:pos x="52" y="36"/>
                  </a:cxn>
                  <a:cxn ang="0">
                    <a:pos x="55" y="32"/>
                  </a:cxn>
                  <a:cxn ang="0">
                    <a:pos x="56" y="30"/>
                  </a:cxn>
                  <a:cxn ang="0">
                    <a:pos x="55" y="25"/>
                  </a:cxn>
                  <a:cxn ang="0">
                    <a:pos x="56" y="20"/>
                  </a:cxn>
                  <a:cxn ang="0">
                    <a:pos x="56" y="16"/>
                  </a:cxn>
                  <a:cxn ang="0">
                    <a:pos x="55" y="10"/>
                  </a:cxn>
                  <a:cxn ang="0">
                    <a:pos x="45" y="5"/>
                  </a:cxn>
                  <a:cxn ang="0">
                    <a:pos x="43" y="4"/>
                  </a:cxn>
                  <a:cxn ang="0">
                    <a:pos x="42" y="1"/>
                  </a:cxn>
                  <a:cxn ang="0">
                    <a:pos x="35" y="4"/>
                  </a:cxn>
                  <a:cxn ang="0">
                    <a:pos x="34" y="9"/>
                  </a:cxn>
                  <a:cxn ang="0">
                    <a:pos x="35" y="13"/>
                  </a:cxn>
                  <a:cxn ang="0">
                    <a:pos x="33" y="17"/>
                  </a:cxn>
                  <a:cxn ang="0">
                    <a:pos x="33" y="23"/>
                  </a:cxn>
                  <a:cxn ang="0">
                    <a:pos x="35" y="27"/>
                  </a:cxn>
                  <a:cxn ang="0">
                    <a:pos x="37" y="27"/>
                  </a:cxn>
                  <a:cxn ang="0">
                    <a:pos x="37" y="34"/>
                  </a:cxn>
                  <a:cxn ang="0">
                    <a:pos x="36" y="33"/>
                  </a:cxn>
                  <a:cxn ang="0">
                    <a:pos x="31" y="30"/>
                  </a:cxn>
                  <a:cxn ang="0">
                    <a:pos x="26" y="26"/>
                  </a:cxn>
                  <a:cxn ang="0">
                    <a:pos x="21" y="25"/>
                  </a:cxn>
                  <a:cxn ang="0">
                    <a:pos x="18" y="24"/>
                  </a:cxn>
                  <a:cxn ang="0">
                    <a:pos x="14" y="21"/>
                  </a:cxn>
                  <a:cxn ang="0">
                    <a:pos x="11" y="20"/>
                  </a:cxn>
                  <a:cxn ang="0">
                    <a:pos x="11" y="27"/>
                  </a:cxn>
                  <a:cxn ang="0">
                    <a:pos x="12" y="33"/>
                  </a:cxn>
                  <a:cxn ang="0">
                    <a:pos x="0" y="33"/>
                  </a:cxn>
                  <a:cxn ang="0">
                    <a:pos x="0" y="57"/>
                  </a:cxn>
                  <a:cxn ang="0">
                    <a:pos x="1" y="59"/>
                  </a:cxn>
                  <a:cxn ang="0">
                    <a:pos x="4" y="62"/>
                  </a:cxn>
                  <a:cxn ang="0">
                    <a:pos x="10" y="62"/>
                  </a:cxn>
                  <a:cxn ang="0">
                    <a:pos x="14" y="64"/>
                  </a:cxn>
                  <a:cxn ang="0">
                    <a:pos x="21" y="64"/>
                  </a:cxn>
                  <a:cxn ang="0">
                    <a:pos x="25" y="63"/>
                  </a:cxn>
                  <a:cxn ang="0">
                    <a:pos x="33" y="53"/>
                  </a:cxn>
                  <a:cxn ang="0">
                    <a:pos x="39" y="50"/>
                  </a:cxn>
                </a:cxnLst>
                <a:rect l="0" t="0" r="r" b="b"/>
                <a:pathLst>
                  <a:path w="58" h="65">
                    <a:moveTo>
                      <a:pt x="39" y="50"/>
                    </a:moveTo>
                    <a:cubicBezTo>
                      <a:pt x="37" y="48"/>
                      <a:pt x="39" y="48"/>
                      <a:pt x="38" y="47"/>
                    </a:cubicBezTo>
                    <a:cubicBezTo>
                      <a:pt x="41" y="46"/>
                      <a:pt x="42" y="45"/>
                      <a:pt x="46" y="44"/>
                    </a:cubicBezTo>
                    <a:cubicBezTo>
                      <a:pt x="49" y="43"/>
                      <a:pt x="50" y="42"/>
                      <a:pt x="53" y="41"/>
                    </a:cubicBezTo>
                    <a:cubicBezTo>
                      <a:pt x="52" y="39"/>
                      <a:pt x="52" y="42"/>
                      <a:pt x="51" y="40"/>
                    </a:cubicBezTo>
                    <a:cubicBezTo>
                      <a:pt x="50" y="38"/>
                      <a:pt x="51" y="39"/>
                      <a:pt x="52" y="36"/>
                    </a:cubicBezTo>
                    <a:cubicBezTo>
                      <a:pt x="53" y="33"/>
                      <a:pt x="53" y="33"/>
                      <a:pt x="55" y="32"/>
                    </a:cubicBezTo>
                    <a:cubicBezTo>
                      <a:pt x="56" y="31"/>
                      <a:pt x="57" y="30"/>
                      <a:pt x="56" y="30"/>
                    </a:cubicBezTo>
                    <a:cubicBezTo>
                      <a:pt x="55" y="30"/>
                      <a:pt x="55" y="29"/>
                      <a:pt x="55" y="25"/>
                    </a:cubicBezTo>
                    <a:cubicBezTo>
                      <a:pt x="55" y="21"/>
                      <a:pt x="55" y="21"/>
                      <a:pt x="56" y="20"/>
                    </a:cubicBezTo>
                    <a:cubicBezTo>
                      <a:pt x="58" y="19"/>
                      <a:pt x="55" y="18"/>
                      <a:pt x="56" y="16"/>
                    </a:cubicBezTo>
                    <a:cubicBezTo>
                      <a:pt x="57" y="13"/>
                      <a:pt x="54" y="13"/>
                      <a:pt x="55" y="10"/>
                    </a:cubicBezTo>
                    <a:cubicBezTo>
                      <a:pt x="48" y="8"/>
                      <a:pt x="50" y="6"/>
                      <a:pt x="45" y="5"/>
                    </a:cubicBezTo>
                    <a:cubicBezTo>
                      <a:pt x="44" y="5"/>
                      <a:pt x="44" y="6"/>
                      <a:pt x="43" y="4"/>
                    </a:cubicBezTo>
                    <a:cubicBezTo>
                      <a:pt x="42" y="0"/>
                      <a:pt x="42" y="5"/>
                      <a:pt x="42" y="1"/>
                    </a:cubicBezTo>
                    <a:cubicBezTo>
                      <a:pt x="35" y="4"/>
                      <a:pt x="35" y="4"/>
                      <a:pt x="35" y="4"/>
                    </a:cubicBezTo>
                    <a:cubicBezTo>
                      <a:pt x="36" y="5"/>
                      <a:pt x="36" y="8"/>
                      <a:pt x="34" y="9"/>
                    </a:cubicBezTo>
                    <a:cubicBezTo>
                      <a:pt x="34" y="12"/>
                      <a:pt x="36" y="11"/>
                      <a:pt x="35" y="13"/>
                    </a:cubicBezTo>
                    <a:cubicBezTo>
                      <a:pt x="34" y="14"/>
                      <a:pt x="35" y="15"/>
                      <a:pt x="33" y="17"/>
                    </a:cubicBezTo>
                    <a:cubicBezTo>
                      <a:pt x="31" y="20"/>
                      <a:pt x="33" y="23"/>
                      <a:pt x="33" y="23"/>
                    </a:cubicBezTo>
                    <a:cubicBezTo>
                      <a:pt x="32" y="24"/>
                      <a:pt x="32" y="25"/>
                      <a:pt x="35" y="27"/>
                    </a:cubicBezTo>
                    <a:cubicBezTo>
                      <a:pt x="37" y="29"/>
                      <a:pt x="36" y="27"/>
                      <a:pt x="37" y="27"/>
                    </a:cubicBezTo>
                    <a:cubicBezTo>
                      <a:pt x="37" y="34"/>
                      <a:pt x="37" y="34"/>
                      <a:pt x="37" y="34"/>
                    </a:cubicBezTo>
                    <a:cubicBezTo>
                      <a:pt x="37" y="34"/>
                      <a:pt x="36" y="34"/>
                      <a:pt x="36" y="33"/>
                    </a:cubicBezTo>
                    <a:cubicBezTo>
                      <a:pt x="35" y="31"/>
                      <a:pt x="33" y="33"/>
                      <a:pt x="31" y="30"/>
                    </a:cubicBezTo>
                    <a:cubicBezTo>
                      <a:pt x="29" y="27"/>
                      <a:pt x="28" y="29"/>
                      <a:pt x="26" y="26"/>
                    </a:cubicBezTo>
                    <a:cubicBezTo>
                      <a:pt x="24" y="24"/>
                      <a:pt x="24" y="27"/>
                      <a:pt x="21" y="25"/>
                    </a:cubicBezTo>
                    <a:cubicBezTo>
                      <a:pt x="18" y="24"/>
                      <a:pt x="20" y="26"/>
                      <a:pt x="18" y="24"/>
                    </a:cubicBezTo>
                    <a:cubicBezTo>
                      <a:pt x="15" y="22"/>
                      <a:pt x="19" y="21"/>
                      <a:pt x="14" y="21"/>
                    </a:cubicBezTo>
                    <a:cubicBezTo>
                      <a:pt x="11" y="22"/>
                      <a:pt x="13" y="20"/>
                      <a:pt x="11" y="20"/>
                    </a:cubicBezTo>
                    <a:cubicBezTo>
                      <a:pt x="10" y="24"/>
                      <a:pt x="11" y="23"/>
                      <a:pt x="11" y="27"/>
                    </a:cubicBezTo>
                    <a:cubicBezTo>
                      <a:pt x="11" y="31"/>
                      <a:pt x="11" y="32"/>
                      <a:pt x="12" y="33"/>
                    </a:cubicBezTo>
                    <a:cubicBezTo>
                      <a:pt x="0" y="33"/>
                      <a:pt x="0" y="33"/>
                      <a:pt x="0" y="33"/>
                    </a:cubicBezTo>
                    <a:cubicBezTo>
                      <a:pt x="0" y="33"/>
                      <a:pt x="0" y="58"/>
                      <a:pt x="0" y="57"/>
                    </a:cubicBezTo>
                    <a:cubicBezTo>
                      <a:pt x="0" y="57"/>
                      <a:pt x="1" y="58"/>
                      <a:pt x="1" y="59"/>
                    </a:cubicBezTo>
                    <a:cubicBezTo>
                      <a:pt x="1" y="60"/>
                      <a:pt x="2" y="59"/>
                      <a:pt x="4" y="62"/>
                    </a:cubicBezTo>
                    <a:cubicBezTo>
                      <a:pt x="6" y="61"/>
                      <a:pt x="6" y="63"/>
                      <a:pt x="10" y="62"/>
                    </a:cubicBezTo>
                    <a:cubicBezTo>
                      <a:pt x="14" y="61"/>
                      <a:pt x="12" y="63"/>
                      <a:pt x="14" y="64"/>
                    </a:cubicBezTo>
                    <a:cubicBezTo>
                      <a:pt x="15" y="64"/>
                      <a:pt x="20" y="63"/>
                      <a:pt x="21" y="64"/>
                    </a:cubicBezTo>
                    <a:cubicBezTo>
                      <a:pt x="23" y="65"/>
                      <a:pt x="23" y="63"/>
                      <a:pt x="25" y="63"/>
                    </a:cubicBezTo>
                    <a:cubicBezTo>
                      <a:pt x="28" y="63"/>
                      <a:pt x="28" y="55"/>
                      <a:pt x="33" y="53"/>
                    </a:cubicBezTo>
                    <a:cubicBezTo>
                      <a:pt x="39" y="50"/>
                      <a:pt x="31" y="52"/>
                      <a:pt x="39"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9" name="Freeform 53">
                <a:extLst>
                  <a:ext uri="{FF2B5EF4-FFF2-40B4-BE49-F238E27FC236}">
                    <a16:creationId xmlns:a16="http://schemas.microsoft.com/office/drawing/2014/main" id="{0BAB231C-3110-49AC-94F5-24A29ECBAA30}"/>
                  </a:ext>
                </a:extLst>
              </p:cNvPr>
              <p:cNvSpPr>
                <a:spLocks/>
              </p:cNvSpPr>
              <p:nvPr/>
            </p:nvSpPr>
            <p:spPr bwMode="auto">
              <a:xfrm>
                <a:off x="2835" y="2251"/>
                <a:ext cx="146" cy="194"/>
              </a:xfrm>
              <a:custGeom>
                <a:avLst/>
                <a:gdLst/>
                <a:ahLst/>
                <a:cxnLst>
                  <a:cxn ang="0">
                    <a:pos x="61" y="35"/>
                  </a:cxn>
                  <a:cxn ang="0">
                    <a:pos x="52" y="37"/>
                  </a:cxn>
                  <a:cxn ang="0">
                    <a:pos x="50" y="23"/>
                  </a:cxn>
                  <a:cxn ang="0">
                    <a:pos x="49" y="13"/>
                  </a:cxn>
                  <a:cxn ang="0">
                    <a:pos x="47" y="10"/>
                  </a:cxn>
                  <a:cxn ang="0">
                    <a:pos x="44" y="8"/>
                  </a:cxn>
                  <a:cxn ang="0">
                    <a:pos x="41" y="9"/>
                  </a:cxn>
                  <a:cxn ang="0">
                    <a:pos x="39" y="12"/>
                  </a:cxn>
                  <a:cxn ang="0">
                    <a:pos x="36" y="15"/>
                  </a:cxn>
                  <a:cxn ang="0">
                    <a:pos x="32" y="15"/>
                  </a:cxn>
                  <a:cxn ang="0">
                    <a:pos x="27" y="9"/>
                  </a:cxn>
                  <a:cxn ang="0">
                    <a:pos x="25" y="1"/>
                  </a:cxn>
                  <a:cxn ang="0">
                    <a:pos x="19" y="0"/>
                  </a:cxn>
                  <a:cxn ang="0">
                    <a:pos x="9" y="1"/>
                  </a:cxn>
                  <a:cxn ang="0">
                    <a:pos x="5" y="3"/>
                  </a:cxn>
                  <a:cxn ang="0">
                    <a:pos x="7" y="8"/>
                  </a:cxn>
                  <a:cxn ang="0">
                    <a:pos x="9" y="19"/>
                  </a:cxn>
                  <a:cxn ang="0">
                    <a:pos x="9" y="24"/>
                  </a:cxn>
                  <a:cxn ang="0">
                    <a:pos x="11" y="38"/>
                  </a:cxn>
                  <a:cxn ang="0">
                    <a:pos x="8" y="44"/>
                  </a:cxn>
                  <a:cxn ang="0">
                    <a:pos x="4" y="50"/>
                  </a:cxn>
                  <a:cxn ang="0">
                    <a:pos x="2" y="68"/>
                  </a:cxn>
                  <a:cxn ang="0">
                    <a:pos x="1" y="77"/>
                  </a:cxn>
                  <a:cxn ang="0">
                    <a:pos x="7" y="75"/>
                  </a:cxn>
                  <a:cxn ang="0">
                    <a:pos x="15" y="76"/>
                  </a:cxn>
                  <a:cxn ang="0">
                    <a:pos x="31" y="76"/>
                  </a:cxn>
                  <a:cxn ang="0">
                    <a:pos x="37" y="79"/>
                  </a:cxn>
                  <a:cxn ang="0">
                    <a:pos x="41" y="80"/>
                  </a:cxn>
                  <a:cxn ang="0">
                    <a:pos x="54" y="77"/>
                  </a:cxn>
                  <a:cxn ang="0">
                    <a:pos x="51" y="74"/>
                  </a:cxn>
                  <a:cxn ang="0">
                    <a:pos x="50" y="72"/>
                  </a:cxn>
                  <a:cxn ang="0">
                    <a:pos x="50" y="48"/>
                  </a:cxn>
                  <a:cxn ang="0">
                    <a:pos x="62" y="48"/>
                  </a:cxn>
                  <a:cxn ang="0">
                    <a:pos x="61" y="42"/>
                  </a:cxn>
                  <a:cxn ang="0">
                    <a:pos x="61" y="35"/>
                  </a:cxn>
                </a:cxnLst>
                <a:rect l="0" t="0" r="r" b="b"/>
                <a:pathLst>
                  <a:path w="62" h="82">
                    <a:moveTo>
                      <a:pt x="61" y="35"/>
                    </a:moveTo>
                    <a:cubicBezTo>
                      <a:pt x="54" y="36"/>
                      <a:pt x="62" y="33"/>
                      <a:pt x="52" y="37"/>
                    </a:cubicBezTo>
                    <a:cubicBezTo>
                      <a:pt x="52" y="25"/>
                      <a:pt x="50" y="33"/>
                      <a:pt x="50" y="23"/>
                    </a:cubicBezTo>
                    <a:cubicBezTo>
                      <a:pt x="50" y="17"/>
                      <a:pt x="49" y="16"/>
                      <a:pt x="49" y="13"/>
                    </a:cubicBezTo>
                    <a:cubicBezTo>
                      <a:pt x="50" y="10"/>
                      <a:pt x="50" y="10"/>
                      <a:pt x="47" y="10"/>
                    </a:cubicBezTo>
                    <a:cubicBezTo>
                      <a:pt x="44" y="10"/>
                      <a:pt x="47" y="8"/>
                      <a:pt x="44" y="8"/>
                    </a:cubicBezTo>
                    <a:cubicBezTo>
                      <a:pt x="42" y="8"/>
                      <a:pt x="44" y="9"/>
                      <a:pt x="41" y="9"/>
                    </a:cubicBezTo>
                    <a:cubicBezTo>
                      <a:pt x="37" y="10"/>
                      <a:pt x="40" y="11"/>
                      <a:pt x="39" y="12"/>
                    </a:cubicBezTo>
                    <a:cubicBezTo>
                      <a:pt x="38" y="13"/>
                      <a:pt x="38" y="16"/>
                      <a:pt x="36" y="15"/>
                    </a:cubicBezTo>
                    <a:cubicBezTo>
                      <a:pt x="34" y="13"/>
                      <a:pt x="35" y="15"/>
                      <a:pt x="32" y="15"/>
                    </a:cubicBezTo>
                    <a:cubicBezTo>
                      <a:pt x="28" y="15"/>
                      <a:pt x="30" y="12"/>
                      <a:pt x="27" y="9"/>
                    </a:cubicBezTo>
                    <a:cubicBezTo>
                      <a:pt x="25" y="7"/>
                      <a:pt x="27" y="1"/>
                      <a:pt x="25" y="1"/>
                    </a:cubicBezTo>
                    <a:cubicBezTo>
                      <a:pt x="21" y="1"/>
                      <a:pt x="22" y="0"/>
                      <a:pt x="19" y="0"/>
                    </a:cubicBezTo>
                    <a:cubicBezTo>
                      <a:pt x="14" y="1"/>
                      <a:pt x="11" y="0"/>
                      <a:pt x="9" y="1"/>
                    </a:cubicBezTo>
                    <a:cubicBezTo>
                      <a:pt x="9" y="2"/>
                      <a:pt x="7" y="3"/>
                      <a:pt x="5" y="3"/>
                    </a:cubicBezTo>
                    <a:cubicBezTo>
                      <a:pt x="4" y="4"/>
                      <a:pt x="7" y="5"/>
                      <a:pt x="7" y="8"/>
                    </a:cubicBezTo>
                    <a:cubicBezTo>
                      <a:pt x="8" y="12"/>
                      <a:pt x="10" y="16"/>
                      <a:pt x="9" y="19"/>
                    </a:cubicBezTo>
                    <a:cubicBezTo>
                      <a:pt x="8" y="24"/>
                      <a:pt x="10" y="22"/>
                      <a:pt x="9" y="24"/>
                    </a:cubicBezTo>
                    <a:cubicBezTo>
                      <a:pt x="8" y="28"/>
                      <a:pt x="13" y="31"/>
                      <a:pt x="11" y="38"/>
                    </a:cubicBezTo>
                    <a:cubicBezTo>
                      <a:pt x="10" y="44"/>
                      <a:pt x="9" y="40"/>
                      <a:pt x="8" y="44"/>
                    </a:cubicBezTo>
                    <a:cubicBezTo>
                      <a:pt x="6" y="48"/>
                      <a:pt x="7" y="43"/>
                      <a:pt x="4" y="50"/>
                    </a:cubicBezTo>
                    <a:cubicBezTo>
                      <a:pt x="2" y="57"/>
                      <a:pt x="4" y="67"/>
                      <a:pt x="2" y="68"/>
                    </a:cubicBezTo>
                    <a:cubicBezTo>
                      <a:pt x="0" y="70"/>
                      <a:pt x="2" y="66"/>
                      <a:pt x="1" y="77"/>
                    </a:cubicBezTo>
                    <a:cubicBezTo>
                      <a:pt x="6" y="74"/>
                      <a:pt x="4" y="77"/>
                      <a:pt x="7" y="75"/>
                    </a:cubicBezTo>
                    <a:cubicBezTo>
                      <a:pt x="9" y="73"/>
                      <a:pt x="6" y="76"/>
                      <a:pt x="15" y="76"/>
                    </a:cubicBezTo>
                    <a:cubicBezTo>
                      <a:pt x="19" y="76"/>
                      <a:pt x="31" y="76"/>
                      <a:pt x="31" y="76"/>
                    </a:cubicBezTo>
                    <a:cubicBezTo>
                      <a:pt x="31" y="76"/>
                      <a:pt x="30" y="78"/>
                      <a:pt x="37" y="79"/>
                    </a:cubicBezTo>
                    <a:cubicBezTo>
                      <a:pt x="37" y="80"/>
                      <a:pt x="38" y="80"/>
                      <a:pt x="41" y="80"/>
                    </a:cubicBezTo>
                    <a:cubicBezTo>
                      <a:pt x="44" y="79"/>
                      <a:pt x="42" y="82"/>
                      <a:pt x="54" y="77"/>
                    </a:cubicBezTo>
                    <a:cubicBezTo>
                      <a:pt x="52" y="74"/>
                      <a:pt x="51" y="75"/>
                      <a:pt x="51" y="74"/>
                    </a:cubicBezTo>
                    <a:cubicBezTo>
                      <a:pt x="51" y="73"/>
                      <a:pt x="50" y="72"/>
                      <a:pt x="50" y="72"/>
                    </a:cubicBezTo>
                    <a:cubicBezTo>
                      <a:pt x="50" y="73"/>
                      <a:pt x="50" y="48"/>
                      <a:pt x="50" y="48"/>
                    </a:cubicBezTo>
                    <a:cubicBezTo>
                      <a:pt x="62" y="48"/>
                      <a:pt x="62" y="48"/>
                      <a:pt x="62" y="48"/>
                    </a:cubicBezTo>
                    <a:cubicBezTo>
                      <a:pt x="61" y="47"/>
                      <a:pt x="61" y="46"/>
                      <a:pt x="61" y="42"/>
                    </a:cubicBezTo>
                    <a:cubicBezTo>
                      <a:pt x="61" y="38"/>
                      <a:pt x="60" y="39"/>
                      <a:pt x="61" y="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0" name="Democratic Republic of the Congo">
                <a:extLst>
                  <a:ext uri="{FF2B5EF4-FFF2-40B4-BE49-F238E27FC236}">
                    <a16:creationId xmlns:a16="http://schemas.microsoft.com/office/drawing/2014/main" id="{AEE55463-BDA5-492B-A798-3869D94E8945}"/>
                  </a:ext>
                </a:extLst>
              </p:cNvPr>
              <p:cNvSpPr>
                <a:spLocks/>
              </p:cNvSpPr>
              <p:nvPr/>
            </p:nvSpPr>
            <p:spPr bwMode="auto">
              <a:xfrm>
                <a:off x="2844" y="2076"/>
                <a:ext cx="222" cy="291"/>
              </a:xfrm>
              <a:custGeom>
                <a:avLst/>
                <a:gdLst/>
                <a:ahLst/>
                <a:cxnLst>
                  <a:cxn ang="0">
                    <a:pos x="31" y="11"/>
                  </a:cxn>
                  <a:cxn ang="0">
                    <a:pos x="37" y="1"/>
                  </a:cxn>
                  <a:cxn ang="0">
                    <a:pos x="43" y="4"/>
                  </a:cxn>
                  <a:cxn ang="0">
                    <a:pos x="52" y="6"/>
                  </a:cxn>
                  <a:cxn ang="0">
                    <a:pos x="57" y="2"/>
                  </a:cxn>
                  <a:cxn ang="0">
                    <a:pos x="62" y="0"/>
                  </a:cxn>
                  <a:cxn ang="0">
                    <a:pos x="73" y="1"/>
                  </a:cxn>
                  <a:cxn ang="0">
                    <a:pos x="77" y="5"/>
                  </a:cxn>
                  <a:cxn ang="0">
                    <a:pos x="81" y="6"/>
                  </a:cxn>
                  <a:cxn ang="0">
                    <a:pos x="85" y="6"/>
                  </a:cxn>
                  <a:cxn ang="0">
                    <a:pos x="92" y="11"/>
                  </a:cxn>
                  <a:cxn ang="0">
                    <a:pos x="91" y="16"/>
                  </a:cxn>
                  <a:cxn ang="0">
                    <a:pos x="94" y="20"/>
                  </a:cxn>
                  <a:cxn ang="0">
                    <a:pos x="92" y="24"/>
                  </a:cxn>
                  <a:cxn ang="0">
                    <a:pos x="87" y="34"/>
                  </a:cxn>
                  <a:cxn ang="0">
                    <a:pos x="86" y="42"/>
                  </a:cxn>
                  <a:cxn ang="0">
                    <a:pos x="83" y="50"/>
                  </a:cxn>
                  <a:cxn ang="0">
                    <a:pos x="82" y="54"/>
                  </a:cxn>
                  <a:cxn ang="0">
                    <a:pos x="85" y="62"/>
                  </a:cxn>
                  <a:cxn ang="0">
                    <a:pos x="83" y="78"/>
                  </a:cxn>
                  <a:cxn ang="0">
                    <a:pos x="88" y="90"/>
                  </a:cxn>
                  <a:cxn ang="0">
                    <a:pos x="81" y="93"/>
                  </a:cxn>
                  <a:cxn ang="0">
                    <a:pos x="80" y="98"/>
                  </a:cxn>
                  <a:cxn ang="0">
                    <a:pos x="81" y="102"/>
                  </a:cxn>
                  <a:cxn ang="0">
                    <a:pos x="79" y="106"/>
                  </a:cxn>
                  <a:cxn ang="0">
                    <a:pos x="79" y="112"/>
                  </a:cxn>
                  <a:cxn ang="0">
                    <a:pos x="81" y="116"/>
                  </a:cxn>
                  <a:cxn ang="0">
                    <a:pos x="83" y="116"/>
                  </a:cxn>
                  <a:cxn ang="0">
                    <a:pos x="83" y="123"/>
                  </a:cxn>
                  <a:cxn ang="0">
                    <a:pos x="82" y="122"/>
                  </a:cxn>
                  <a:cxn ang="0">
                    <a:pos x="77" y="119"/>
                  </a:cxn>
                  <a:cxn ang="0">
                    <a:pos x="72" y="115"/>
                  </a:cxn>
                  <a:cxn ang="0">
                    <a:pos x="67" y="114"/>
                  </a:cxn>
                  <a:cxn ang="0">
                    <a:pos x="64" y="113"/>
                  </a:cxn>
                  <a:cxn ang="0">
                    <a:pos x="60" y="110"/>
                  </a:cxn>
                  <a:cxn ang="0">
                    <a:pos x="57" y="109"/>
                  </a:cxn>
                  <a:cxn ang="0">
                    <a:pos x="48" y="111"/>
                  </a:cxn>
                  <a:cxn ang="0">
                    <a:pos x="46" y="97"/>
                  </a:cxn>
                  <a:cxn ang="0">
                    <a:pos x="45" y="87"/>
                  </a:cxn>
                  <a:cxn ang="0">
                    <a:pos x="43" y="84"/>
                  </a:cxn>
                  <a:cxn ang="0">
                    <a:pos x="40" y="82"/>
                  </a:cxn>
                  <a:cxn ang="0">
                    <a:pos x="37" y="83"/>
                  </a:cxn>
                  <a:cxn ang="0">
                    <a:pos x="35" y="86"/>
                  </a:cxn>
                  <a:cxn ang="0">
                    <a:pos x="32" y="89"/>
                  </a:cxn>
                  <a:cxn ang="0">
                    <a:pos x="28" y="89"/>
                  </a:cxn>
                  <a:cxn ang="0">
                    <a:pos x="23" y="83"/>
                  </a:cxn>
                  <a:cxn ang="0">
                    <a:pos x="21" y="75"/>
                  </a:cxn>
                  <a:cxn ang="0">
                    <a:pos x="15" y="74"/>
                  </a:cxn>
                  <a:cxn ang="0">
                    <a:pos x="5" y="75"/>
                  </a:cxn>
                  <a:cxn ang="0">
                    <a:pos x="2" y="76"/>
                  </a:cxn>
                  <a:cxn ang="0">
                    <a:pos x="0" y="75"/>
                  </a:cxn>
                  <a:cxn ang="0">
                    <a:pos x="2" y="70"/>
                  </a:cxn>
                  <a:cxn ang="0">
                    <a:pos x="4" y="65"/>
                  </a:cxn>
                  <a:cxn ang="0">
                    <a:pos x="8" y="66"/>
                  </a:cxn>
                  <a:cxn ang="0">
                    <a:pos x="10" y="65"/>
                  </a:cxn>
                  <a:cxn ang="0">
                    <a:pos x="13" y="66"/>
                  </a:cxn>
                  <a:cxn ang="0">
                    <a:pos x="19" y="59"/>
                  </a:cxn>
                  <a:cxn ang="0">
                    <a:pos x="22" y="45"/>
                  </a:cxn>
                  <a:cxn ang="0">
                    <a:pos x="27" y="38"/>
                  </a:cxn>
                  <a:cxn ang="0">
                    <a:pos x="29" y="29"/>
                  </a:cxn>
                  <a:cxn ang="0">
                    <a:pos x="30" y="19"/>
                  </a:cxn>
                  <a:cxn ang="0">
                    <a:pos x="31" y="11"/>
                  </a:cxn>
                </a:cxnLst>
                <a:rect l="0" t="0" r="r" b="b"/>
                <a:pathLst>
                  <a:path w="94" h="123">
                    <a:moveTo>
                      <a:pt x="31" y="11"/>
                    </a:moveTo>
                    <a:cubicBezTo>
                      <a:pt x="32" y="2"/>
                      <a:pt x="34" y="1"/>
                      <a:pt x="37" y="1"/>
                    </a:cubicBezTo>
                    <a:cubicBezTo>
                      <a:pt x="41" y="1"/>
                      <a:pt x="41" y="5"/>
                      <a:pt x="43" y="4"/>
                    </a:cubicBezTo>
                    <a:cubicBezTo>
                      <a:pt x="46" y="3"/>
                      <a:pt x="47" y="7"/>
                      <a:pt x="52" y="6"/>
                    </a:cubicBezTo>
                    <a:cubicBezTo>
                      <a:pt x="53" y="5"/>
                      <a:pt x="53" y="2"/>
                      <a:pt x="57" y="2"/>
                    </a:cubicBezTo>
                    <a:cubicBezTo>
                      <a:pt x="63" y="2"/>
                      <a:pt x="59" y="0"/>
                      <a:pt x="62" y="0"/>
                    </a:cubicBezTo>
                    <a:cubicBezTo>
                      <a:pt x="64" y="0"/>
                      <a:pt x="59" y="1"/>
                      <a:pt x="73" y="1"/>
                    </a:cubicBezTo>
                    <a:cubicBezTo>
                      <a:pt x="74" y="4"/>
                      <a:pt x="75" y="3"/>
                      <a:pt x="77" y="5"/>
                    </a:cubicBezTo>
                    <a:cubicBezTo>
                      <a:pt x="78" y="7"/>
                      <a:pt x="78" y="5"/>
                      <a:pt x="81" y="6"/>
                    </a:cubicBezTo>
                    <a:cubicBezTo>
                      <a:pt x="82" y="7"/>
                      <a:pt x="82" y="4"/>
                      <a:pt x="85" y="6"/>
                    </a:cubicBezTo>
                    <a:cubicBezTo>
                      <a:pt x="88" y="9"/>
                      <a:pt x="90" y="11"/>
                      <a:pt x="92" y="11"/>
                    </a:cubicBezTo>
                    <a:cubicBezTo>
                      <a:pt x="89" y="16"/>
                      <a:pt x="91" y="12"/>
                      <a:pt x="91" y="16"/>
                    </a:cubicBezTo>
                    <a:cubicBezTo>
                      <a:pt x="90" y="21"/>
                      <a:pt x="94" y="19"/>
                      <a:pt x="94" y="20"/>
                    </a:cubicBezTo>
                    <a:cubicBezTo>
                      <a:pt x="94" y="22"/>
                      <a:pt x="94" y="19"/>
                      <a:pt x="92" y="24"/>
                    </a:cubicBezTo>
                    <a:cubicBezTo>
                      <a:pt x="89" y="31"/>
                      <a:pt x="87" y="30"/>
                      <a:pt x="87" y="34"/>
                    </a:cubicBezTo>
                    <a:cubicBezTo>
                      <a:pt x="86" y="38"/>
                      <a:pt x="84" y="37"/>
                      <a:pt x="86" y="42"/>
                    </a:cubicBezTo>
                    <a:cubicBezTo>
                      <a:pt x="82" y="45"/>
                      <a:pt x="87" y="48"/>
                      <a:pt x="83" y="50"/>
                    </a:cubicBezTo>
                    <a:cubicBezTo>
                      <a:pt x="81" y="51"/>
                      <a:pt x="81" y="50"/>
                      <a:pt x="82" y="54"/>
                    </a:cubicBezTo>
                    <a:cubicBezTo>
                      <a:pt x="84" y="65"/>
                      <a:pt x="84" y="60"/>
                      <a:pt x="85" y="62"/>
                    </a:cubicBezTo>
                    <a:cubicBezTo>
                      <a:pt x="81" y="74"/>
                      <a:pt x="85" y="76"/>
                      <a:pt x="83" y="78"/>
                    </a:cubicBezTo>
                    <a:cubicBezTo>
                      <a:pt x="82" y="80"/>
                      <a:pt x="88" y="86"/>
                      <a:pt x="88" y="90"/>
                    </a:cubicBezTo>
                    <a:cubicBezTo>
                      <a:pt x="81" y="93"/>
                      <a:pt x="81" y="93"/>
                      <a:pt x="81" y="93"/>
                    </a:cubicBezTo>
                    <a:cubicBezTo>
                      <a:pt x="82" y="94"/>
                      <a:pt x="82" y="97"/>
                      <a:pt x="80" y="98"/>
                    </a:cubicBezTo>
                    <a:cubicBezTo>
                      <a:pt x="80" y="101"/>
                      <a:pt x="82" y="100"/>
                      <a:pt x="81" y="102"/>
                    </a:cubicBezTo>
                    <a:cubicBezTo>
                      <a:pt x="80" y="103"/>
                      <a:pt x="81" y="104"/>
                      <a:pt x="79" y="106"/>
                    </a:cubicBezTo>
                    <a:cubicBezTo>
                      <a:pt x="77" y="109"/>
                      <a:pt x="79" y="112"/>
                      <a:pt x="79" y="112"/>
                    </a:cubicBezTo>
                    <a:cubicBezTo>
                      <a:pt x="78" y="113"/>
                      <a:pt x="78" y="114"/>
                      <a:pt x="81" y="116"/>
                    </a:cubicBezTo>
                    <a:cubicBezTo>
                      <a:pt x="83" y="118"/>
                      <a:pt x="82" y="116"/>
                      <a:pt x="83" y="116"/>
                    </a:cubicBezTo>
                    <a:cubicBezTo>
                      <a:pt x="83" y="123"/>
                      <a:pt x="83" y="123"/>
                      <a:pt x="83" y="123"/>
                    </a:cubicBezTo>
                    <a:cubicBezTo>
                      <a:pt x="83" y="123"/>
                      <a:pt x="82" y="123"/>
                      <a:pt x="82" y="122"/>
                    </a:cubicBezTo>
                    <a:cubicBezTo>
                      <a:pt x="81" y="120"/>
                      <a:pt x="79" y="122"/>
                      <a:pt x="77" y="119"/>
                    </a:cubicBezTo>
                    <a:cubicBezTo>
                      <a:pt x="75" y="116"/>
                      <a:pt x="74" y="118"/>
                      <a:pt x="72" y="115"/>
                    </a:cubicBezTo>
                    <a:cubicBezTo>
                      <a:pt x="70" y="113"/>
                      <a:pt x="70" y="116"/>
                      <a:pt x="67" y="114"/>
                    </a:cubicBezTo>
                    <a:cubicBezTo>
                      <a:pt x="64" y="113"/>
                      <a:pt x="66" y="115"/>
                      <a:pt x="64" y="113"/>
                    </a:cubicBezTo>
                    <a:cubicBezTo>
                      <a:pt x="61" y="111"/>
                      <a:pt x="65" y="110"/>
                      <a:pt x="60" y="110"/>
                    </a:cubicBezTo>
                    <a:cubicBezTo>
                      <a:pt x="57" y="111"/>
                      <a:pt x="59" y="109"/>
                      <a:pt x="57" y="109"/>
                    </a:cubicBezTo>
                    <a:cubicBezTo>
                      <a:pt x="50" y="110"/>
                      <a:pt x="58" y="107"/>
                      <a:pt x="48" y="111"/>
                    </a:cubicBezTo>
                    <a:cubicBezTo>
                      <a:pt x="48" y="99"/>
                      <a:pt x="46" y="107"/>
                      <a:pt x="46" y="97"/>
                    </a:cubicBezTo>
                    <a:cubicBezTo>
                      <a:pt x="46" y="91"/>
                      <a:pt x="45" y="90"/>
                      <a:pt x="45" y="87"/>
                    </a:cubicBezTo>
                    <a:cubicBezTo>
                      <a:pt x="46" y="84"/>
                      <a:pt x="46" y="84"/>
                      <a:pt x="43" y="84"/>
                    </a:cubicBezTo>
                    <a:cubicBezTo>
                      <a:pt x="40" y="84"/>
                      <a:pt x="43" y="82"/>
                      <a:pt x="40" y="82"/>
                    </a:cubicBezTo>
                    <a:cubicBezTo>
                      <a:pt x="38" y="82"/>
                      <a:pt x="40" y="83"/>
                      <a:pt x="37" y="83"/>
                    </a:cubicBezTo>
                    <a:cubicBezTo>
                      <a:pt x="33" y="84"/>
                      <a:pt x="36" y="85"/>
                      <a:pt x="35" y="86"/>
                    </a:cubicBezTo>
                    <a:cubicBezTo>
                      <a:pt x="34" y="87"/>
                      <a:pt x="34" y="90"/>
                      <a:pt x="32" y="89"/>
                    </a:cubicBezTo>
                    <a:cubicBezTo>
                      <a:pt x="30" y="87"/>
                      <a:pt x="31" y="89"/>
                      <a:pt x="28" y="89"/>
                    </a:cubicBezTo>
                    <a:cubicBezTo>
                      <a:pt x="24" y="89"/>
                      <a:pt x="26" y="86"/>
                      <a:pt x="23" y="83"/>
                    </a:cubicBezTo>
                    <a:cubicBezTo>
                      <a:pt x="21" y="81"/>
                      <a:pt x="23" y="75"/>
                      <a:pt x="21" y="75"/>
                    </a:cubicBezTo>
                    <a:cubicBezTo>
                      <a:pt x="17" y="75"/>
                      <a:pt x="18" y="74"/>
                      <a:pt x="15" y="74"/>
                    </a:cubicBezTo>
                    <a:cubicBezTo>
                      <a:pt x="10" y="75"/>
                      <a:pt x="7" y="74"/>
                      <a:pt x="5" y="75"/>
                    </a:cubicBezTo>
                    <a:cubicBezTo>
                      <a:pt x="4" y="76"/>
                      <a:pt x="4" y="75"/>
                      <a:pt x="2" y="76"/>
                    </a:cubicBezTo>
                    <a:cubicBezTo>
                      <a:pt x="1" y="77"/>
                      <a:pt x="0" y="76"/>
                      <a:pt x="0" y="75"/>
                    </a:cubicBezTo>
                    <a:cubicBezTo>
                      <a:pt x="3" y="74"/>
                      <a:pt x="2" y="74"/>
                      <a:pt x="2" y="70"/>
                    </a:cubicBezTo>
                    <a:cubicBezTo>
                      <a:pt x="1" y="66"/>
                      <a:pt x="3" y="66"/>
                      <a:pt x="4" y="65"/>
                    </a:cubicBezTo>
                    <a:cubicBezTo>
                      <a:pt x="5" y="66"/>
                      <a:pt x="7" y="67"/>
                      <a:pt x="8" y="66"/>
                    </a:cubicBezTo>
                    <a:cubicBezTo>
                      <a:pt x="9" y="63"/>
                      <a:pt x="8" y="66"/>
                      <a:pt x="10" y="65"/>
                    </a:cubicBezTo>
                    <a:cubicBezTo>
                      <a:pt x="12" y="65"/>
                      <a:pt x="11" y="71"/>
                      <a:pt x="13" y="66"/>
                    </a:cubicBezTo>
                    <a:cubicBezTo>
                      <a:pt x="16" y="60"/>
                      <a:pt x="17" y="64"/>
                      <a:pt x="19" y="59"/>
                    </a:cubicBezTo>
                    <a:cubicBezTo>
                      <a:pt x="22" y="54"/>
                      <a:pt x="21" y="49"/>
                      <a:pt x="22" y="45"/>
                    </a:cubicBezTo>
                    <a:cubicBezTo>
                      <a:pt x="24" y="42"/>
                      <a:pt x="24" y="46"/>
                      <a:pt x="27" y="38"/>
                    </a:cubicBezTo>
                    <a:cubicBezTo>
                      <a:pt x="30" y="34"/>
                      <a:pt x="28" y="35"/>
                      <a:pt x="29" y="29"/>
                    </a:cubicBezTo>
                    <a:cubicBezTo>
                      <a:pt x="29" y="19"/>
                      <a:pt x="31" y="22"/>
                      <a:pt x="30" y="19"/>
                    </a:cubicBezTo>
                    <a:cubicBezTo>
                      <a:pt x="29" y="17"/>
                      <a:pt x="31" y="18"/>
                      <a:pt x="31"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1" name="South Africa">
                <a:extLst>
                  <a:ext uri="{FF2B5EF4-FFF2-40B4-BE49-F238E27FC236}">
                    <a16:creationId xmlns:a16="http://schemas.microsoft.com/office/drawing/2014/main" id="{77457E38-2874-40BC-84BE-D7770626D05D}"/>
                  </a:ext>
                </a:extLst>
              </p:cNvPr>
              <p:cNvSpPr>
                <a:spLocks/>
              </p:cNvSpPr>
              <p:nvPr/>
            </p:nvSpPr>
            <p:spPr bwMode="auto">
              <a:xfrm>
                <a:off x="2879" y="2501"/>
                <a:ext cx="182" cy="194"/>
              </a:xfrm>
              <a:custGeom>
                <a:avLst/>
                <a:gdLst/>
                <a:ahLst/>
                <a:cxnLst>
                  <a:cxn ang="0">
                    <a:pos x="64" y="2"/>
                  </a:cxn>
                  <a:cxn ang="0">
                    <a:pos x="71" y="3"/>
                  </a:cxn>
                  <a:cxn ang="0">
                    <a:pos x="74" y="3"/>
                  </a:cxn>
                  <a:cxn ang="0">
                    <a:pos x="75" y="13"/>
                  </a:cxn>
                  <a:cxn ang="0">
                    <a:pos x="73" y="24"/>
                  </a:cxn>
                  <a:cxn ang="0">
                    <a:pos x="69" y="26"/>
                  </a:cxn>
                  <a:cxn ang="0">
                    <a:pos x="70" y="32"/>
                  </a:cxn>
                  <a:cxn ang="0">
                    <a:pos x="74" y="33"/>
                  </a:cxn>
                  <a:cxn ang="0">
                    <a:pos x="75" y="29"/>
                  </a:cxn>
                  <a:cxn ang="0">
                    <a:pos x="77" y="29"/>
                  </a:cxn>
                  <a:cxn ang="0">
                    <a:pos x="72" y="42"/>
                  </a:cxn>
                  <a:cxn ang="0">
                    <a:pos x="60" y="58"/>
                  </a:cxn>
                  <a:cxn ang="0">
                    <a:pos x="54" y="66"/>
                  </a:cxn>
                  <a:cxn ang="0">
                    <a:pos x="44" y="74"/>
                  </a:cxn>
                  <a:cxn ang="0">
                    <a:pos x="39" y="76"/>
                  </a:cxn>
                  <a:cxn ang="0">
                    <a:pos x="36" y="77"/>
                  </a:cxn>
                  <a:cxn ang="0">
                    <a:pos x="31" y="77"/>
                  </a:cxn>
                  <a:cxn ang="0">
                    <a:pos x="27" y="77"/>
                  </a:cxn>
                  <a:cxn ang="0">
                    <a:pos x="24" y="78"/>
                  </a:cxn>
                  <a:cxn ang="0">
                    <a:pos x="20" y="79"/>
                  </a:cxn>
                  <a:cxn ang="0">
                    <a:pos x="12" y="77"/>
                  </a:cxn>
                  <a:cxn ang="0">
                    <a:pos x="12" y="79"/>
                  </a:cxn>
                  <a:cxn ang="0">
                    <a:pos x="9" y="74"/>
                  </a:cxn>
                  <a:cxn ang="0">
                    <a:pos x="7" y="69"/>
                  </a:cxn>
                  <a:cxn ang="0">
                    <a:pos x="9" y="66"/>
                  </a:cxn>
                  <a:cxn ang="0">
                    <a:pos x="7" y="58"/>
                  </a:cxn>
                  <a:cxn ang="0">
                    <a:pos x="2" y="42"/>
                  </a:cxn>
                  <a:cxn ang="0">
                    <a:pos x="0" y="40"/>
                  </a:cxn>
                  <a:cxn ang="0">
                    <a:pos x="6" y="37"/>
                  </a:cxn>
                  <a:cxn ang="0">
                    <a:pos x="10" y="42"/>
                  </a:cxn>
                  <a:cxn ang="0">
                    <a:pos x="17" y="39"/>
                  </a:cxn>
                  <a:cxn ang="0">
                    <a:pos x="18" y="19"/>
                  </a:cxn>
                  <a:cxn ang="0">
                    <a:pos x="24" y="27"/>
                  </a:cxn>
                  <a:cxn ang="0">
                    <a:pos x="24" y="30"/>
                  </a:cxn>
                  <a:cxn ang="0">
                    <a:pos x="28" y="30"/>
                  </a:cxn>
                  <a:cxn ang="0">
                    <a:pos x="30" y="29"/>
                  </a:cxn>
                  <a:cxn ang="0">
                    <a:pos x="32" y="25"/>
                  </a:cxn>
                  <a:cxn ang="0">
                    <a:pos x="37" y="21"/>
                  </a:cxn>
                  <a:cxn ang="0">
                    <a:pos x="40" y="23"/>
                  </a:cxn>
                  <a:cxn ang="0">
                    <a:pos x="47" y="22"/>
                  </a:cxn>
                  <a:cxn ang="0">
                    <a:pos x="52" y="13"/>
                  </a:cxn>
                  <a:cxn ang="0">
                    <a:pos x="56" y="8"/>
                  </a:cxn>
                  <a:cxn ang="0">
                    <a:pos x="61" y="4"/>
                  </a:cxn>
                  <a:cxn ang="0">
                    <a:pos x="64" y="2"/>
                  </a:cxn>
                </a:cxnLst>
                <a:rect l="0" t="0" r="r" b="b"/>
                <a:pathLst>
                  <a:path w="77" h="82">
                    <a:moveTo>
                      <a:pt x="64" y="2"/>
                    </a:moveTo>
                    <a:cubicBezTo>
                      <a:pt x="67" y="0"/>
                      <a:pt x="68" y="3"/>
                      <a:pt x="71" y="3"/>
                    </a:cubicBezTo>
                    <a:cubicBezTo>
                      <a:pt x="73" y="2"/>
                      <a:pt x="74" y="3"/>
                      <a:pt x="74" y="3"/>
                    </a:cubicBezTo>
                    <a:cubicBezTo>
                      <a:pt x="76" y="9"/>
                      <a:pt x="74" y="5"/>
                      <a:pt x="75" y="13"/>
                    </a:cubicBezTo>
                    <a:cubicBezTo>
                      <a:pt x="76" y="19"/>
                      <a:pt x="74" y="18"/>
                      <a:pt x="73" y="24"/>
                    </a:cubicBezTo>
                    <a:cubicBezTo>
                      <a:pt x="70" y="22"/>
                      <a:pt x="70" y="23"/>
                      <a:pt x="69" y="26"/>
                    </a:cubicBezTo>
                    <a:cubicBezTo>
                      <a:pt x="68" y="29"/>
                      <a:pt x="67" y="29"/>
                      <a:pt x="70" y="32"/>
                    </a:cubicBezTo>
                    <a:cubicBezTo>
                      <a:pt x="72" y="34"/>
                      <a:pt x="73" y="33"/>
                      <a:pt x="74" y="33"/>
                    </a:cubicBezTo>
                    <a:cubicBezTo>
                      <a:pt x="76" y="32"/>
                      <a:pt x="73" y="31"/>
                      <a:pt x="75" y="29"/>
                    </a:cubicBezTo>
                    <a:cubicBezTo>
                      <a:pt x="77" y="29"/>
                      <a:pt x="77" y="29"/>
                      <a:pt x="77" y="29"/>
                    </a:cubicBezTo>
                    <a:cubicBezTo>
                      <a:pt x="75" y="40"/>
                      <a:pt x="75" y="42"/>
                      <a:pt x="72" y="42"/>
                    </a:cubicBezTo>
                    <a:cubicBezTo>
                      <a:pt x="68" y="42"/>
                      <a:pt x="65" y="57"/>
                      <a:pt x="60" y="58"/>
                    </a:cubicBezTo>
                    <a:cubicBezTo>
                      <a:pt x="58" y="59"/>
                      <a:pt x="56" y="65"/>
                      <a:pt x="54" y="66"/>
                    </a:cubicBezTo>
                    <a:cubicBezTo>
                      <a:pt x="52" y="67"/>
                      <a:pt x="52" y="73"/>
                      <a:pt x="44" y="74"/>
                    </a:cubicBezTo>
                    <a:cubicBezTo>
                      <a:pt x="41" y="74"/>
                      <a:pt x="43" y="77"/>
                      <a:pt x="39" y="76"/>
                    </a:cubicBezTo>
                    <a:cubicBezTo>
                      <a:pt x="37" y="76"/>
                      <a:pt x="39" y="79"/>
                      <a:pt x="36" y="77"/>
                    </a:cubicBezTo>
                    <a:cubicBezTo>
                      <a:pt x="35" y="77"/>
                      <a:pt x="32" y="76"/>
                      <a:pt x="31" y="77"/>
                    </a:cubicBezTo>
                    <a:cubicBezTo>
                      <a:pt x="30" y="77"/>
                      <a:pt x="28" y="75"/>
                      <a:pt x="27" y="77"/>
                    </a:cubicBezTo>
                    <a:cubicBezTo>
                      <a:pt x="26" y="79"/>
                      <a:pt x="25" y="78"/>
                      <a:pt x="24" y="78"/>
                    </a:cubicBezTo>
                    <a:cubicBezTo>
                      <a:pt x="23" y="79"/>
                      <a:pt x="22" y="77"/>
                      <a:pt x="20" y="79"/>
                    </a:cubicBezTo>
                    <a:cubicBezTo>
                      <a:pt x="15" y="82"/>
                      <a:pt x="13" y="76"/>
                      <a:pt x="12" y="77"/>
                    </a:cubicBezTo>
                    <a:cubicBezTo>
                      <a:pt x="11" y="77"/>
                      <a:pt x="12" y="79"/>
                      <a:pt x="12" y="79"/>
                    </a:cubicBezTo>
                    <a:cubicBezTo>
                      <a:pt x="8" y="77"/>
                      <a:pt x="11" y="76"/>
                      <a:pt x="9" y="74"/>
                    </a:cubicBezTo>
                    <a:cubicBezTo>
                      <a:pt x="7" y="72"/>
                      <a:pt x="10" y="71"/>
                      <a:pt x="7" y="69"/>
                    </a:cubicBezTo>
                    <a:cubicBezTo>
                      <a:pt x="9" y="68"/>
                      <a:pt x="10" y="68"/>
                      <a:pt x="9" y="66"/>
                    </a:cubicBezTo>
                    <a:cubicBezTo>
                      <a:pt x="8" y="63"/>
                      <a:pt x="11" y="61"/>
                      <a:pt x="7" y="58"/>
                    </a:cubicBezTo>
                    <a:cubicBezTo>
                      <a:pt x="2" y="55"/>
                      <a:pt x="4" y="43"/>
                      <a:pt x="2" y="42"/>
                    </a:cubicBezTo>
                    <a:cubicBezTo>
                      <a:pt x="2" y="42"/>
                      <a:pt x="1" y="41"/>
                      <a:pt x="0" y="40"/>
                    </a:cubicBezTo>
                    <a:cubicBezTo>
                      <a:pt x="2" y="39"/>
                      <a:pt x="3" y="37"/>
                      <a:pt x="6" y="37"/>
                    </a:cubicBezTo>
                    <a:cubicBezTo>
                      <a:pt x="8" y="37"/>
                      <a:pt x="6" y="42"/>
                      <a:pt x="10" y="42"/>
                    </a:cubicBezTo>
                    <a:cubicBezTo>
                      <a:pt x="16" y="42"/>
                      <a:pt x="14" y="39"/>
                      <a:pt x="17" y="39"/>
                    </a:cubicBezTo>
                    <a:cubicBezTo>
                      <a:pt x="18" y="19"/>
                      <a:pt x="18" y="19"/>
                      <a:pt x="18" y="19"/>
                    </a:cubicBezTo>
                    <a:cubicBezTo>
                      <a:pt x="24" y="21"/>
                      <a:pt x="25" y="26"/>
                      <a:pt x="24" y="27"/>
                    </a:cubicBezTo>
                    <a:cubicBezTo>
                      <a:pt x="23" y="29"/>
                      <a:pt x="22" y="31"/>
                      <a:pt x="24" y="30"/>
                    </a:cubicBezTo>
                    <a:cubicBezTo>
                      <a:pt x="27" y="30"/>
                      <a:pt x="28" y="31"/>
                      <a:pt x="28" y="30"/>
                    </a:cubicBezTo>
                    <a:cubicBezTo>
                      <a:pt x="29" y="27"/>
                      <a:pt x="29" y="31"/>
                      <a:pt x="30" y="29"/>
                    </a:cubicBezTo>
                    <a:cubicBezTo>
                      <a:pt x="30" y="26"/>
                      <a:pt x="33" y="26"/>
                      <a:pt x="32" y="25"/>
                    </a:cubicBezTo>
                    <a:cubicBezTo>
                      <a:pt x="31" y="23"/>
                      <a:pt x="34" y="21"/>
                      <a:pt x="37" y="21"/>
                    </a:cubicBezTo>
                    <a:cubicBezTo>
                      <a:pt x="40" y="22"/>
                      <a:pt x="36" y="22"/>
                      <a:pt x="40" y="23"/>
                    </a:cubicBezTo>
                    <a:cubicBezTo>
                      <a:pt x="43" y="24"/>
                      <a:pt x="45" y="21"/>
                      <a:pt x="47" y="22"/>
                    </a:cubicBezTo>
                    <a:cubicBezTo>
                      <a:pt x="49" y="14"/>
                      <a:pt x="50" y="17"/>
                      <a:pt x="52" y="13"/>
                    </a:cubicBezTo>
                    <a:cubicBezTo>
                      <a:pt x="54" y="10"/>
                      <a:pt x="54" y="8"/>
                      <a:pt x="56" y="8"/>
                    </a:cubicBezTo>
                    <a:cubicBezTo>
                      <a:pt x="61" y="6"/>
                      <a:pt x="58" y="4"/>
                      <a:pt x="61" y="4"/>
                    </a:cubicBezTo>
                    <a:cubicBezTo>
                      <a:pt x="64" y="3"/>
                      <a:pt x="62" y="3"/>
                      <a:pt x="6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2" name="Mozambique">
                <a:extLst>
                  <a:ext uri="{FF2B5EF4-FFF2-40B4-BE49-F238E27FC236}">
                    <a16:creationId xmlns:a16="http://schemas.microsoft.com/office/drawing/2014/main" id="{68B1BD19-99C3-49DC-A7C6-19105E301911}"/>
                  </a:ext>
                </a:extLst>
              </p:cNvPr>
              <p:cNvSpPr>
                <a:spLocks/>
              </p:cNvSpPr>
              <p:nvPr/>
            </p:nvSpPr>
            <p:spPr bwMode="auto">
              <a:xfrm>
                <a:off x="3040" y="2327"/>
                <a:ext cx="128" cy="243"/>
              </a:xfrm>
              <a:custGeom>
                <a:avLst/>
                <a:gdLst/>
                <a:ahLst/>
                <a:cxnLst>
                  <a:cxn ang="0">
                    <a:pos x="6" y="77"/>
                  </a:cxn>
                  <a:cxn ang="0">
                    <a:pos x="9" y="70"/>
                  </a:cxn>
                  <a:cxn ang="0">
                    <a:pos x="9" y="68"/>
                  </a:cxn>
                  <a:cxn ang="0">
                    <a:pos x="11" y="65"/>
                  </a:cxn>
                  <a:cxn ang="0">
                    <a:pos x="13" y="61"/>
                  </a:cxn>
                  <a:cxn ang="0">
                    <a:pos x="11" y="58"/>
                  </a:cxn>
                  <a:cxn ang="0">
                    <a:pos x="14" y="52"/>
                  </a:cxn>
                  <a:cxn ang="0">
                    <a:pos x="14" y="46"/>
                  </a:cxn>
                  <a:cxn ang="0">
                    <a:pos x="14" y="41"/>
                  </a:cxn>
                  <a:cxn ang="0">
                    <a:pos x="11" y="39"/>
                  </a:cxn>
                  <a:cxn ang="0">
                    <a:pos x="5" y="36"/>
                  </a:cxn>
                  <a:cxn ang="0">
                    <a:pos x="2" y="33"/>
                  </a:cxn>
                  <a:cxn ang="0">
                    <a:pos x="1" y="30"/>
                  </a:cxn>
                  <a:cxn ang="0">
                    <a:pos x="9" y="27"/>
                  </a:cxn>
                  <a:cxn ang="0">
                    <a:pos x="16" y="24"/>
                  </a:cxn>
                  <a:cxn ang="0">
                    <a:pos x="19" y="27"/>
                  </a:cxn>
                  <a:cxn ang="0">
                    <a:pos x="22" y="26"/>
                  </a:cxn>
                  <a:cxn ang="0">
                    <a:pos x="22" y="32"/>
                  </a:cxn>
                  <a:cxn ang="0">
                    <a:pos x="24" y="40"/>
                  </a:cxn>
                  <a:cxn ang="0">
                    <a:pos x="27" y="42"/>
                  </a:cxn>
                  <a:cxn ang="0">
                    <a:pos x="28" y="36"/>
                  </a:cxn>
                  <a:cxn ang="0">
                    <a:pos x="29" y="30"/>
                  </a:cxn>
                  <a:cxn ang="0">
                    <a:pos x="27" y="23"/>
                  </a:cxn>
                  <a:cxn ang="0">
                    <a:pos x="26" y="21"/>
                  </a:cxn>
                  <a:cxn ang="0">
                    <a:pos x="26" y="12"/>
                  </a:cxn>
                  <a:cxn ang="0">
                    <a:pos x="26" y="7"/>
                  </a:cxn>
                  <a:cxn ang="0">
                    <a:pos x="32" y="7"/>
                  </a:cxn>
                  <a:cxn ang="0">
                    <a:pos x="38" y="7"/>
                  </a:cxn>
                  <a:cxn ang="0">
                    <a:pos x="41" y="5"/>
                  </a:cxn>
                  <a:cxn ang="0">
                    <a:pos x="45" y="4"/>
                  </a:cxn>
                  <a:cxn ang="0">
                    <a:pos x="52" y="0"/>
                  </a:cxn>
                  <a:cxn ang="0">
                    <a:pos x="53" y="7"/>
                  </a:cxn>
                  <a:cxn ang="0">
                    <a:pos x="52" y="14"/>
                  </a:cxn>
                  <a:cxn ang="0">
                    <a:pos x="52" y="24"/>
                  </a:cxn>
                  <a:cxn ang="0">
                    <a:pos x="51" y="34"/>
                  </a:cxn>
                  <a:cxn ang="0">
                    <a:pos x="48" y="38"/>
                  </a:cxn>
                  <a:cxn ang="0">
                    <a:pos x="40" y="45"/>
                  </a:cxn>
                  <a:cxn ang="0">
                    <a:pos x="37" y="47"/>
                  </a:cxn>
                  <a:cxn ang="0">
                    <a:pos x="25" y="58"/>
                  </a:cxn>
                  <a:cxn ang="0">
                    <a:pos x="22" y="68"/>
                  </a:cxn>
                  <a:cxn ang="0">
                    <a:pos x="23" y="74"/>
                  </a:cxn>
                  <a:cxn ang="0">
                    <a:pos x="24" y="80"/>
                  </a:cxn>
                  <a:cxn ang="0">
                    <a:pos x="22" y="87"/>
                  </a:cxn>
                  <a:cxn ang="0">
                    <a:pos x="14" y="96"/>
                  </a:cxn>
                  <a:cxn ang="0">
                    <a:pos x="9" y="103"/>
                  </a:cxn>
                  <a:cxn ang="0">
                    <a:pos x="7" y="103"/>
                  </a:cxn>
                  <a:cxn ang="0">
                    <a:pos x="5" y="98"/>
                  </a:cxn>
                  <a:cxn ang="0">
                    <a:pos x="7" y="87"/>
                  </a:cxn>
                  <a:cxn ang="0">
                    <a:pos x="6" y="77"/>
                  </a:cxn>
                </a:cxnLst>
                <a:rect l="0" t="0" r="r" b="b"/>
                <a:pathLst>
                  <a:path w="54" h="103">
                    <a:moveTo>
                      <a:pt x="6" y="77"/>
                    </a:moveTo>
                    <a:cubicBezTo>
                      <a:pt x="7" y="76"/>
                      <a:pt x="8" y="74"/>
                      <a:pt x="9" y="70"/>
                    </a:cubicBezTo>
                    <a:cubicBezTo>
                      <a:pt x="9" y="69"/>
                      <a:pt x="9" y="71"/>
                      <a:pt x="9" y="68"/>
                    </a:cubicBezTo>
                    <a:cubicBezTo>
                      <a:pt x="9" y="66"/>
                      <a:pt x="9" y="70"/>
                      <a:pt x="11" y="65"/>
                    </a:cubicBezTo>
                    <a:cubicBezTo>
                      <a:pt x="13" y="61"/>
                      <a:pt x="14" y="64"/>
                      <a:pt x="13" y="61"/>
                    </a:cubicBezTo>
                    <a:cubicBezTo>
                      <a:pt x="12" y="59"/>
                      <a:pt x="15" y="60"/>
                      <a:pt x="11" y="58"/>
                    </a:cubicBezTo>
                    <a:cubicBezTo>
                      <a:pt x="15" y="54"/>
                      <a:pt x="13" y="53"/>
                      <a:pt x="14" y="52"/>
                    </a:cubicBezTo>
                    <a:cubicBezTo>
                      <a:pt x="16" y="51"/>
                      <a:pt x="14" y="49"/>
                      <a:pt x="14" y="46"/>
                    </a:cubicBezTo>
                    <a:cubicBezTo>
                      <a:pt x="14" y="42"/>
                      <a:pt x="16" y="44"/>
                      <a:pt x="14" y="41"/>
                    </a:cubicBezTo>
                    <a:cubicBezTo>
                      <a:pt x="12" y="39"/>
                      <a:pt x="13" y="40"/>
                      <a:pt x="11" y="39"/>
                    </a:cubicBezTo>
                    <a:cubicBezTo>
                      <a:pt x="7" y="38"/>
                      <a:pt x="9" y="37"/>
                      <a:pt x="5" y="36"/>
                    </a:cubicBezTo>
                    <a:cubicBezTo>
                      <a:pt x="2" y="36"/>
                      <a:pt x="3" y="37"/>
                      <a:pt x="2" y="33"/>
                    </a:cubicBezTo>
                    <a:cubicBezTo>
                      <a:pt x="0" y="31"/>
                      <a:pt x="2" y="31"/>
                      <a:pt x="1" y="30"/>
                    </a:cubicBezTo>
                    <a:cubicBezTo>
                      <a:pt x="4" y="29"/>
                      <a:pt x="5" y="28"/>
                      <a:pt x="9" y="27"/>
                    </a:cubicBezTo>
                    <a:cubicBezTo>
                      <a:pt x="12" y="26"/>
                      <a:pt x="13" y="25"/>
                      <a:pt x="16" y="24"/>
                    </a:cubicBezTo>
                    <a:cubicBezTo>
                      <a:pt x="18" y="25"/>
                      <a:pt x="18" y="27"/>
                      <a:pt x="19" y="27"/>
                    </a:cubicBezTo>
                    <a:cubicBezTo>
                      <a:pt x="20" y="28"/>
                      <a:pt x="21" y="26"/>
                      <a:pt x="22" y="26"/>
                    </a:cubicBezTo>
                    <a:cubicBezTo>
                      <a:pt x="23" y="27"/>
                      <a:pt x="23" y="32"/>
                      <a:pt x="22" y="32"/>
                    </a:cubicBezTo>
                    <a:cubicBezTo>
                      <a:pt x="20" y="32"/>
                      <a:pt x="23" y="40"/>
                      <a:pt x="24" y="40"/>
                    </a:cubicBezTo>
                    <a:cubicBezTo>
                      <a:pt x="26" y="40"/>
                      <a:pt x="25" y="44"/>
                      <a:pt x="27" y="42"/>
                    </a:cubicBezTo>
                    <a:cubicBezTo>
                      <a:pt x="28" y="41"/>
                      <a:pt x="25" y="39"/>
                      <a:pt x="28" y="36"/>
                    </a:cubicBezTo>
                    <a:cubicBezTo>
                      <a:pt x="31" y="33"/>
                      <a:pt x="27" y="33"/>
                      <a:pt x="29" y="30"/>
                    </a:cubicBezTo>
                    <a:cubicBezTo>
                      <a:pt x="31" y="26"/>
                      <a:pt x="30" y="25"/>
                      <a:pt x="27" y="23"/>
                    </a:cubicBezTo>
                    <a:cubicBezTo>
                      <a:pt x="27" y="23"/>
                      <a:pt x="27" y="21"/>
                      <a:pt x="26" y="21"/>
                    </a:cubicBezTo>
                    <a:cubicBezTo>
                      <a:pt x="23" y="19"/>
                      <a:pt x="28" y="15"/>
                      <a:pt x="26" y="12"/>
                    </a:cubicBezTo>
                    <a:cubicBezTo>
                      <a:pt x="25" y="11"/>
                      <a:pt x="26" y="10"/>
                      <a:pt x="26" y="7"/>
                    </a:cubicBezTo>
                    <a:cubicBezTo>
                      <a:pt x="30" y="7"/>
                      <a:pt x="29" y="4"/>
                      <a:pt x="32" y="7"/>
                    </a:cubicBezTo>
                    <a:cubicBezTo>
                      <a:pt x="36" y="10"/>
                      <a:pt x="35" y="5"/>
                      <a:pt x="38" y="7"/>
                    </a:cubicBezTo>
                    <a:cubicBezTo>
                      <a:pt x="39" y="7"/>
                      <a:pt x="42" y="6"/>
                      <a:pt x="41" y="5"/>
                    </a:cubicBezTo>
                    <a:cubicBezTo>
                      <a:pt x="40" y="4"/>
                      <a:pt x="44" y="4"/>
                      <a:pt x="45" y="4"/>
                    </a:cubicBezTo>
                    <a:cubicBezTo>
                      <a:pt x="47" y="4"/>
                      <a:pt x="51" y="4"/>
                      <a:pt x="52" y="0"/>
                    </a:cubicBezTo>
                    <a:cubicBezTo>
                      <a:pt x="54" y="3"/>
                      <a:pt x="52" y="5"/>
                      <a:pt x="53" y="7"/>
                    </a:cubicBezTo>
                    <a:cubicBezTo>
                      <a:pt x="53" y="9"/>
                      <a:pt x="51" y="10"/>
                      <a:pt x="52" y="14"/>
                    </a:cubicBezTo>
                    <a:cubicBezTo>
                      <a:pt x="53" y="17"/>
                      <a:pt x="50" y="18"/>
                      <a:pt x="52" y="24"/>
                    </a:cubicBezTo>
                    <a:cubicBezTo>
                      <a:pt x="54" y="30"/>
                      <a:pt x="54" y="29"/>
                      <a:pt x="51" y="34"/>
                    </a:cubicBezTo>
                    <a:cubicBezTo>
                      <a:pt x="50" y="38"/>
                      <a:pt x="50" y="35"/>
                      <a:pt x="48" y="38"/>
                    </a:cubicBezTo>
                    <a:cubicBezTo>
                      <a:pt x="47" y="41"/>
                      <a:pt x="43" y="45"/>
                      <a:pt x="40" y="45"/>
                    </a:cubicBezTo>
                    <a:cubicBezTo>
                      <a:pt x="39" y="45"/>
                      <a:pt x="40" y="47"/>
                      <a:pt x="37" y="47"/>
                    </a:cubicBezTo>
                    <a:cubicBezTo>
                      <a:pt x="32" y="48"/>
                      <a:pt x="28" y="57"/>
                      <a:pt x="25" y="58"/>
                    </a:cubicBezTo>
                    <a:cubicBezTo>
                      <a:pt x="21" y="60"/>
                      <a:pt x="19" y="66"/>
                      <a:pt x="22" y="68"/>
                    </a:cubicBezTo>
                    <a:cubicBezTo>
                      <a:pt x="23" y="68"/>
                      <a:pt x="22" y="70"/>
                      <a:pt x="23" y="74"/>
                    </a:cubicBezTo>
                    <a:cubicBezTo>
                      <a:pt x="24" y="75"/>
                      <a:pt x="23" y="77"/>
                      <a:pt x="24" y="80"/>
                    </a:cubicBezTo>
                    <a:cubicBezTo>
                      <a:pt x="25" y="83"/>
                      <a:pt x="22" y="83"/>
                      <a:pt x="22" y="87"/>
                    </a:cubicBezTo>
                    <a:cubicBezTo>
                      <a:pt x="22" y="88"/>
                      <a:pt x="21" y="93"/>
                      <a:pt x="14" y="96"/>
                    </a:cubicBezTo>
                    <a:cubicBezTo>
                      <a:pt x="6" y="99"/>
                      <a:pt x="10" y="100"/>
                      <a:pt x="9" y="103"/>
                    </a:cubicBezTo>
                    <a:cubicBezTo>
                      <a:pt x="7" y="103"/>
                      <a:pt x="7" y="103"/>
                      <a:pt x="7" y="103"/>
                    </a:cubicBezTo>
                    <a:cubicBezTo>
                      <a:pt x="5" y="100"/>
                      <a:pt x="7" y="100"/>
                      <a:pt x="5" y="98"/>
                    </a:cubicBezTo>
                    <a:cubicBezTo>
                      <a:pt x="6" y="92"/>
                      <a:pt x="8" y="93"/>
                      <a:pt x="7" y="87"/>
                    </a:cubicBezTo>
                    <a:cubicBezTo>
                      <a:pt x="6" y="79"/>
                      <a:pt x="8" y="83"/>
                      <a:pt x="6" y="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3" name="Ethiopia">
                <a:extLst>
                  <a:ext uri="{FF2B5EF4-FFF2-40B4-BE49-F238E27FC236}">
                    <a16:creationId xmlns:a16="http://schemas.microsoft.com/office/drawing/2014/main" id="{A1D8E01F-56C5-4CE4-A270-D0B6DFE57E67}"/>
                  </a:ext>
                </a:extLst>
              </p:cNvPr>
              <p:cNvSpPr>
                <a:spLocks/>
              </p:cNvSpPr>
              <p:nvPr/>
            </p:nvSpPr>
            <p:spPr bwMode="auto">
              <a:xfrm>
                <a:off x="3083" y="1937"/>
                <a:ext cx="167" cy="168"/>
              </a:xfrm>
              <a:custGeom>
                <a:avLst/>
                <a:gdLst/>
                <a:ahLst/>
                <a:cxnLst>
                  <a:cxn ang="0">
                    <a:pos x="13" y="63"/>
                  </a:cxn>
                  <a:cxn ang="0">
                    <a:pos x="10" y="56"/>
                  </a:cxn>
                  <a:cxn ang="0">
                    <a:pos x="7" y="50"/>
                  </a:cxn>
                  <a:cxn ang="0">
                    <a:pos x="0" y="42"/>
                  </a:cxn>
                  <a:cxn ang="0">
                    <a:pos x="1" y="39"/>
                  </a:cxn>
                  <a:cxn ang="0">
                    <a:pos x="5" y="30"/>
                  </a:cxn>
                  <a:cxn ang="0">
                    <a:pos x="8" y="17"/>
                  </a:cxn>
                  <a:cxn ang="0">
                    <a:pos x="13" y="2"/>
                  </a:cxn>
                  <a:cxn ang="0">
                    <a:pos x="18" y="3"/>
                  </a:cxn>
                  <a:cxn ang="0">
                    <a:pos x="20" y="0"/>
                  </a:cxn>
                  <a:cxn ang="0">
                    <a:pos x="26" y="2"/>
                  </a:cxn>
                  <a:cxn ang="0">
                    <a:pos x="31" y="2"/>
                  </a:cxn>
                  <a:cxn ang="0">
                    <a:pos x="44" y="13"/>
                  </a:cxn>
                  <a:cxn ang="0">
                    <a:pos x="41" y="15"/>
                  </a:cxn>
                  <a:cxn ang="0">
                    <a:pos x="41" y="21"/>
                  </a:cxn>
                  <a:cxn ang="0">
                    <a:pos x="45" y="22"/>
                  </a:cxn>
                  <a:cxn ang="0">
                    <a:pos x="44" y="24"/>
                  </a:cxn>
                  <a:cxn ang="0">
                    <a:pos x="47" y="29"/>
                  </a:cxn>
                  <a:cxn ang="0">
                    <a:pos x="48" y="32"/>
                  </a:cxn>
                  <a:cxn ang="0">
                    <a:pos x="64" y="40"/>
                  </a:cxn>
                  <a:cxn ang="0">
                    <a:pos x="71" y="42"/>
                  </a:cxn>
                  <a:cxn ang="0">
                    <a:pos x="54" y="61"/>
                  </a:cxn>
                  <a:cxn ang="0">
                    <a:pos x="42" y="69"/>
                  </a:cxn>
                  <a:cxn ang="0">
                    <a:pos x="35" y="68"/>
                  </a:cxn>
                  <a:cxn ang="0">
                    <a:pos x="29" y="71"/>
                  </a:cxn>
                  <a:cxn ang="0">
                    <a:pos x="13" y="63"/>
                  </a:cxn>
                </a:cxnLst>
                <a:rect l="0" t="0" r="r" b="b"/>
                <a:pathLst>
                  <a:path w="71" h="71">
                    <a:moveTo>
                      <a:pt x="13" y="63"/>
                    </a:moveTo>
                    <a:cubicBezTo>
                      <a:pt x="14" y="59"/>
                      <a:pt x="11" y="60"/>
                      <a:pt x="10" y="56"/>
                    </a:cubicBezTo>
                    <a:cubicBezTo>
                      <a:pt x="8" y="52"/>
                      <a:pt x="8" y="55"/>
                      <a:pt x="7" y="50"/>
                    </a:cubicBezTo>
                    <a:cubicBezTo>
                      <a:pt x="5" y="46"/>
                      <a:pt x="0" y="42"/>
                      <a:pt x="0" y="42"/>
                    </a:cubicBezTo>
                    <a:cubicBezTo>
                      <a:pt x="1" y="39"/>
                      <a:pt x="1" y="39"/>
                      <a:pt x="1" y="39"/>
                    </a:cubicBezTo>
                    <a:cubicBezTo>
                      <a:pt x="2" y="39"/>
                      <a:pt x="5" y="39"/>
                      <a:pt x="5" y="30"/>
                    </a:cubicBezTo>
                    <a:cubicBezTo>
                      <a:pt x="5" y="18"/>
                      <a:pt x="7" y="23"/>
                      <a:pt x="8" y="17"/>
                    </a:cubicBezTo>
                    <a:cubicBezTo>
                      <a:pt x="8" y="10"/>
                      <a:pt x="12" y="12"/>
                      <a:pt x="13" y="2"/>
                    </a:cubicBezTo>
                    <a:cubicBezTo>
                      <a:pt x="19" y="1"/>
                      <a:pt x="16" y="3"/>
                      <a:pt x="18" y="3"/>
                    </a:cubicBezTo>
                    <a:cubicBezTo>
                      <a:pt x="20" y="3"/>
                      <a:pt x="19" y="0"/>
                      <a:pt x="20" y="0"/>
                    </a:cubicBezTo>
                    <a:cubicBezTo>
                      <a:pt x="22" y="0"/>
                      <a:pt x="21" y="3"/>
                      <a:pt x="26" y="2"/>
                    </a:cubicBezTo>
                    <a:cubicBezTo>
                      <a:pt x="29" y="1"/>
                      <a:pt x="28" y="2"/>
                      <a:pt x="31" y="2"/>
                    </a:cubicBezTo>
                    <a:cubicBezTo>
                      <a:pt x="37" y="1"/>
                      <a:pt x="41" y="8"/>
                      <a:pt x="44" y="13"/>
                    </a:cubicBezTo>
                    <a:cubicBezTo>
                      <a:pt x="44" y="13"/>
                      <a:pt x="42" y="13"/>
                      <a:pt x="41" y="15"/>
                    </a:cubicBezTo>
                    <a:cubicBezTo>
                      <a:pt x="40" y="21"/>
                      <a:pt x="41" y="22"/>
                      <a:pt x="41" y="21"/>
                    </a:cubicBezTo>
                    <a:cubicBezTo>
                      <a:pt x="43" y="24"/>
                      <a:pt x="43" y="20"/>
                      <a:pt x="45" y="22"/>
                    </a:cubicBezTo>
                    <a:cubicBezTo>
                      <a:pt x="44" y="24"/>
                      <a:pt x="44" y="24"/>
                      <a:pt x="44" y="24"/>
                    </a:cubicBezTo>
                    <a:cubicBezTo>
                      <a:pt x="47" y="29"/>
                      <a:pt x="47" y="29"/>
                      <a:pt x="47" y="29"/>
                    </a:cubicBezTo>
                    <a:cubicBezTo>
                      <a:pt x="48" y="32"/>
                      <a:pt x="48" y="32"/>
                      <a:pt x="48" y="32"/>
                    </a:cubicBezTo>
                    <a:cubicBezTo>
                      <a:pt x="64" y="40"/>
                      <a:pt x="64" y="40"/>
                      <a:pt x="64" y="40"/>
                    </a:cubicBezTo>
                    <a:cubicBezTo>
                      <a:pt x="71" y="42"/>
                      <a:pt x="71" y="42"/>
                      <a:pt x="71" y="42"/>
                    </a:cubicBezTo>
                    <a:cubicBezTo>
                      <a:pt x="57" y="60"/>
                      <a:pt x="56" y="62"/>
                      <a:pt x="54" y="61"/>
                    </a:cubicBezTo>
                    <a:cubicBezTo>
                      <a:pt x="50" y="60"/>
                      <a:pt x="47" y="65"/>
                      <a:pt x="42" y="69"/>
                    </a:cubicBezTo>
                    <a:cubicBezTo>
                      <a:pt x="36" y="69"/>
                      <a:pt x="40" y="66"/>
                      <a:pt x="35" y="68"/>
                    </a:cubicBezTo>
                    <a:cubicBezTo>
                      <a:pt x="31" y="69"/>
                      <a:pt x="38" y="71"/>
                      <a:pt x="29" y="71"/>
                    </a:cubicBezTo>
                    <a:cubicBezTo>
                      <a:pt x="19" y="71"/>
                      <a:pt x="23" y="64"/>
                      <a:pt x="13" y="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4" name="Somalia">
                <a:extLst>
                  <a:ext uri="{FF2B5EF4-FFF2-40B4-BE49-F238E27FC236}">
                    <a16:creationId xmlns:a16="http://schemas.microsoft.com/office/drawing/2014/main" id="{CB629AE0-C220-49F3-ABFD-649916A3136C}"/>
                  </a:ext>
                </a:extLst>
              </p:cNvPr>
              <p:cNvSpPr>
                <a:spLocks/>
              </p:cNvSpPr>
              <p:nvPr/>
            </p:nvSpPr>
            <p:spPr bwMode="auto">
              <a:xfrm>
                <a:off x="3172" y="1977"/>
                <a:ext cx="116" cy="210"/>
              </a:xfrm>
              <a:custGeom>
                <a:avLst/>
                <a:gdLst/>
                <a:ahLst/>
                <a:cxnLst>
                  <a:cxn ang="0">
                    <a:pos x="5" y="89"/>
                  </a:cxn>
                  <a:cxn ang="0">
                    <a:pos x="8" y="83"/>
                  </a:cxn>
                  <a:cxn ang="0">
                    <a:pos x="16" y="73"/>
                  </a:cxn>
                  <a:cxn ang="0">
                    <a:pos x="25" y="62"/>
                  </a:cxn>
                  <a:cxn ang="0">
                    <a:pos x="33" y="49"/>
                  </a:cxn>
                  <a:cxn ang="0">
                    <a:pos x="40" y="36"/>
                  </a:cxn>
                  <a:cxn ang="0">
                    <a:pos x="44" y="22"/>
                  </a:cxn>
                  <a:cxn ang="0">
                    <a:pos x="46" y="16"/>
                  </a:cxn>
                  <a:cxn ang="0">
                    <a:pos x="47" y="13"/>
                  </a:cxn>
                  <a:cxn ang="0">
                    <a:pos x="47" y="8"/>
                  </a:cxn>
                  <a:cxn ang="0">
                    <a:pos x="47" y="2"/>
                  </a:cxn>
                  <a:cxn ang="0">
                    <a:pos x="43" y="1"/>
                  </a:cxn>
                  <a:cxn ang="0">
                    <a:pos x="36" y="5"/>
                  </a:cxn>
                  <a:cxn ang="0">
                    <a:pos x="32" y="6"/>
                  </a:cxn>
                  <a:cxn ang="0">
                    <a:pos x="24" y="7"/>
                  </a:cxn>
                  <a:cxn ang="0">
                    <a:pos x="18" y="9"/>
                  </a:cxn>
                  <a:cxn ang="0">
                    <a:pos x="9" y="3"/>
                  </a:cxn>
                  <a:cxn ang="0">
                    <a:pos x="7" y="5"/>
                  </a:cxn>
                  <a:cxn ang="0">
                    <a:pos x="6" y="7"/>
                  </a:cxn>
                  <a:cxn ang="0">
                    <a:pos x="9" y="12"/>
                  </a:cxn>
                  <a:cxn ang="0">
                    <a:pos x="10" y="15"/>
                  </a:cxn>
                  <a:cxn ang="0">
                    <a:pos x="26" y="23"/>
                  </a:cxn>
                  <a:cxn ang="0">
                    <a:pos x="33" y="25"/>
                  </a:cxn>
                  <a:cxn ang="0">
                    <a:pos x="16" y="44"/>
                  </a:cxn>
                  <a:cxn ang="0">
                    <a:pos x="4" y="52"/>
                  </a:cxn>
                  <a:cxn ang="0">
                    <a:pos x="0" y="60"/>
                  </a:cxn>
                  <a:cxn ang="0">
                    <a:pos x="0" y="82"/>
                  </a:cxn>
                  <a:cxn ang="0">
                    <a:pos x="5" y="89"/>
                  </a:cxn>
                </a:cxnLst>
                <a:rect l="0" t="0" r="r" b="b"/>
                <a:pathLst>
                  <a:path w="49" h="89">
                    <a:moveTo>
                      <a:pt x="5" y="89"/>
                    </a:moveTo>
                    <a:cubicBezTo>
                      <a:pt x="6" y="88"/>
                      <a:pt x="6" y="88"/>
                      <a:pt x="8" y="83"/>
                    </a:cubicBezTo>
                    <a:cubicBezTo>
                      <a:pt x="9" y="79"/>
                      <a:pt x="13" y="78"/>
                      <a:pt x="16" y="73"/>
                    </a:cubicBezTo>
                    <a:cubicBezTo>
                      <a:pt x="18" y="68"/>
                      <a:pt x="21" y="68"/>
                      <a:pt x="25" y="62"/>
                    </a:cubicBezTo>
                    <a:cubicBezTo>
                      <a:pt x="29" y="57"/>
                      <a:pt x="33" y="53"/>
                      <a:pt x="33" y="49"/>
                    </a:cubicBezTo>
                    <a:cubicBezTo>
                      <a:pt x="34" y="45"/>
                      <a:pt x="39" y="44"/>
                      <a:pt x="40" y="36"/>
                    </a:cubicBezTo>
                    <a:cubicBezTo>
                      <a:pt x="40" y="31"/>
                      <a:pt x="45" y="25"/>
                      <a:pt x="44" y="22"/>
                    </a:cubicBezTo>
                    <a:cubicBezTo>
                      <a:pt x="44" y="20"/>
                      <a:pt x="44" y="23"/>
                      <a:pt x="46" y="16"/>
                    </a:cubicBezTo>
                    <a:cubicBezTo>
                      <a:pt x="48" y="11"/>
                      <a:pt x="46" y="14"/>
                      <a:pt x="47" y="13"/>
                    </a:cubicBezTo>
                    <a:cubicBezTo>
                      <a:pt x="48" y="10"/>
                      <a:pt x="46" y="7"/>
                      <a:pt x="47" y="8"/>
                    </a:cubicBezTo>
                    <a:cubicBezTo>
                      <a:pt x="49" y="8"/>
                      <a:pt x="46" y="6"/>
                      <a:pt x="47" y="2"/>
                    </a:cubicBezTo>
                    <a:cubicBezTo>
                      <a:pt x="47" y="0"/>
                      <a:pt x="45" y="0"/>
                      <a:pt x="43" y="1"/>
                    </a:cubicBezTo>
                    <a:cubicBezTo>
                      <a:pt x="43" y="1"/>
                      <a:pt x="38" y="5"/>
                      <a:pt x="36" y="5"/>
                    </a:cubicBezTo>
                    <a:cubicBezTo>
                      <a:pt x="33" y="4"/>
                      <a:pt x="35" y="6"/>
                      <a:pt x="32" y="6"/>
                    </a:cubicBezTo>
                    <a:cubicBezTo>
                      <a:pt x="28" y="5"/>
                      <a:pt x="29" y="8"/>
                      <a:pt x="24" y="7"/>
                    </a:cubicBezTo>
                    <a:cubicBezTo>
                      <a:pt x="21" y="7"/>
                      <a:pt x="21" y="8"/>
                      <a:pt x="18" y="9"/>
                    </a:cubicBezTo>
                    <a:cubicBezTo>
                      <a:pt x="15" y="11"/>
                      <a:pt x="10" y="5"/>
                      <a:pt x="9" y="3"/>
                    </a:cubicBezTo>
                    <a:cubicBezTo>
                      <a:pt x="7" y="5"/>
                      <a:pt x="7" y="5"/>
                      <a:pt x="7" y="5"/>
                    </a:cubicBezTo>
                    <a:cubicBezTo>
                      <a:pt x="6" y="7"/>
                      <a:pt x="6" y="7"/>
                      <a:pt x="6" y="7"/>
                    </a:cubicBezTo>
                    <a:cubicBezTo>
                      <a:pt x="9" y="12"/>
                      <a:pt x="9" y="12"/>
                      <a:pt x="9" y="12"/>
                    </a:cubicBezTo>
                    <a:cubicBezTo>
                      <a:pt x="10" y="15"/>
                      <a:pt x="10" y="15"/>
                      <a:pt x="10" y="15"/>
                    </a:cubicBezTo>
                    <a:cubicBezTo>
                      <a:pt x="26" y="23"/>
                      <a:pt x="26" y="23"/>
                      <a:pt x="26" y="23"/>
                    </a:cubicBezTo>
                    <a:cubicBezTo>
                      <a:pt x="33" y="25"/>
                      <a:pt x="33" y="25"/>
                      <a:pt x="33" y="25"/>
                    </a:cubicBezTo>
                    <a:cubicBezTo>
                      <a:pt x="19" y="43"/>
                      <a:pt x="18" y="45"/>
                      <a:pt x="16" y="44"/>
                    </a:cubicBezTo>
                    <a:cubicBezTo>
                      <a:pt x="12" y="43"/>
                      <a:pt x="9" y="48"/>
                      <a:pt x="4" y="52"/>
                    </a:cubicBezTo>
                    <a:cubicBezTo>
                      <a:pt x="3" y="57"/>
                      <a:pt x="0" y="56"/>
                      <a:pt x="0" y="60"/>
                    </a:cubicBezTo>
                    <a:cubicBezTo>
                      <a:pt x="0" y="64"/>
                      <a:pt x="0" y="79"/>
                      <a:pt x="0" y="82"/>
                    </a:cubicBezTo>
                    <a:cubicBezTo>
                      <a:pt x="0" y="83"/>
                      <a:pt x="0" y="83"/>
                      <a:pt x="5"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5" name="Kenya">
                <a:extLst>
                  <a:ext uri="{FF2B5EF4-FFF2-40B4-BE49-F238E27FC236}">
                    <a16:creationId xmlns:a16="http://schemas.microsoft.com/office/drawing/2014/main" id="{213311D9-8FE4-4CC1-A6B8-089BDE4D31DD}"/>
                  </a:ext>
                </a:extLst>
              </p:cNvPr>
              <p:cNvSpPr>
                <a:spLocks/>
              </p:cNvSpPr>
              <p:nvPr/>
            </p:nvSpPr>
            <p:spPr bwMode="auto">
              <a:xfrm>
                <a:off x="3092" y="2076"/>
                <a:ext cx="92" cy="163"/>
              </a:xfrm>
              <a:custGeom>
                <a:avLst/>
                <a:gdLst/>
                <a:ahLst/>
                <a:cxnLst>
                  <a:cxn ang="0">
                    <a:pos x="28" y="68"/>
                  </a:cxn>
                  <a:cxn ang="0">
                    <a:pos x="29" y="66"/>
                  </a:cxn>
                  <a:cxn ang="0">
                    <a:pos x="31" y="61"/>
                  </a:cxn>
                  <a:cxn ang="0">
                    <a:pos x="32" y="55"/>
                  </a:cxn>
                  <a:cxn ang="0">
                    <a:pos x="39" y="47"/>
                  </a:cxn>
                  <a:cxn ang="0">
                    <a:pos x="34" y="40"/>
                  </a:cxn>
                  <a:cxn ang="0">
                    <a:pos x="34" y="18"/>
                  </a:cxn>
                  <a:cxn ang="0">
                    <a:pos x="38" y="10"/>
                  </a:cxn>
                  <a:cxn ang="0">
                    <a:pos x="31" y="9"/>
                  </a:cxn>
                  <a:cxn ang="0">
                    <a:pos x="25" y="12"/>
                  </a:cxn>
                  <a:cxn ang="0">
                    <a:pos x="9" y="4"/>
                  </a:cxn>
                  <a:cxn ang="0">
                    <a:pos x="0" y="8"/>
                  </a:cxn>
                  <a:cxn ang="0">
                    <a:pos x="3" y="15"/>
                  </a:cxn>
                  <a:cxn ang="0">
                    <a:pos x="4" y="17"/>
                  </a:cxn>
                  <a:cxn ang="0">
                    <a:pos x="5" y="24"/>
                  </a:cxn>
                  <a:cxn ang="0">
                    <a:pos x="4" y="30"/>
                  </a:cxn>
                  <a:cxn ang="0">
                    <a:pos x="1" y="35"/>
                  </a:cxn>
                  <a:cxn ang="0">
                    <a:pos x="1" y="37"/>
                  </a:cxn>
                  <a:cxn ang="0">
                    <a:pos x="2" y="38"/>
                  </a:cxn>
                  <a:cxn ang="0">
                    <a:pos x="4" y="38"/>
                  </a:cxn>
                  <a:cxn ang="0">
                    <a:pos x="2" y="40"/>
                  </a:cxn>
                  <a:cxn ang="0">
                    <a:pos x="2" y="42"/>
                  </a:cxn>
                  <a:cxn ang="0">
                    <a:pos x="18" y="54"/>
                  </a:cxn>
                  <a:cxn ang="0">
                    <a:pos x="20" y="61"/>
                  </a:cxn>
                  <a:cxn ang="0">
                    <a:pos x="28" y="68"/>
                  </a:cxn>
                </a:cxnLst>
                <a:rect l="0" t="0" r="r" b="b"/>
                <a:pathLst>
                  <a:path w="39" h="69">
                    <a:moveTo>
                      <a:pt x="28" y="68"/>
                    </a:moveTo>
                    <a:cubicBezTo>
                      <a:pt x="29" y="67"/>
                      <a:pt x="29" y="69"/>
                      <a:pt x="29" y="66"/>
                    </a:cubicBezTo>
                    <a:cubicBezTo>
                      <a:pt x="30" y="63"/>
                      <a:pt x="31" y="64"/>
                      <a:pt x="31" y="61"/>
                    </a:cubicBezTo>
                    <a:cubicBezTo>
                      <a:pt x="31" y="57"/>
                      <a:pt x="32" y="59"/>
                      <a:pt x="32" y="55"/>
                    </a:cubicBezTo>
                    <a:cubicBezTo>
                      <a:pt x="32" y="50"/>
                      <a:pt x="35" y="52"/>
                      <a:pt x="39" y="47"/>
                    </a:cubicBezTo>
                    <a:cubicBezTo>
                      <a:pt x="34" y="41"/>
                      <a:pt x="34" y="41"/>
                      <a:pt x="34" y="40"/>
                    </a:cubicBezTo>
                    <a:cubicBezTo>
                      <a:pt x="34" y="37"/>
                      <a:pt x="34" y="22"/>
                      <a:pt x="34" y="18"/>
                    </a:cubicBezTo>
                    <a:cubicBezTo>
                      <a:pt x="34" y="14"/>
                      <a:pt x="37" y="15"/>
                      <a:pt x="38" y="10"/>
                    </a:cubicBezTo>
                    <a:cubicBezTo>
                      <a:pt x="32" y="10"/>
                      <a:pt x="36" y="7"/>
                      <a:pt x="31" y="9"/>
                    </a:cubicBezTo>
                    <a:cubicBezTo>
                      <a:pt x="27" y="10"/>
                      <a:pt x="34" y="12"/>
                      <a:pt x="25" y="12"/>
                    </a:cubicBezTo>
                    <a:cubicBezTo>
                      <a:pt x="15" y="12"/>
                      <a:pt x="19" y="5"/>
                      <a:pt x="9" y="4"/>
                    </a:cubicBezTo>
                    <a:cubicBezTo>
                      <a:pt x="4" y="10"/>
                      <a:pt x="7" y="0"/>
                      <a:pt x="0" y="8"/>
                    </a:cubicBezTo>
                    <a:cubicBezTo>
                      <a:pt x="3" y="12"/>
                      <a:pt x="0" y="12"/>
                      <a:pt x="3" y="15"/>
                    </a:cubicBezTo>
                    <a:cubicBezTo>
                      <a:pt x="4" y="16"/>
                      <a:pt x="5" y="14"/>
                      <a:pt x="4" y="17"/>
                    </a:cubicBezTo>
                    <a:cubicBezTo>
                      <a:pt x="3" y="19"/>
                      <a:pt x="7" y="20"/>
                      <a:pt x="5" y="24"/>
                    </a:cubicBezTo>
                    <a:cubicBezTo>
                      <a:pt x="4" y="28"/>
                      <a:pt x="6" y="30"/>
                      <a:pt x="4" y="30"/>
                    </a:cubicBezTo>
                    <a:cubicBezTo>
                      <a:pt x="3" y="30"/>
                      <a:pt x="3" y="30"/>
                      <a:pt x="1" y="35"/>
                    </a:cubicBezTo>
                    <a:cubicBezTo>
                      <a:pt x="2" y="35"/>
                      <a:pt x="2" y="36"/>
                      <a:pt x="1" y="37"/>
                    </a:cubicBezTo>
                    <a:cubicBezTo>
                      <a:pt x="0" y="38"/>
                      <a:pt x="2" y="38"/>
                      <a:pt x="2" y="38"/>
                    </a:cubicBezTo>
                    <a:cubicBezTo>
                      <a:pt x="2" y="37"/>
                      <a:pt x="4" y="37"/>
                      <a:pt x="4" y="38"/>
                    </a:cubicBezTo>
                    <a:cubicBezTo>
                      <a:pt x="5" y="39"/>
                      <a:pt x="3" y="38"/>
                      <a:pt x="2" y="40"/>
                    </a:cubicBezTo>
                    <a:cubicBezTo>
                      <a:pt x="1" y="42"/>
                      <a:pt x="3" y="41"/>
                      <a:pt x="2" y="42"/>
                    </a:cubicBezTo>
                    <a:cubicBezTo>
                      <a:pt x="2" y="42"/>
                      <a:pt x="15" y="52"/>
                      <a:pt x="18" y="54"/>
                    </a:cubicBezTo>
                    <a:cubicBezTo>
                      <a:pt x="21" y="56"/>
                      <a:pt x="17" y="59"/>
                      <a:pt x="20" y="61"/>
                    </a:cubicBezTo>
                    <a:cubicBezTo>
                      <a:pt x="23" y="64"/>
                      <a:pt x="26" y="66"/>
                      <a:pt x="28"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6" name="Tanzania">
                <a:extLst>
                  <a:ext uri="{FF2B5EF4-FFF2-40B4-BE49-F238E27FC236}">
                    <a16:creationId xmlns:a16="http://schemas.microsoft.com/office/drawing/2014/main" id="{EFDBA801-E1A6-4E43-928D-1E22BB495DCB}"/>
                  </a:ext>
                </a:extLst>
              </p:cNvPr>
              <p:cNvSpPr>
                <a:spLocks/>
              </p:cNvSpPr>
              <p:nvPr/>
            </p:nvSpPr>
            <p:spPr bwMode="auto">
              <a:xfrm>
                <a:off x="3045" y="2173"/>
                <a:ext cx="118" cy="177"/>
              </a:xfrm>
              <a:custGeom>
                <a:avLst/>
                <a:gdLst/>
                <a:ahLst/>
                <a:cxnLst>
                  <a:cxn ang="0">
                    <a:pos x="11" y="0"/>
                  </a:cxn>
                  <a:cxn ang="0">
                    <a:pos x="11" y="9"/>
                  </a:cxn>
                  <a:cxn ang="0">
                    <a:pos x="10" y="12"/>
                  </a:cxn>
                  <a:cxn ang="0">
                    <a:pos x="11" y="14"/>
                  </a:cxn>
                  <a:cxn ang="0">
                    <a:pos x="13" y="13"/>
                  </a:cxn>
                  <a:cxn ang="0">
                    <a:pos x="17" y="13"/>
                  </a:cxn>
                  <a:cxn ang="0">
                    <a:pos x="19" y="11"/>
                  </a:cxn>
                  <a:cxn ang="0">
                    <a:pos x="19" y="9"/>
                  </a:cxn>
                  <a:cxn ang="0">
                    <a:pos x="20" y="6"/>
                  </a:cxn>
                  <a:cxn ang="0">
                    <a:pos x="22" y="1"/>
                  </a:cxn>
                  <a:cxn ang="0">
                    <a:pos x="38" y="13"/>
                  </a:cxn>
                  <a:cxn ang="0">
                    <a:pos x="40" y="20"/>
                  </a:cxn>
                  <a:cxn ang="0">
                    <a:pos x="48" y="27"/>
                  </a:cxn>
                  <a:cxn ang="0">
                    <a:pos x="45" y="36"/>
                  </a:cxn>
                  <a:cxn ang="0">
                    <a:pos x="47" y="46"/>
                  </a:cxn>
                  <a:cxn ang="0">
                    <a:pos x="46" y="50"/>
                  </a:cxn>
                  <a:cxn ang="0">
                    <a:pos x="48" y="60"/>
                  </a:cxn>
                  <a:cxn ang="0">
                    <a:pos x="50" y="65"/>
                  </a:cxn>
                  <a:cxn ang="0">
                    <a:pos x="43" y="69"/>
                  </a:cxn>
                  <a:cxn ang="0">
                    <a:pos x="39" y="70"/>
                  </a:cxn>
                  <a:cxn ang="0">
                    <a:pos x="36" y="72"/>
                  </a:cxn>
                  <a:cxn ang="0">
                    <a:pos x="30" y="72"/>
                  </a:cxn>
                  <a:cxn ang="0">
                    <a:pos x="24" y="72"/>
                  </a:cxn>
                  <a:cxn ang="0">
                    <a:pos x="23" y="68"/>
                  </a:cxn>
                  <a:cxn ang="0">
                    <a:pos x="23" y="63"/>
                  </a:cxn>
                  <a:cxn ang="0">
                    <a:pos x="20" y="60"/>
                  </a:cxn>
                  <a:cxn ang="0">
                    <a:pos x="16" y="58"/>
                  </a:cxn>
                  <a:cxn ang="0">
                    <a:pos x="6" y="53"/>
                  </a:cxn>
                  <a:cxn ang="0">
                    <a:pos x="5" y="45"/>
                  </a:cxn>
                  <a:cxn ang="0">
                    <a:pos x="2" y="38"/>
                  </a:cxn>
                  <a:cxn ang="0">
                    <a:pos x="2" y="34"/>
                  </a:cxn>
                  <a:cxn ang="0">
                    <a:pos x="1" y="25"/>
                  </a:cxn>
                  <a:cxn ang="0">
                    <a:pos x="5" y="18"/>
                  </a:cxn>
                  <a:cxn ang="0">
                    <a:pos x="6" y="14"/>
                  </a:cxn>
                  <a:cxn ang="0">
                    <a:pos x="4" y="11"/>
                  </a:cxn>
                  <a:cxn ang="0">
                    <a:pos x="8" y="8"/>
                  </a:cxn>
                  <a:cxn ang="0">
                    <a:pos x="7" y="0"/>
                  </a:cxn>
                  <a:cxn ang="0">
                    <a:pos x="11" y="0"/>
                  </a:cxn>
                </a:cxnLst>
                <a:rect l="0" t="0" r="r" b="b"/>
                <a:pathLst>
                  <a:path w="50" h="75">
                    <a:moveTo>
                      <a:pt x="11" y="0"/>
                    </a:moveTo>
                    <a:cubicBezTo>
                      <a:pt x="12" y="3"/>
                      <a:pt x="12" y="7"/>
                      <a:pt x="11" y="9"/>
                    </a:cubicBezTo>
                    <a:cubicBezTo>
                      <a:pt x="9" y="12"/>
                      <a:pt x="11" y="10"/>
                      <a:pt x="10" y="12"/>
                    </a:cubicBezTo>
                    <a:cubicBezTo>
                      <a:pt x="10" y="14"/>
                      <a:pt x="11" y="12"/>
                      <a:pt x="11" y="14"/>
                    </a:cubicBezTo>
                    <a:cubicBezTo>
                      <a:pt x="12" y="12"/>
                      <a:pt x="12" y="13"/>
                      <a:pt x="13" y="13"/>
                    </a:cubicBezTo>
                    <a:cubicBezTo>
                      <a:pt x="15" y="12"/>
                      <a:pt x="14" y="15"/>
                      <a:pt x="17" y="13"/>
                    </a:cubicBezTo>
                    <a:cubicBezTo>
                      <a:pt x="18" y="12"/>
                      <a:pt x="20" y="13"/>
                      <a:pt x="19" y="11"/>
                    </a:cubicBezTo>
                    <a:cubicBezTo>
                      <a:pt x="19" y="9"/>
                      <a:pt x="20" y="10"/>
                      <a:pt x="19" y="9"/>
                    </a:cubicBezTo>
                    <a:cubicBezTo>
                      <a:pt x="18" y="8"/>
                      <a:pt x="20" y="7"/>
                      <a:pt x="20" y="6"/>
                    </a:cubicBezTo>
                    <a:cubicBezTo>
                      <a:pt x="19" y="5"/>
                      <a:pt x="22" y="4"/>
                      <a:pt x="22" y="1"/>
                    </a:cubicBezTo>
                    <a:cubicBezTo>
                      <a:pt x="22" y="1"/>
                      <a:pt x="35" y="11"/>
                      <a:pt x="38" y="13"/>
                    </a:cubicBezTo>
                    <a:cubicBezTo>
                      <a:pt x="41" y="15"/>
                      <a:pt x="37" y="18"/>
                      <a:pt x="40" y="20"/>
                    </a:cubicBezTo>
                    <a:cubicBezTo>
                      <a:pt x="43" y="23"/>
                      <a:pt x="46" y="25"/>
                      <a:pt x="48" y="27"/>
                    </a:cubicBezTo>
                    <a:cubicBezTo>
                      <a:pt x="46" y="30"/>
                      <a:pt x="48" y="31"/>
                      <a:pt x="45" y="36"/>
                    </a:cubicBezTo>
                    <a:cubicBezTo>
                      <a:pt x="41" y="42"/>
                      <a:pt x="50" y="41"/>
                      <a:pt x="47" y="46"/>
                    </a:cubicBezTo>
                    <a:cubicBezTo>
                      <a:pt x="46" y="48"/>
                      <a:pt x="48" y="47"/>
                      <a:pt x="46" y="50"/>
                    </a:cubicBezTo>
                    <a:cubicBezTo>
                      <a:pt x="44" y="54"/>
                      <a:pt x="48" y="54"/>
                      <a:pt x="48" y="60"/>
                    </a:cubicBezTo>
                    <a:cubicBezTo>
                      <a:pt x="48" y="63"/>
                      <a:pt x="49" y="63"/>
                      <a:pt x="50" y="65"/>
                    </a:cubicBezTo>
                    <a:cubicBezTo>
                      <a:pt x="49" y="69"/>
                      <a:pt x="45" y="69"/>
                      <a:pt x="43" y="69"/>
                    </a:cubicBezTo>
                    <a:cubicBezTo>
                      <a:pt x="42" y="69"/>
                      <a:pt x="38" y="69"/>
                      <a:pt x="39" y="70"/>
                    </a:cubicBezTo>
                    <a:cubicBezTo>
                      <a:pt x="40" y="71"/>
                      <a:pt x="37" y="72"/>
                      <a:pt x="36" y="72"/>
                    </a:cubicBezTo>
                    <a:cubicBezTo>
                      <a:pt x="33" y="70"/>
                      <a:pt x="34" y="75"/>
                      <a:pt x="30" y="72"/>
                    </a:cubicBezTo>
                    <a:cubicBezTo>
                      <a:pt x="27" y="69"/>
                      <a:pt x="28" y="72"/>
                      <a:pt x="24" y="72"/>
                    </a:cubicBezTo>
                    <a:cubicBezTo>
                      <a:pt x="24" y="70"/>
                      <a:pt x="23" y="72"/>
                      <a:pt x="23" y="68"/>
                    </a:cubicBezTo>
                    <a:cubicBezTo>
                      <a:pt x="24" y="64"/>
                      <a:pt x="23" y="66"/>
                      <a:pt x="23" y="63"/>
                    </a:cubicBezTo>
                    <a:cubicBezTo>
                      <a:pt x="22" y="61"/>
                      <a:pt x="21" y="58"/>
                      <a:pt x="20" y="60"/>
                    </a:cubicBezTo>
                    <a:cubicBezTo>
                      <a:pt x="19" y="60"/>
                      <a:pt x="18" y="59"/>
                      <a:pt x="16" y="58"/>
                    </a:cubicBezTo>
                    <a:cubicBezTo>
                      <a:pt x="9" y="56"/>
                      <a:pt x="11" y="54"/>
                      <a:pt x="6" y="53"/>
                    </a:cubicBezTo>
                    <a:cubicBezTo>
                      <a:pt x="8" y="50"/>
                      <a:pt x="4" y="47"/>
                      <a:pt x="5" y="45"/>
                    </a:cubicBezTo>
                    <a:cubicBezTo>
                      <a:pt x="6" y="42"/>
                      <a:pt x="0" y="40"/>
                      <a:pt x="2" y="38"/>
                    </a:cubicBezTo>
                    <a:cubicBezTo>
                      <a:pt x="4" y="37"/>
                      <a:pt x="1" y="36"/>
                      <a:pt x="2" y="34"/>
                    </a:cubicBezTo>
                    <a:cubicBezTo>
                      <a:pt x="2" y="30"/>
                      <a:pt x="0" y="29"/>
                      <a:pt x="1" y="25"/>
                    </a:cubicBezTo>
                    <a:cubicBezTo>
                      <a:pt x="4" y="22"/>
                      <a:pt x="5" y="20"/>
                      <a:pt x="5" y="18"/>
                    </a:cubicBezTo>
                    <a:cubicBezTo>
                      <a:pt x="5" y="16"/>
                      <a:pt x="6" y="16"/>
                      <a:pt x="6" y="14"/>
                    </a:cubicBezTo>
                    <a:cubicBezTo>
                      <a:pt x="6" y="13"/>
                      <a:pt x="2" y="14"/>
                      <a:pt x="4" y="11"/>
                    </a:cubicBezTo>
                    <a:cubicBezTo>
                      <a:pt x="7" y="11"/>
                      <a:pt x="6" y="11"/>
                      <a:pt x="8" y="8"/>
                    </a:cubicBezTo>
                    <a:cubicBezTo>
                      <a:pt x="9" y="5"/>
                      <a:pt x="6" y="3"/>
                      <a:pt x="7" y="0"/>
                    </a:cubicBezTo>
                    <a:cubicBezTo>
                      <a:pt x="9" y="1"/>
                      <a:pt x="10" y="1"/>
                      <a:pt x="1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7" name="Niger">
                <a:extLst>
                  <a:ext uri="{FF2B5EF4-FFF2-40B4-BE49-F238E27FC236}">
                    <a16:creationId xmlns:a16="http://schemas.microsoft.com/office/drawing/2014/main" id="{B10E2D65-9646-4CE5-ADCD-5BC777DA41C9}"/>
                  </a:ext>
                </a:extLst>
              </p:cNvPr>
              <p:cNvSpPr>
                <a:spLocks/>
              </p:cNvSpPr>
              <p:nvPr/>
            </p:nvSpPr>
            <p:spPr bwMode="auto">
              <a:xfrm>
                <a:off x="2709" y="1783"/>
                <a:ext cx="175" cy="194"/>
              </a:xfrm>
              <a:custGeom>
                <a:avLst/>
                <a:gdLst/>
                <a:ahLst/>
                <a:cxnLst>
                  <a:cxn ang="0">
                    <a:pos x="0" y="64"/>
                  </a:cxn>
                  <a:cxn ang="0">
                    <a:pos x="2" y="63"/>
                  </a:cxn>
                  <a:cxn ang="0">
                    <a:pos x="5" y="61"/>
                  </a:cxn>
                  <a:cxn ang="0">
                    <a:pos x="13" y="59"/>
                  </a:cxn>
                  <a:cxn ang="0">
                    <a:pos x="18" y="55"/>
                  </a:cxn>
                  <a:cxn ang="0">
                    <a:pos x="18" y="51"/>
                  </a:cxn>
                  <a:cxn ang="0">
                    <a:pos x="19" y="48"/>
                  </a:cxn>
                  <a:cxn ang="0">
                    <a:pos x="19" y="35"/>
                  </a:cxn>
                  <a:cxn ang="0">
                    <a:pos x="24" y="34"/>
                  </a:cxn>
                  <a:cxn ang="0">
                    <a:pos x="28" y="30"/>
                  </a:cxn>
                  <a:cxn ang="0">
                    <a:pos x="34" y="24"/>
                  </a:cxn>
                  <a:cxn ang="0">
                    <a:pos x="53" y="0"/>
                  </a:cxn>
                  <a:cxn ang="0">
                    <a:pos x="63" y="2"/>
                  </a:cxn>
                  <a:cxn ang="0">
                    <a:pos x="65" y="5"/>
                  </a:cxn>
                  <a:cxn ang="0">
                    <a:pos x="68" y="4"/>
                  </a:cxn>
                  <a:cxn ang="0">
                    <a:pos x="69" y="16"/>
                  </a:cxn>
                  <a:cxn ang="0">
                    <a:pos x="70" y="21"/>
                  </a:cxn>
                  <a:cxn ang="0">
                    <a:pos x="74" y="26"/>
                  </a:cxn>
                  <a:cxn ang="0">
                    <a:pos x="71" y="31"/>
                  </a:cxn>
                  <a:cxn ang="0">
                    <a:pos x="71" y="46"/>
                  </a:cxn>
                  <a:cxn ang="0">
                    <a:pos x="68" y="57"/>
                  </a:cxn>
                  <a:cxn ang="0">
                    <a:pos x="65" y="62"/>
                  </a:cxn>
                  <a:cxn ang="0">
                    <a:pos x="64" y="66"/>
                  </a:cxn>
                  <a:cxn ang="0">
                    <a:pos x="62" y="69"/>
                  </a:cxn>
                  <a:cxn ang="0">
                    <a:pos x="57" y="71"/>
                  </a:cxn>
                  <a:cxn ang="0">
                    <a:pos x="46" y="73"/>
                  </a:cxn>
                  <a:cxn ang="0">
                    <a:pos x="37" y="73"/>
                  </a:cxn>
                  <a:cxn ang="0">
                    <a:pos x="34" y="72"/>
                  </a:cxn>
                  <a:cxn ang="0">
                    <a:pos x="31" y="71"/>
                  </a:cxn>
                  <a:cxn ang="0">
                    <a:pos x="28" y="69"/>
                  </a:cxn>
                  <a:cxn ang="0">
                    <a:pos x="24" y="69"/>
                  </a:cxn>
                  <a:cxn ang="0">
                    <a:pos x="21" y="69"/>
                  </a:cxn>
                  <a:cxn ang="0">
                    <a:pos x="17" y="75"/>
                  </a:cxn>
                  <a:cxn ang="0">
                    <a:pos x="16" y="82"/>
                  </a:cxn>
                  <a:cxn ang="0">
                    <a:pos x="10" y="81"/>
                  </a:cxn>
                  <a:cxn ang="0">
                    <a:pos x="9" y="78"/>
                  </a:cxn>
                  <a:cxn ang="0">
                    <a:pos x="4" y="75"/>
                  </a:cxn>
                  <a:cxn ang="0">
                    <a:pos x="3" y="73"/>
                  </a:cxn>
                  <a:cxn ang="0">
                    <a:pos x="3" y="71"/>
                  </a:cxn>
                  <a:cxn ang="0">
                    <a:pos x="0" y="64"/>
                  </a:cxn>
                </a:cxnLst>
                <a:rect l="0" t="0" r="r" b="b"/>
                <a:pathLst>
                  <a:path w="74" h="82">
                    <a:moveTo>
                      <a:pt x="0" y="64"/>
                    </a:moveTo>
                    <a:cubicBezTo>
                      <a:pt x="1" y="64"/>
                      <a:pt x="1" y="64"/>
                      <a:pt x="2" y="63"/>
                    </a:cubicBezTo>
                    <a:cubicBezTo>
                      <a:pt x="2" y="62"/>
                      <a:pt x="4" y="64"/>
                      <a:pt x="5" y="61"/>
                    </a:cubicBezTo>
                    <a:cubicBezTo>
                      <a:pt x="7" y="58"/>
                      <a:pt x="10" y="61"/>
                      <a:pt x="13" y="59"/>
                    </a:cubicBezTo>
                    <a:cubicBezTo>
                      <a:pt x="14" y="57"/>
                      <a:pt x="17" y="57"/>
                      <a:pt x="18" y="55"/>
                    </a:cubicBezTo>
                    <a:cubicBezTo>
                      <a:pt x="18" y="54"/>
                      <a:pt x="18" y="55"/>
                      <a:pt x="18" y="51"/>
                    </a:cubicBezTo>
                    <a:cubicBezTo>
                      <a:pt x="18" y="48"/>
                      <a:pt x="19" y="51"/>
                      <a:pt x="19" y="48"/>
                    </a:cubicBezTo>
                    <a:cubicBezTo>
                      <a:pt x="19" y="46"/>
                      <a:pt x="19" y="38"/>
                      <a:pt x="19" y="35"/>
                    </a:cubicBezTo>
                    <a:cubicBezTo>
                      <a:pt x="23" y="34"/>
                      <a:pt x="23" y="34"/>
                      <a:pt x="24" y="34"/>
                    </a:cubicBezTo>
                    <a:cubicBezTo>
                      <a:pt x="25" y="33"/>
                      <a:pt x="25" y="34"/>
                      <a:pt x="28" y="30"/>
                    </a:cubicBezTo>
                    <a:cubicBezTo>
                      <a:pt x="30" y="27"/>
                      <a:pt x="30" y="28"/>
                      <a:pt x="34" y="24"/>
                    </a:cubicBezTo>
                    <a:cubicBezTo>
                      <a:pt x="39" y="18"/>
                      <a:pt x="53" y="0"/>
                      <a:pt x="53" y="0"/>
                    </a:cubicBezTo>
                    <a:cubicBezTo>
                      <a:pt x="63" y="2"/>
                      <a:pt x="63" y="2"/>
                      <a:pt x="63" y="2"/>
                    </a:cubicBezTo>
                    <a:cubicBezTo>
                      <a:pt x="65" y="5"/>
                      <a:pt x="65" y="5"/>
                      <a:pt x="65" y="5"/>
                    </a:cubicBezTo>
                    <a:cubicBezTo>
                      <a:pt x="68" y="4"/>
                      <a:pt x="68" y="4"/>
                      <a:pt x="68" y="4"/>
                    </a:cubicBezTo>
                    <a:cubicBezTo>
                      <a:pt x="70" y="13"/>
                      <a:pt x="69" y="15"/>
                      <a:pt x="69" y="16"/>
                    </a:cubicBezTo>
                    <a:cubicBezTo>
                      <a:pt x="69" y="18"/>
                      <a:pt x="70" y="18"/>
                      <a:pt x="70" y="21"/>
                    </a:cubicBezTo>
                    <a:cubicBezTo>
                      <a:pt x="70" y="25"/>
                      <a:pt x="73" y="24"/>
                      <a:pt x="74" y="26"/>
                    </a:cubicBezTo>
                    <a:cubicBezTo>
                      <a:pt x="74" y="28"/>
                      <a:pt x="71" y="28"/>
                      <a:pt x="71" y="31"/>
                    </a:cubicBezTo>
                    <a:cubicBezTo>
                      <a:pt x="71" y="34"/>
                      <a:pt x="71" y="43"/>
                      <a:pt x="71" y="46"/>
                    </a:cubicBezTo>
                    <a:cubicBezTo>
                      <a:pt x="71" y="49"/>
                      <a:pt x="70" y="53"/>
                      <a:pt x="68" y="57"/>
                    </a:cubicBezTo>
                    <a:cubicBezTo>
                      <a:pt x="66" y="61"/>
                      <a:pt x="65" y="59"/>
                      <a:pt x="65" y="62"/>
                    </a:cubicBezTo>
                    <a:cubicBezTo>
                      <a:pt x="64" y="64"/>
                      <a:pt x="63" y="63"/>
                      <a:pt x="64" y="66"/>
                    </a:cubicBezTo>
                    <a:cubicBezTo>
                      <a:pt x="63" y="65"/>
                      <a:pt x="61" y="66"/>
                      <a:pt x="62" y="69"/>
                    </a:cubicBezTo>
                    <a:cubicBezTo>
                      <a:pt x="57" y="70"/>
                      <a:pt x="62" y="73"/>
                      <a:pt x="57" y="71"/>
                    </a:cubicBezTo>
                    <a:cubicBezTo>
                      <a:pt x="53" y="70"/>
                      <a:pt x="47" y="71"/>
                      <a:pt x="46" y="73"/>
                    </a:cubicBezTo>
                    <a:cubicBezTo>
                      <a:pt x="45" y="76"/>
                      <a:pt x="37" y="73"/>
                      <a:pt x="37" y="73"/>
                    </a:cubicBezTo>
                    <a:cubicBezTo>
                      <a:pt x="34" y="70"/>
                      <a:pt x="35" y="73"/>
                      <a:pt x="34" y="72"/>
                    </a:cubicBezTo>
                    <a:cubicBezTo>
                      <a:pt x="32" y="71"/>
                      <a:pt x="32" y="74"/>
                      <a:pt x="31" y="71"/>
                    </a:cubicBezTo>
                    <a:cubicBezTo>
                      <a:pt x="29" y="68"/>
                      <a:pt x="30" y="70"/>
                      <a:pt x="28" y="69"/>
                    </a:cubicBezTo>
                    <a:cubicBezTo>
                      <a:pt x="26" y="67"/>
                      <a:pt x="25" y="70"/>
                      <a:pt x="24" y="69"/>
                    </a:cubicBezTo>
                    <a:cubicBezTo>
                      <a:pt x="24" y="68"/>
                      <a:pt x="23" y="67"/>
                      <a:pt x="21" y="69"/>
                    </a:cubicBezTo>
                    <a:cubicBezTo>
                      <a:pt x="18" y="72"/>
                      <a:pt x="19" y="72"/>
                      <a:pt x="17" y="75"/>
                    </a:cubicBezTo>
                    <a:cubicBezTo>
                      <a:pt x="15" y="77"/>
                      <a:pt x="17" y="80"/>
                      <a:pt x="16" y="82"/>
                    </a:cubicBezTo>
                    <a:cubicBezTo>
                      <a:pt x="12" y="78"/>
                      <a:pt x="13" y="79"/>
                      <a:pt x="10" y="81"/>
                    </a:cubicBezTo>
                    <a:cubicBezTo>
                      <a:pt x="7" y="77"/>
                      <a:pt x="11" y="79"/>
                      <a:pt x="9" y="78"/>
                    </a:cubicBezTo>
                    <a:cubicBezTo>
                      <a:pt x="8" y="77"/>
                      <a:pt x="8" y="79"/>
                      <a:pt x="4" y="75"/>
                    </a:cubicBezTo>
                    <a:cubicBezTo>
                      <a:pt x="2" y="73"/>
                      <a:pt x="2" y="74"/>
                      <a:pt x="3" y="73"/>
                    </a:cubicBezTo>
                    <a:cubicBezTo>
                      <a:pt x="3" y="72"/>
                      <a:pt x="5" y="72"/>
                      <a:pt x="3" y="71"/>
                    </a:cubicBezTo>
                    <a:cubicBezTo>
                      <a:pt x="0" y="70"/>
                      <a:pt x="0" y="67"/>
                      <a:pt x="0" y="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8" name="Western Sahara">
                <a:extLst>
                  <a:ext uri="{FF2B5EF4-FFF2-40B4-BE49-F238E27FC236}">
                    <a16:creationId xmlns:a16="http://schemas.microsoft.com/office/drawing/2014/main" id="{07DE6532-8B37-47D2-B6C2-FA47B03FD665}"/>
                  </a:ext>
                </a:extLst>
              </p:cNvPr>
              <p:cNvSpPr>
                <a:spLocks/>
              </p:cNvSpPr>
              <p:nvPr/>
            </p:nvSpPr>
            <p:spPr bwMode="auto">
              <a:xfrm>
                <a:off x="2518" y="1736"/>
                <a:ext cx="95" cy="104"/>
              </a:xfrm>
              <a:custGeom>
                <a:avLst/>
                <a:gdLst/>
                <a:ahLst/>
                <a:cxnLst>
                  <a:cxn ang="0">
                    <a:pos x="3" y="41"/>
                  </a:cxn>
                  <a:cxn ang="0">
                    <a:pos x="2" y="39"/>
                  </a:cxn>
                  <a:cxn ang="0">
                    <a:pos x="6" y="29"/>
                  </a:cxn>
                  <a:cxn ang="0">
                    <a:pos x="13" y="14"/>
                  </a:cxn>
                  <a:cxn ang="0">
                    <a:pos x="19" y="5"/>
                  </a:cxn>
                  <a:cxn ang="0">
                    <a:pos x="21" y="0"/>
                  </a:cxn>
                  <a:cxn ang="0">
                    <a:pos x="40" y="0"/>
                  </a:cxn>
                  <a:cxn ang="0">
                    <a:pos x="40" y="3"/>
                  </a:cxn>
                  <a:cxn ang="0">
                    <a:pos x="40" y="11"/>
                  </a:cxn>
                  <a:cxn ang="0">
                    <a:pos x="25" y="11"/>
                  </a:cxn>
                  <a:cxn ang="0">
                    <a:pos x="24" y="26"/>
                  </a:cxn>
                  <a:cxn ang="0">
                    <a:pos x="20" y="32"/>
                  </a:cxn>
                  <a:cxn ang="0">
                    <a:pos x="20" y="39"/>
                  </a:cxn>
                  <a:cxn ang="0">
                    <a:pos x="6" y="39"/>
                  </a:cxn>
                  <a:cxn ang="0">
                    <a:pos x="3" y="41"/>
                  </a:cxn>
                </a:cxnLst>
                <a:rect l="0" t="0" r="r" b="b"/>
                <a:pathLst>
                  <a:path w="40" h="44">
                    <a:moveTo>
                      <a:pt x="3" y="41"/>
                    </a:moveTo>
                    <a:cubicBezTo>
                      <a:pt x="3" y="39"/>
                      <a:pt x="0" y="44"/>
                      <a:pt x="2" y="39"/>
                    </a:cubicBezTo>
                    <a:cubicBezTo>
                      <a:pt x="4" y="35"/>
                      <a:pt x="5" y="35"/>
                      <a:pt x="6" y="29"/>
                    </a:cubicBezTo>
                    <a:cubicBezTo>
                      <a:pt x="7" y="22"/>
                      <a:pt x="11" y="21"/>
                      <a:pt x="13" y="14"/>
                    </a:cubicBezTo>
                    <a:cubicBezTo>
                      <a:pt x="16" y="4"/>
                      <a:pt x="17" y="12"/>
                      <a:pt x="19" y="5"/>
                    </a:cubicBezTo>
                    <a:cubicBezTo>
                      <a:pt x="20" y="1"/>
                      <a:pt x="20" y="2"/>
                      <a:pt x="21" y="0"/>
                    </a:cubicBezTo>
                    <a:cubicBezTo>
                      <a:pt x="40" y="0"/>
                      <a:pt x="40" y="0"/>
                      <a:pt x="40" y="0"/>
                    </a:cubicBezTo>
                    <a:cubicBezTo>
                      <a:pt x="40" y="3"/>
                      <a:pt x="40" y="3"/>
                      <a:pt x="40" y="3"/>
                    </a:cubicBezTo>
                    <a:cubicBezTo>
                      <a:pt x="40" y="11"/>
                      <a:pt x="40" y="11"/>
                      <a:pt x="40" y="11"/>
                    </a:cubicBezTo>
                    <a:cubicBezTo>
                      <a:pt x="25" y="11"/>
                      <a:pt x="25" y="11"/>
                      <a:pt x="25" y="11"/>
                    </a:cubicBezTo>
                    <a:cubicBezTo>
                      <a:pt x="25" y="11"/>
                      <a:pt x="24" y="22"/>
                      <a:pt x="24" y="26"/>
                    </a:cubicBezTo>
                    <a:cubicBezTo>
                      <a:pt x="24" y="30"/>
                      <a:pt x="20" y="26"/>
                      <a:pt x="20" y="32"/>
                    </a:cubicBezTo>
                    <a:cubicBezTo>
                      <a:pt x="20" y="39"/>
                      <a:pt x="20" y="39"/>
                      <a:pt x="20" y="39"/>
                    </a:cubicBezTo>
                    <a:cubicBezTo>
                      <a:pt x="20" y="39"/>
                      <a:pt x="8" y="39"/>
                      <a:pt x="6" y="39"/>
                    </a:cubicBezTo>
                    <a:cubicBezTo>
                      <a:pt x="3" y="39"/>
                      <a:pt x="3" y="40"/>
                      <a:pt x="3" y="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9" name="Yemen">
                <a:extLst>
                  <a:ext uri="{FF2B5EF4-FFF2-40B4-BE49-F238E27FC236}">
                    <a16:creationId xmlns:a16="http://schemas.microsoft.com/office/drawing/2014/main" id="{D6291F0B-0B22-4A20-9672-ED654348F01F}"/>
                  </a:ext>
                </a:extLst>
              </p:cNvPr>
              <p:cNvSpPr>
                <a:spLocks/>
              </p:cNvSpPr>
              <p:nvPr/>
            </p:nvSpPr>
            <p:spPr bwMode="auto">
              <a:xfrm>
                <a:off x="3187" y="1873"/>
                <a:ext cx="120" cy="92"/>
              </a:xfrm>
              <a:custGeom>
                <a:avLst/>
                <a:gdLst/>
                <a:ahLst/>
                <a:cxnLst>
                  <a:cxn ang="0">
                    <a:pos x="0" y="16"/>
                  </a:cxn>
                  <a:cxn ang="0">
                    <a:pos x="2" y="25"/>
                  </a:cxn>
                  <a:cxn ang="0">
                    <a:pos x="3" y="33"/>
                  </a:cxn>
                  <a:cxn ang="0">
                    <a:pos x="4" y="38"/>
                  </a:cxn>
                  <a:cxn ang="0">
                    <a:pos x="12" y="38"/>
                  </a:cxn>
                  <a:cxn ang="0">
                    <a:pos x="15" y="36"/>
                  </a:cxn>
                  <a:cxn ang="0">
                    <a:pos x="23" y="32"/>
                  </a:cxn>
                  <a:cxn ang="0">
                    <a:pos x="31" y="28"/>
                  </a:cxn>
                  <a:cxn ang="0">
                    <a:pos x="41" y="22"/>
                  </a:cxn>
                  <a:cxn ang="0">
                    <a:pos x="46" y="19"/>
                  </a:cxn>
                  <a:cxn ang="0">
                    <a:pos x="50" y="13"/>
                  </a:cxn>
                  <a:cxn ang="0">
                    <a:pos x="47" y="9"/>
                  </a:cxn>
                  <a:cxn ang="0">
                    <a:pos x="41" y="0"/>
                  </a:cxn>
                  <a:cxn ang="0">
                    <a:pos x="30" y="5"/>
                  </a:cxn>
                  <a:cxn ang="0">
                    <a:pos x="17" y="20"/>
                  </a:cxn>
                  <a:cxn ang="0">
                    <a:pos x="16" y="15"/>
                  </a:cxn>
                  <a:cxn ang="0">
                    <a:pos x="8" y="12"/>
                  </a:cxn>
                  <a:cxn ang="0">
                    <a:pos x="3" y="13"/>
                  </a:cxn>
                  <a:cxn ang="0">
                    <a:pos x="0" y="16"/>
                  </a:cxn>
                </a:cxnLst>
                <a:rect l="0" t="0" r="r" b="b"/>
                <a:pathLst>
                  <a:path w="51" h="39">
                    <a:moveTo>
                      <a:pt x="0" y="16"/>
                    </a:moveTo>
                    <a:cubicBezTo>
                      <a:pt x="1" y="26"/>
                      <a:pt x="2" y="24"/>
                      <a:pt x="2" y="25"/>
                    </a:cubicBezTo>
                    <a:cubicBezTo>
                      <a:pt x="2" y="29"/>
                      <a:pt x="4" y="31"/>
                      <a:pt x="3" y="33"/>
                    </a:cubicBezTo>
                    <a:cubicBezTo>
                      <a:pt x="3" y="35"/>
                      <a:pt x="4" y="36"/>
                      <a:pt x="4" y="38"/>
                    </a:cubicBezTo>
                    <a:cubicBezTo>
                      <a:pt x="5" y="39"/>
                      <a:pt x="11" y="39"/>
                      <a:pt x="12" y="38"/>
                    </a:cubicBezTo>
                    <a:cubicBezTo>
                      <a:pt x="12" y="35"/>
                      <a:pt x="12" y="38"/>
                      <a:pt x="15" y="36"/>
                    </a:cubicBezTo>
                    <a:cubicBezTo>
                      <a:pt x="17" y="33"/>
                      <a:pt x="21" y="35"/>
                      <a:pt x="23" y="32"/>
                    </a:cubicBezTo>
                    <a:cubicBezTo>
                      <a:pt x="24" y="29"/>
                      <a:pt x="29" y="32"/>
                      <a:pt x="31" y="28"/>
                    </a:cubicBezTo>
                    <a:cubicBezTo>
                      <a:pt x="32" y="25"/>
                      <a:pt x="40" y="23"/>
                      <a:pt x="41" y="22"/>
                    </a:cubicBezTo>
                    <a:cubicBezTo>
                      <a:pt x="42" y="21"/>
                      <a:pt x="47" y="20"/>
                      <a:pt x="46" y="19"/>
                    </a:cubicBezTo>
                    <a:cubicBezTo>
                      <a:pt x="43" y="17"/>
                      <a:pt x="48" y="14"/>
                      <a:pt x="50" y="13"/>
                    </a:cubicBezTo>
                    <a:cubicBezTo>
                      <a:pt x="45" y="11"/>
                      <a:pt x="51" y="10"/>
                      <a:pt x="47" y="9"/>
                    </a:cubicBezTo>
                    <a:cubicBezTo>
                      <a:pt x="39" y="6"/>
                      <a:pt x="41" y="3"/>
                      <a:pt x="41" y="0"/>
                    </a:cubicBezTo>
                    <a:cubicBezTo>
                      <a:pt x="38" y="1"/>
                      <a:pt x="30" y="5"/>
                      <a:pt x="30" y="5"/>
                    </a:cubicBezTo>
                    <a:cubicBezTo>
                      <a:pt x="30" y="5"/>
                      <a:pt x="22" y="16"/>
                      <a:pt x="17" y="20"/>
                    </a:cubicBezTo>
                    <a:cubicBezTo>
                      <a:pt x="18" y="16"/>
                      <a:pt x="18" y="16"/>
                      <a:pt x="16" y="15"/>
                    </a:cubicBezTo>
                    <a:cubicBezTo>
                      <a:pt x="13" y="14"/>
                      <a:pt x="15" y="13"/>
                      <a:pt x="8" y="12"/>
                    </a:cubicBezTo>
                    <a:cubicBezTo>
                      <a:pt x="2" y="10"/>
                      <a:pt x="5" y="12"/>
                      <a:pt x="3" y="13"/>
                    </a:cubicBezTo>
                    <a:cubicBezTo>
                      <a:pt x="1" y="14"/>
                      <a:pt x="5" y="15"/>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0" name="India">
                <a:extLst>
                  <a:ext uri="{FF2B5EF4-FFF2-40B4-BE49-F238E27FC236}">
                    <a16:creationId xmlns:a16="http://schemas.microsoft.com/office/drawing/2014/main" id="{13F0E04A-7410-4CEC-970E-8CF018460CA7}"/>
                  </a:ext>
                </a:extLst>
              </p:cNvPr>
              <p:cNvSpPr>
                <a:spLocks/>
              </p:cNvSpPr>
              <p:nvPr/>
            </p:nvSpPr>
            <p:spPr bwMode="auto">
              <a:xfrm>
                <a:off x="3449" y="1609"/>
                <a:ext cx="321" cy="432"/>
              </a:xfrm>
              <a:custGeom>
                <a:avLst/>
                <a:gdLst/>
                <a:ahLst/>
                <a:cxnLst>
                  <a:cxn ang="0">
                    <a:pos x="87" y="64"/>
                  </a:cxn>
                  <a:cxn ang="0">
                    <a:pos x="76" y="62"/>
                  </a:cxn>
                  <a:cxn ang="0">
                    <a:pos x="63" y="58"/>
                  </a:cxn>
                  <a:cxn ang="0">
                    <a:pos x="51" y="51"/>
                  </a:cxn>
                  <a:cxn ang="0">
                    <a:pos x="56" y="41"/>
                  </a:cxn>
                  <a:cxn ang="0">
                    <a:pos x="42" y="32"/>
                  </a:cxn>
                  <a:cxn ang="0">
                    <a:pos x="38" y="13"/>
                  </a:cxn>
                  <a:cxn ang="0">
                    <a:pos x="29" y="11"/>
                  </a:cxn>
                  <a:cxn ang="0">
                    <a:pos x="16" y="17"/>
                  </a:cxn>
                  <a:cxn ang="0">
                    <a:pos x="24" y="24"/>
                  </a:cxn>
                  <a:cxn ang="0">
                    <a:pos x="17" y="45"/>
                  </a:cxn>
                  <a:cxn ang="0">
                    <a:pos x="4" y="58"/>
                  </a:cxn>
                  <a:cxn ang="0">
                    <a:pos x="15" y="74"/>
                  </a:cxn>
                  <a:cxn ang="0">
                    <a:pos x="5" y="76"/>
                  </a:cxn>
                  <a:cxn ang="0">
                    <a:pos x="5" y="80"/>
                  </a:cxn>
                  <a:cxn ang="0">
                    <a:pos x="10" y="86"/>
                  </a:cxn>
                  <a:cxn ang="0">
                    <a:pos x="4" y="89"/>
                  </a:cxn>
                  <a:cxn ang="0">
                    <a:pos x="18" y="98"/>
                  </a:cxn>
                  <a:cxn ang="0">
                    <a:pos x="24" y="91"/>
                  </a:cxn>
                  <a:cxn ang="0">
                    <a:pos x="24" y="97"/>
                  </a:cxn>
                  <a:cxn ang="0">
                    <a:pos x="26" y="109"/>
                  </a:cxn>
                  <a:cxn ang="0">
                    <a:pos x="37" y="145"/>
                  </a:cxn>
                  <a:cxn ang="0">
                    <a:pos x="47" y="171"/>
                  </a:cxn>
                  <a:cxn ang="0">
                    <a:pos x="57" y="180"/>
                  </a:cxn>
                  <a:cxn ang="0">
                    <a:pos x="63" y="167"/>
                  </a:cxn>
                  <a:cxn ang="0">
                    <a:pos x="66" y="150"/>
                  </a:cxn>
                  <a:cxn ang="0">
                    <a:pos x="67" y="130"/>
                  </a:cxn>
                  <a:cxn ang="0">
                    <a:pos x="74" y="122"/>
                  </a:cxn>
                  <a:cxn ang="0">
                    <a:pos x="86" y="104"/>
                  </a:cxn>
                  <a:cxn ang="0">
                    <a:pos x="91" y="93"/>
                  </a:cxn>
                  <a:cxn ang="0">
                    <a:pos x="96" y="92"/>
                  </a:cxn>
                  <a:cxn ang="0">
                    <a:pos x="97" y="82"/>
                  </a:cxn>
                  <a:cxn ang="0">
                    <a:pos x="95" y="69"/>
                  </a:cxn>
                  <a:cxn ang="0">
                    <a:pos x="92" y="59"/>
                  </a:cxn>
                  <a:cxn ang="0">
                    <a:pos x="102" y="70"/>
                  </a:cxn>
                  <a:cxn ang="0">
                    <a:pos x="107" y="79"/>
                  </a:cxn>
                  <a:cxn ang="0">
                    <a:pos x="112" y="81"/>
                  </a:cxn>
                  <a:cxn ang="0">
                    <a:pos x="122" y="81"/>
                  </a:cxn>
                  <a:cxn ang="0">
                    <a:pos x="129" y="56"/>
                  </a:cxn>
                  <a:cxn ang="0">
                    <a:pos x="128" y="47"/>
                  </a:cxn>
                  <a:cxn ang="0">
                    <a:pos x="115" y="45"/>
                  </a:cxn>
                  <a:cxn ang="0">
                    <a:pos x="107" y="52"/>
                  </a:cxn>
                  <a:cxn ang="0">
                    <a:pos x="99" y="56"/>
                  </a:cxn>
                  <a:cxn ang="0">
                    <a:pos x="90" y="53"/>
                  </a:cxn>
                </a:cxnLst>
                <a:rect l="0" t="0" r="r" b="b"/>
                <a:pathLst>
                  <a:path w="136" h="183">
                    <a:moveTo>
                      <a:pt x="90" y="53"/>
                    </a:moveTo>
                    <a:cubicBezTo>
                      <a:pt x="92" y="56"/>
                      <a:pt x="86" y="57"/>
                      <a:pt x="88" y="59"/>
                    </a:cubicBezTo>
                    <a:cubicBezTo>
                      <a:pt x="89" y="61"/>
                      <a:pt x="88" y="64"/>
                      <a:pt x="87" y="64"/>
                    </a:cubicBezTo>
                    <a:cubicBezTo>
                      <a:pt x="84" y="65"/>
                      <a:pt x="85" y="64"/>
                      <a:pt x="83" y="65"/>
                    </a:cubicBezTo>
                    <a:cubicBezTo>
                      <a:pt x="81" y="65"/>
                      <a:pt x="82" y="63"/>
                      <a:pt x="79" y="63"/>
                    </a:cubicBezTo>
                    <a:cubicBezTo>
                      <a:pt x="76" y="64"/>
                      <a:pt x="77" y="61"/>
                      <a:pt x="76" y="62"/>
                    </a:cubicBezTo>
                    <a:cubicBezTo>
                      <a:pt x="74" y="62"/>
                      <a:pt x="76" y="60"/>
                      <a:pt x="73" y="59"/>
                    </a:cubicBezTo>
                    <a:cubicBezTo>
                      <a:pt x="71" y="58"/>
                      <a:pt x="67" y="57"/>
                      <a:pt x="67" y="58"/>
                    </a:cubicBezTo>
                    <a:cubicBezTo>
                      <a:pt x="67" y="59"/>
                      <a:pt x="65" y="58"/>
                      <a:pt x="63" y="58"/>
                    </a:cubicBezTo>
                    <a:cubicBezTo>
                      <a:pt x="62" y="58"/>
                      <a:pt x="64" y="57"/>
                      <a:pt x="62" y="56"/>
                    </a:cubicBezTo>
                    <a:cubicBezTo>
                      <a:pt x="61" y="56"/>
                      <a:pt x="58" y="55"/>
                      <a:pt x="56" y="53"/>
                    </a:cubicBezTo>
                    <a:cubicBezTo>
                      <a:pt x="54" y="51"/>
                      <a:pt x="54" y="52"/>
                      <a:pt x="51" y="51"/>
                    </a:cubicBezTo>
                    <a:cubicBezTo>
                      <a:pt x="49" y="50"/>
                      <a:pt x="52" y="49"/>
                      <a:pt x="54" y="46"/>
                    </a:cubicBezTo>
                    <a:cubicBezTo>
                      <a:pt x="55" y="44"/>
                      <a:pt x="54" y="45"/>
                      <a:pt x="54" y="43"/>
                    </a:cubicBezTo>
                    <a:cubicBezTo>
                      <a:pt x="55" y="42"/>
                      <a:pt x="56" y="41"/>
                      <a:pt x="56" y="41"/>
                    </a:cubicBezTo>
                    <a:cubicBezTo>
                      <a:pt x="55" y="41"/>
                      <a:pt x="55" y="40"/>
                      <a:pt x="55" y="40"/>
                    </a:cubicBezTo>
                    <a:cubicBezTo>
                      <a:pt x="52" y="37"/>
                      <a:pt x="50" y="38"/>
                      <a:pt x="48" y="36"/>
                    </a:cubicBezTo>
                    <a:cubicBezTo>
                      <a:pt x="47" y="34"/>
                      <a:pt x="44" y="36"/>
                      <a:pt x="42" y="32"/>
                    </a:cubicBezTo>
                    <a:cubicBezTo>
                      <a:pt x="40" y="28"/>
                      <a:pt x="42" y="29"/>
                      <a:pt x="40" y="26"/>
                    </a:cubicBezTo>
                    <a:cubicBezTo>
                      <a:pt x="37" y="22"/>
                      <a:pt x="44" y="28"/>
                      <a:pt x="41" y="22"/>
                    </a:cubicBezTo>
                    <a:cubicBezTo>
                      <a:pt x="39" y="16"/>
                      <a:pt x="36" y="17"/>
                      <a:pt x="38" y="13"/>
                    </a:cubicBezTo>
                    <a:cubicBezTo>
                      <a:pt x="31" y="0"/>
                      <a:pt x="30" y="6"/>
                      <a:pt x="27" y="4"/>
                    </a:cubicBezTo>
                    <a:cubicBezTo>
                      <a:pt x="28" y="6"/>
                      <a:pt x="29" y="4"/>
                      <a:pt x="31" y="7"/>
                    </a:cubicBezTo>
                    <a:cubicBezTo>
                      <a:pt x="32" y="11"/>
                      <a:pt x="31" y="11"/>
                      <a:pt x="29" y="11"/>
                    </a:cubicBezTo>
                    <a:cubicBezTo>
                      <a:pt x="24" y="11"/>
                      <a:pt x="26" y="13"/>
                      <a:pt x="18" y="12"/>
                    </a:cubicBezTo>
                    <a:cubicBezTo>
                      <a:pt x="11" y="10"/>
                      <a:pt x="14" y="13"/>
                      <a:pt x="15" y="14"/>
                    </a:cubicBezTo>
                    <a:cubicBezTo>
                      <a:pt x="12" y="14"/>
                      <a:pt x="16" y="15"/>
                      <a:pt x="16" y="17"/>
                    </a:cubicBezTo>
                    <a:cubicBezTo>
                      <a:pt x="16" y="20"/>
                      <a:pt x="19" y="17"/>
                      <a:pt x="19" y="17"/>
                    </a:cubicBezTo>
                    <a:cubicBezTo>
                      <a:pt x="21" y="19"/>
                      <a:pt x="19" y="22"/>
                      <a:pt x="22" y="20"/>
                    </a:cubicBezTo>
                    <a:cubicBezTo>
                      <a:pt x="26" y="19"/>
                      <a:pt x="22" y="23"/>
                      <a:pt x="24" y="24"/>
                    </a:cubicBezTo>
                    <a:cubicBezTo>
                      <a:pt x="26" y="24"/>
                      <a:pt x="20" y="26"/>
                      <a:pt x="23" y="29"/>
                    </a:cubicBezTo>
                    <a:cubicBezTo>
                      <a:pt x="27" y="32"/>
                      <a:pt x="22" y="30"/>
                      <a:pt x="22" y="37"/>
                    </a:cubicBezTo>
                    <a:cubicBezTo>
                      <a:pt x="22" y="45"/>
                      <a:pt x="17" y="41"/>
                      <a:pt x="17" y="45"/>
                    </a:cubicBezTo>
                    <a:cubicBezTo>
                      <a:pt x="17" y="46"/>
                      <a:pt x="16" y="50"/>
                      <a:pt x="12" y="52"/>
                    </a:cubicBezTo>
                    <a:cubicBezTo>
                      <a:pt x="8" y="54"/>
                      <a:pt x="11" y="49"/>
                      <a:pt x="8" y="52"/>
                    </a:cubicBezTo>
                    <a:cubicBezTo>
                      <a:pt x="6" y="54"/>
                      <a:pt x="3" y="57"/>
                      <a:pt x="4" y="58"/>
                    </a:cubicBezTo>
                    <a:cubicBezTo>
                      <a:pt x="6" y="60"/>
                      <a:pt x="8" y="59"/>
                      <a:pt x="7" y="62"/>
                    </a:cubicBezTo>
                    <a:cubicBezTo>
                      <a:pt x="7" y="65"/>
                      <a:pt x="9" y="65"/>
                      <a:pt x="13" y="69"/>
                    </a:cubicBezTo>
                    <a:cubicBezTo>
                      <a:pt x="19" y="74"/>
                      <a:pt x="12" y="72"/>
                      <a:pt x="15" y="74"/>
                    </a:cubicBezTo>
                    <a:cubicBezTo>
                      <a:pt x="17" y="75"/>
                      <a:pt x="16" y="74"/>
                      <a:pt x="14" y="75"/>
                    </a:cubicBezTo>
                    <a:cubicBezTo>
                      <a:pt x="11" y="77"/>
                      <a:pt x="15" y="73"/>
                      <a:pt x="11" y="75"/>
                    </a:cubicBezTo>
                    <a:cubicBezTo>
                      <a:pt x="9" y="76"/>
                      <a:pt x="7" y="75"/>
                      <a:pt x="5" y="76"/>
                    </a:cubicBezTo>
                    <a:cubicBezTo>
                      <a:pt x="4" y="77"/>
                      <a:pt x="4" y="74"/>
                      <a:pt x="3" y="76"/>
                    </a:cubicBezTo>
                    <a:cubicBezTo>
                      <a:pt x="2" y="78"/>
                      <a:pt x="2" y="75"/>
                      <a:pt x="0" y="78"/>
                    </a:cubicBezTo>
                    <a:cubicBezTo>
                      <a:pt x="3" y="80"/>
                      <a:pt x="1" y="81"/>
                      <a:pt x="5" y="80"/>
                    </a:cubicBezTo>
                    <a:cubicBezTo>
                      <a:pt x="5" y="81"/>
                      <a:pt x="3" y="81"/>
                      <a:pt x="5" y="83"/>
                    </a:cubicBezTo>
                    <a:cubicBezTo>
                      <a:pt x="6" y="84"/>
                      <a:pt x="4" y="88"/>
                      <a:pt x="7" y="86"/>
                    </a:cubicBezTo>
                    <a:cubicBezTo>
                      <a:pt x="8" y="86"/>
                      <a:pt x="9" y="87"/>
                      <a:pt x="10" y="86"/>
                    </a:cubicBezTo>
                    <a:cubicBezTo>
                      <a:pt x="10" y="88"/>
                      <a:pt x="11" y="88"/>
                      <a:pt x="9" y="89"/>
                    </a:cubicBezTo>
                    <a:cubicBezTo>
                      <a:pt x="8" y="90"/>
                      <a:pt x="6" y="89"/>
                      <a:pt x="6" y="89"/>
                    </a:cubicBezTo>
                    <a:cubicBezTo>
                      <a:pt x="5" y="90"/>
                      <a:pt x="5" y="88"/>
                      <a:pt x="4" y="89"/>
                    </a:cubicBezTo>
                    <a:cubicBezTo>
                      <a:pt x="4" y="90"/>
                      <a:pt x="4" y="90"/>
                      <a:pt x="6" y="92"/>
                    </a:cubicBezTo>
                    <a:cubicBezTo>
                      <a:pt x="7" y="93"/>
                      <a:pt x="11" y="100"/>
                      <a:pt x="15" y="100"/>
                    </a:cubicBezTo>
                    <a:cubicBezTo>
                      <a:pt x="17" y="100"/>
                      <a:pt x="15" y="100"/>
                      <a:pt x="18" y="98"/>
                    </a:cubicBezTo>
                    <a:cubicBezTo>
                      <a:pt x="20" y="98"/>
                      <a:pt x="21" y="96"/>
                      <a:pt x="20" y="94"/>
                    </a:cubicBezTo>
                    <a:cubicBezTo>
                      <a:pt x="19" y="92"/>
                      <a:pt x="21" y="91"/>
                      <a:pt x="21" y="90"/>
                    </a:cubicBezTo>
                    <a:cubicBezTo>
                      <a:pt x="21" y="92"/>
                      <a:pt x="20" y="92"/>
                      <a:pt x="24" y="91"/>
                    </a:cubicBezTo>
                    <a:cubicBezTo>
                      <a:pt x="22" y="92"/>
                      <a:pt x="21" y="92"/>
                      <a:pt x="21" y="94"/>
                    </a:cubicBezTo>
                    <a:cubicBezTo>
                      <a:pt x="22" y="96"/>
                      <a:pt x="23" y="95"/>
                      <a:pt x="23" y="95"/>
                    </a:cubicBezTo>
                    <a:cubicBezTo>
                      <a:pt x="23" y="95"/>
                      <a:pt x="21" y="98"/>
                      <a:pt x="24" y="97"/>
                    </a:cubicBezTo>
                    <a:cubicBezTo>
                      <a:pt x="22" y="98"/>
                      <a:pt x="23" y="99"/>
                      <a:pt x="25" y="102"/>
                    </a:cubicBezTo>
                    <a:cubicBezTo>
                      <a:pt x="24" y="103"/>
                      <a:pt x="24" y="106"/>
                      <a:pt x="24" y="107"/>
                    </a:cubicBezTo>
                    <a:cubicBezTo>
                      <a:pt x="25" y="108"/>
                      <a:pt x="24" y="110"/>
                      <a:pt x="26" y="109"/>
                    </a:cubicBezTo>
                    <a:cubicBezTo>
                      <a:pt x="27" y="108"/>
                      <a:pt x="24" y="109"/>
                      <a:pt x="26" y="114"/>
                    </a:cubicBezTo>
                    <a:cubicBezTo>
                      <a:pt x="27" y="118"/>
                      <a:pt x="28" y="128"/>
                      <a:pt x="31" y="132"/>
                    </a:cubicBezTo>
                    <a:cubicBezTo>
                      <a:pt x="35" y="136"/>
                      <a:pt x="34" y="142"/>
                      <a:pt x="37" y="145"/>
                    </a:cubicBezTo>
                    <a:cubicBezTo>
                      <a:pt x="38" y="147"/>
                      <a:pt x="35" y="142"/>
                      <a:pt x="38" y="150"/>
                    </a:cubicBezTo>
                    <a:cubicBezTo>
                      <a:pt x="40" y="155"/>
                      <a:pt x="45" y="159"/>
                      <a:pt x="45" y="166"/>
                    </a:cubicBezTo>
                    <a:cubicBezTo>
                      <a:pt x="45" y="168"/>
                      <a:pt x="46" y="166"/>
                      <a:pt x="47" y="171"/>
                    </a:cubicBezTo>
                    <a:cubicBezTo>
                      <a:pt x="48" y="174"/>
                      <a:pt x="48" y="173"/>
                      <a:pt x="49" y="176"/>
                    </a:cubicBezTo>
                    <a:cubicBezTo>
                      <a:pt x="51" y="179"/>
                      <a:pt x="52" y="179"/>
                      <a:pt x="53" y="181"/>
                    </a:cubicBezTo>
                    <a:cubicBezTo>
                      <a:pt x="56" y="183"/>
                      <a:pt x="56" y="180"/>
                      <a:pt x="57" y="180"/>
                    </a:cubicBezTo>
                    <a:cubicBezTo>
                      <a:pt x="61" y="179"/>
                      <a:pt x="56" y="176"/>
                      <a:pt x="62" y="174"/>
                    </a:cubicBezTo>
                    <a:cubicBezTo>
                      <a:pt x="62" y="173"/>
                      <a:pt x="58" y="173"/>
                      <a:pt x="60" y="171"/>
                    </a:cubicBezTo>
                    <a:cubicBezTo>
                      <a:pt x="63" y="168"/>
                      <a:pt x="60" y="166"/>
                      <a:pt x="63" y="167"/>
                    </a:cubicBezTo>
                    <a:cubicBezTo>
                      <a:pt x="66" y="168"/>
                      <a:pt x="64" y="165"/>
                      <a:pt x="64" y="163"/>
                    </a:cubicBezTo>
                    <a:cubicBezTo>
                      <a:pt x="65" y="160"/>
                      <a:pt x="63" y="159"/>
                      <a:pt x="63" y="156"/>
                    </a:cubicBezTo>
                    <a:cubicBezTo>
                      <a:pt x="64" y="154"/>
                      <a:pt x="66" y="154"/>
                      <a:pt x="66" y="150"/>
                    </a:cubicBezTo>
                    <a:cubicBezTo>
                      <a:pt x="66" y="145"/>
                      <a:pt x="68" y="146"/>
                      <a:pt x="65" y="144"/>
                    </a:cubicBezTo>
                    <a:cubicBezTo>
                      <a:pt x="62" y="142"/>
                      <a:pt x="67" y="144"/>
                      <a:pt x="64" y="137"/>
                    </a:cubicBezTo>
                    <a:cubicBezTo>
                      <a:pt x="61" y="130"/>
                      <a:pt x="66" y="129"/>
                      <a:pt x="67" y="130"/>
                    </a:cubicBezTo>
                    <a:cubicBezTo>
                      <a:pt x="68" y="131"/>
                      <a:pt x="67" y="128"/>
                      <a:pt x="69" y="127"/>
                    </a:cubicBezTo>
                    <a:cubicBezTo>
                      <a:pt x="70" y="127"/>
                      <a:pt x="68" y="126"/>
                      <a:pt x="71" y="125"/>
                    </a:cubicBezTo>
                    <a:cubicBezTo>
                      <a:pt x="74" y="125"/>
                      <a:pt x="73" y="124"/>
                      <a:pt x="74" y="122"/>
                    </a:cubicBezTo>
                    <a:cubicBezTo>
                      <a:pt x="75" y="121"/>
                      <a:pt x="72" y="122"/>
                      <a:pt x="75" y="120"/>
                    </a:cubicBezTo>
                    <a:cubicBezTo>
                      <a:pt x="78" y="118"/>
                      <a:pt x="78" y="115"/>
                      <a:pt x="80" y="114"/>
                    </a:cubicBezTo>
                    <a:cubicBezTo>
                      <a:pt x="85" y="110"/>
                      <a:pt x="80" y="107"/>
                      <a:pt x="86" y="104"/>
                    </a:cubicBezTo>
                    <a:cubicBezTo>
                      <a:pt x="84" y="104"/>
                      <a:pt x="86" y="102"/>
                      <a:pt x="87" y="104"/>
                    </a:cubicBezTo>
                    <a:cubicBezTo>
                      <a:pt x="91" y="103"/>
                      <a:pt x="90" y="99"/>
                      <a:pt x="91" y="98"/>
                    </a:cubicBezTo>
                    <a:cubicBezTo>
                      <a:pt x="92" y="96"/>
                      <a:pt x="89" y="94"/>
                      <a:pt x="91" y="93"/>
                    </a:cubicBezTo>
                    <a:cubicBezTo>
                      <a:pt x="93" y="92"/>
                      <a:pt x="94" y="92"/>
                      <a:pt x="94" y="90"/>
                    </a:cubicBezTo>
                    <a:cubicBezTo>
                      <a:pt x="95" y="92"/>
                      <a:pt x="94" y="88"/>
                      <a:pt x="95" y="89"/>
                    </a:cubicBezTo>
                    <a:cubicBezTo>
                      <a:pt x="96" y="90"/>
                      <a:pt x="95" y="92"/>
                      <a:pt x="96" y="92"/>
                    </a:cubicBezTo>
                    <a:cubicBezTo>
                      <a:pt x="97" y="92"/>
                      <a:pt x="97" y="90"/>
                      <a:pt x="98" y="90"/>
                    </a:cubicBezTo>
                    <a:cubicBezTo>
                      <a:pt x="99" y="90"/>
                      <a:pt x="98" y="92"/>
                      <a:pt x="99" y="91"/>
                    </a:cubicBezTo>
                    <a:cubicBezTo>
                      <a:pt x="99" y="83"/>
                      <a:pt x="95" y="85"/>
                      <a:pt x="97" y="82"/>
                    </a:cubicBezTo>
                    <a:cubicBezTo>
                      <a:pt x="98" y="81"/>
                      <a:pt x="96" y="82"/>
                      <a:pt x="97" y="79"/>
                    </a:cubicBezTo>
                    <a:cubicBezTo>
                      <a:pt x="97" y="76"/>
                      <a:pt x="92" y="76"/>
                      <a:pt x="92" y="72"/>
                    </a:cubicBezTo>
                    <a:cubicBezTo>
                      <a:pt x="93" y="69"/>
                      <a:pt x="94" y="70"/>
                      <a:pt x="95" y="69"/>
                    </a:cubicBezTo>
                    <a:cubicBezTo>
                      <a:pt x="95" y="67"/>
                      <a:pt x="88" y="65"/>
                      <a:pt x="88" y="64"/>
                    </a:cubicBezTo>
                    <a:cubicBezTo>
                      <a:pt x="88" y="64"/>
                      <a:pt x="91" y="64"/>
                      <a:pt x="91" y="62"/>
                    </a:cubicBezTo>
                    <a:cubicBezTo>
                      <a:pt x="92" y="60"/>
                      <a:pt x="92" y="57"/>
                      <a:pt x="92" y="59"/>
                    </a:cubicBezTo>
                    <a:cubicBezTo>
                      <a:pt x="95" y="67"/>
                      <a:pt x="94" y="59"/>
                      <a:pt x="95" y="61"/>
                    </a:cubicBezTo>
                    <a:cubicBezTo>
                      <a:pt x="96" y="63"/>
                      <a:pt x="95" y="65"/>
                      <a:pt x="96" y="63"/>
                    </a:cubicBezTo>
                    <a:cubicBezTo>
                      <a:pt x="98" y="61"/>
                      <a:pt x="98" y="68"/>
                      <a:pt x="102" y="70"/>
                    </a:cubicBezTo>
                    <a:cubicBezTo>
                      <a:pt x="106" y="72"/>
                      <a:pt x="112" y="69"/>
                      <a:pt x="114" y="71"/>
                    </a:cubicBezTo>
                    <a:cubicBezTo>
                      <a:pt x="114" y="72"/>
                      <a:pt x="112" y="73"/>
                      <a:pt x="112" y="75"/>
                    </a:cubicBezTo>
                    <a:cubicBezTo>
                      <a:pt x="113" y="77"/>
                      <a:pt x="107" y="74"/>
                      <a:pt x="107" y="79"/>
                    </a:cubicBezTo>
                    <a:cubicBezTo>
                      <a:pt x="107" y="81"/>
                      <a:pt x="108" y="80"/>
                      <a:pt x="109" y="81"/>
                    </a:cubicBezTo>
                    <a:cubicBezTo>
                      <a:pt x="110" y="83"/>
                      <a:pt x="109" y="80"/>
                      <a:pt x="110" y="81"/>
                    </a:cubicBezTo>
                    <a:cubicBezTo>
                      <a:pt x="111" y="81"/>
                      <a:pt x="111" y="79"/>
                      <a:pt x="112" y="81"/>
                    </a:cubicBezTo>
                    <a:cubicBezTo>
                      <a:pt x="114" y="83"/>
                      <a:pt x="115" y="91"/>
                      <a:pt x="117" y="92"/>
                    </a:cubicBezTo>
                    <a:cubicBezTo>
                      <a:pt x="119" y="92"/>
                      <a:pt x="119" y="90"/>
                      <a:pt x="119" y="85"/>
                    </a:cubicBezTo>
                    <a:cubicBezTo>
                      <a:pt x="119" y="80"/>
                      <a:pt x="123" y="87"/>
                      <a:pt x="122" y="81"/>
                    </a:cubicBezTo>
                    <a:cubicBezTo>
                      <a:pt x="121" y="77"/>
                      <a:pt x="124" y="75"/>
                      <a:pt x="121" y="70"/>
                    </a:cubicBezTo>
                    <a:cubicBezTo>
                      <a:pt x="119" y="68"/>
                      <a:pt x="122" y="68"/>
                      <a:pt x="122" y="65"/>
                    </a:cubicBezTo>
                    <a:cubicBezTo>
                      <a:pt x="121" y="63"/>
                      <a:pt x="125" y="61"/>
                      <a:pt x="129" y="56"/>
                    </a:cubicBezTo>
                    <a:cubicBezTo>
                      <a:pt x="130" y="53"/>
                      <a:pt x="135" y="56"/>
                      <a:pt x="132" y="53"/>
                    </a:cubicBezTo>
                    <a:cubicBezTo>
                      <a:pt x="129" y="50"/>
                      <a:pt x="136" y="52"/>
                      <a:pt x="130" y="47"/>
                    </a:cubicBezTo>
                    <a:cubicBezTo>
                      <a:pt x="129" y="48"/>
                      <a:pt x="129" y="48"/>
                      <a:pt x="128" y="47"/>
                    </a:cubicBezTo>
                    <a:cubicBezTo>
                      <a:pt x="126" y="47"/>
                      <a:pt x="124" y="49"/>
                      <a:pt x="126" y="46"/>
                    </a:cubicBezTo>
                    <a:cubicBezTo>
                      <a:pt x="122" y="46"/>
                      <a:pt x="128" y="42"/>
                      <a:pt x="122" y="44"/>
                    </a:cubicBezTo>
                    <a:cubicBezTo>
                      <a:pt x="117" y="46"/>
                      <a:pt x="117" y="43"/>
                      <a:pt x="115" y="45"/>
                    </a:cubicBezTo>
                    <a:cubicBezTo>
                      <a:pt x="113" y="46"/>
                      <a:pt x="115" y="46"/>
                      <a:pt x="110" y="48"/>
                    </a:cubicBezTo>
                    <a:cubicBezTo>
                      <a:pt x="108" y="49"/>
                      <a:pt x="106" y="51"/>
                      <a:pt x="105" y="51"/>
                    </a:cubicBezTo>
                    <a:cubicBezTo>
                      <a:pt x="105" y="52"/>
                      <a:pt x="106" y="52"/>
                      <a:pt x="107" y="52"/>
                    </a:cubicBezTo>
                    <a:cubicBezTo>
                      <a:pt x="109" y="52"/>
                      <a:pt x="108" y="55"/>
                      <a:pt x="109" y="56"/>
                    </a:cubicBezTo>
                    <a:cubicBezTo>
                      <a:pt x="109" y="57"/>
                      <a:pt x="104" y="56"/>
                      <a:pt x="103" y="57"/>
                    </a:cubicBezTo>
                    <a:cubicBezTo>
                      <a:pt x="101" y="58"/>
                      <a:pt x="100" y="57"/>
                      <a:pt x="99" y="56"/>
                    </a:cubicBezTo>
                    <a:cubicBezTo>
                      <a:pt x="98" y="55"/>
                      <a:pt x="95" y="56"/>
                      <a:pt x="93" y="54"/>
                    </a:cubicBezTo>
                    <a:cubicBezTo>
                      <a:pt x="93" y="49"/>
                      <a:pt x="93" y="50"/>
                      <a:pt x="92" y="50"/>
                    </a:cubicBezTo>
                    <a:cubicBezTo>
                      <a:pt x="90" y="50"/>
                      <a:pt x="90" y="50"/>
                      <a:pt x="90"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1" name="Mongolia">
                <a:extLst>
                  <a:ext uri="{FF2B5EF4-FFF2-40B4-BE49-F238E27FC236}">
                    <a16:creationId xmlns:a16="http://schemas.microsoft.com/office/drawing/2014/main" id="{849DAD99-92E3-48A0-8473-2C22FD066BC0}"/>
                  </a:ext>
                </a:extLst>
              </p:cNvPr>
              <p:cNvSpPr>
                <a:spLocks/>
              </p:cNvSpPr>
              <p:nvPr/>
            </p:nvSpPr>
            <p:spPr bwMode="auto">
              <a:xfrm>
                <a:off x="3560" y="1408"/>
                <a:ext cx="316" cy="134"/>
              </a:xfrm>
              <a:custGeom>
                <a:avLst/>
                <a:gdLst/>
                <a:ahLst/>
                <a:cxnLst>
                  <a:cxn ang="0">
                    <a:pos x="0" y="18"/>
                  </a:cxn>
                  <a:cxn ang="0">
                    <a:pos x="2" y="15"/>
                  </a:cxn>
                  <a:cxn ang="0">
                    <a:pos x="5" y="13"/>
                  </a:cxn>
                  <a:cxn ang="0">
                    <a:pos x="6" y="11"/>
                  </a:cxn>
                  <a:cxn ang="0">
                    <a:pos x="10" y="10"/>
                  </a:cxn>
                  <a:cxn ang="0">
                    <a:pos x="13" y="9"/>
                  </a:cxn>
                  <a:cxn ang="0">
                    <a:pos x="17" y="8"/>
                  </a:cxn>
                  <a:cxn ang="0">
                    <a:pos x="22" y="10"/>
                  </a:cxn>
                  <a:cxn ang="0">
                    <a:pos x="25" y="12"/>
                  </a:cxn>
                  <a:cxn ang="0">
                    <a:pos x="31" y="13"/>
                  </a:cxn>
                  <a:cxn ang="0">
                    <a:pos x="36" y="13"/>
                  </a:cxn>
                  <a:cxn ang="0">
                    <a:pos x="37" y="9"/>
                  </a:cxn>
                  <a:cxn ang="0">
                    <a:pos x="35" y="5"/>
                  </a:cxn>
                  <a:cxn ang="0">
                    <a:pos x="35" y="0"/>
                  </a:cxn>
                  <a:cxn ang="0">
                    <a:pos x="44" y="3"/>
                  </a:cxn>
                  <a:cxn ang="0">
                    <a:pos x="57" y="12"/>
                  </a:cxn>
                  <a:cxn ang="0">
                    <a:pos x="67" y="12"/>
                  </a:cxn>
                  <a:cxn ang="0">
                    <a:pos x="78" y="15"/>
                  </a:cxn>
                  <a:cxn ang="0">
                    <a:pos x="93" y="13"/>
                  </a:cxn>
                  <a:cxn ang="0">
                    <a:pos x="107" y="12"/>
                  </a:cxn>
                  <a:cxn ang="0">
                    <a:pos x="103" y="19"/>
                  </a:cxn>
                  <a:cxn ang="0">
                    <a:pos x="107" y="22"/>
                  </a:cxn>
                  <a:cxn ang="0">
                    <a:pos x="119" y="20"/>
                  </a:cxn>
                  <a:cxn ang="0">
                    <a:pos x="131" y="23"/>
                  </a:cxn>
                  <a:cxn ang="0">
                    <a:pos x="130" y="28"/>
                  </a:cxn>
                  <a:cxn ang="0">
                    <a:pos x="127" y="29"/>
                  </a:cxn>
                  <a:cxn ang="0">
                    <a:pos x="122" y="32"/>
                  </a:cxn>
                  <a:cxn ang="0">
                    <a:pos x="117" y="36"/>
                  </a:cxn>
                  <a:cxn ang="0">
                    <a:pos x="111" y="38"/>
                  </a:cxn>
                  <a:cxn ang="0">
                    <a:pos x="114" y="41"/>
                  </a:cxn>
                  <a:cxn ang="0">
                    <a:pos x="112" y="48"/>
                  </a:cxn>
                  <a:cxn ang="0">
                    <a:pos x="106" y="51"/>
                  </a:cxn>
                  <a:cxn ang="0">
                    <a:pos x="84" y="54"/>
                  </a:cxn>
                  <a:cxn ang="0">
                    <a:pos x="72" y="49"/>
                  </a:cxn>
                  <a:cxn ang="0">
                    <a:pos x="65" y="49"/>
                  </a:cxn>
                  <a:cxn ang="0">
                    <a:pos x="56" y="49"/>
                  </a:cxn>
                  <a:cxn ang="0">
                    <a:pos x="50" y="50"/>
                  </a:cxn>
                  <a:cxn ang="0">
                    <a:pos x="48" y="45"/>
                  </a:cxn>
                  <a:cxn ang="0">
                    <a:pos x="46" y="42"/>
                  </a:cxn>
                  <a:cxn ang="0">
                    <a:pos x="44" y="41"/>
                  </a:cxn>
                  <a:cxn ang="0">
                    <a:pos x="35" y="38"/>
                  </a:cxn>
                  <a:cxn ang="0">
                    <a:pos x="23" y="38"/>
                  </a:cxn>
                  <a:cxn ang="0">
                    <a:pos x="21" y="35"/>
                  </a:cxn>
                  <a:cxn ang="0">
                    <a:pos x="20" y="31"/>
                  </a:cxn>
                  <a:cxn ang="0">
                    <a:pos x="15" y="24"/>
                  </a:cxn>
                  <a:cxn ang="0">
                    <a:pos x="13" y="22"/>
                  </a:cxn>
                  <a:cxn ang="0">
                    <a:pos x="7" y="22"/>
                  </a:cxn>
                  <a:cxn ang="0">
                    <a:pos x="0" y="18"/>
                  </a:cxn>
                  <a:cxn ang="0">
                    <a:pos x="0" y="18"/>
                  </a:cxn>
                </a:cxnLst>
                <a:rect l="0" t="0" r="r" b="b"/>
                <a:pathLst>
                  <a:path w="134" h="57">
                    <a:moveTo>
                      <a:pt x="0" y="18"/>
                    </a:moveTo>
                    <a:cubicBezTo>
                      <a:pt x="1" y="17"/>
                      <a:pt x="0" y="15"/>
                      <a:pt x="2" y="15"/>
                    </a:cubicBezTo>
                    <a:cubicBezTo>
                      <a:pt x="4" y="15"/>
                      <a:pt x="4" y="12"/>
                      <a:pt x="5" y="13"/>
                    </a:cubicBezTo>
                    <a:cubicBezTo>
                      <a:pt x="6" y="14"/>
                      <a:pt x="5" y="11"/>
                      <a:pt x="6" y="11"/>
                    </a:cubicBezTo>
                    <a:cubicBezTo>
                      <a:pt x="8" y="12"/>
                      <a:pt x="9" y="10"/>
                      <a:pt x="10" y="10"/>
                    </a:cubicBezTo>
                    <a:cubicBezTo>
                      <a:pt x="11" y="11"/>
                      <a:pt x="12" y="8"/>
                      <a:pt x="13" y="9"/>
                    </a:cubicBezTo>
                    <a:cubicBezTo>
                      <a:pt x="14" y="10"/>
                      <a:pt x="16" y="7"/>
                      <a:pt x="17" y="8"/>
                    </a:cubicBezTo>
                    <a:cubicBezTo>
                      <a:pt x="19" y="10"/>
                      <a:pt x="20" y="7"/>
                      <a:pt x="22" y="10"/>
                    </a:cubicBezTo>
                    <a:cubicBezTo>
                      <a:pt x="24" y="14"/>
                      <a:pt x="24" y="11"/>
                      <a:pt x="25" y="12"/>
                    </a:cubicBezTo>
                    <a:cubicBezTo>
                      <a:pt x="27" y="13"/>
                      <a:pt x="27" y="12"/>
                      <a:pt x="31" y="13"/>
                    </a:cubicBezTo>
                    <a:cubicBezTo>
                      <a:pt x="35" y="14"/>
                      <a:pt x="36" y="12"/>
                      <a:pt x="36" y="13"/>
                    </a:cubicBezTo>
                    <a:cubicBezTo>
                      <a:pt x="37" y="13"/>
                      <a:pt x="40" y="11"/>
                      <a:pt x="37" y="9"/>
                    </a:cubicBezTo>
                    <a:cubicBezTo>
                      <a:pt x="32" y="6"/>
                      <a:pt x="35" y="8"/>
                      <a:pt x="35" y="5"/>
                    </a:cubicBezTo>
                    <a:cubicBezTo>
                      <a:pt x="36" y="3"/>
                      <a:pt x="34" y="2"/>
                      <a:pt x="35" y="0"/>
                    </a:cubicBezTo>
                    <a:cubicBezTo>
                      <a:pt x="37" y="0"/>
                      <a:pt x="37" y="1"/>
                      <a:pt x="44" y="3"/>
                    </a:cubicBezTo>
                    <a:cubicBezTo>
                      <a:pt x="50" y="4"/>
                      <a:pt x="48" y="13"/>
                      <a:pt x="57" y="12"/>
                    </a:cubicBezTo>
                    <a:cubicBezTo>
                      <a:pt x="67" y="10"/>
                      <a:pt x="63" y="12"/>
                      <a:pt x="67" y="12"/>
                    </a:cubicBezTo>
                    <a:cubicBezTo>
                      <a:pt x="74" y="11"/>
                      <a:pt x="69" y="16"/>
                      <a:pt x="78" y="15"/>
                    </a:cubicBezTo>
                    <a:cubicBezTo>
                      <a:pt x="84" y="13"/>
                      <a:pt x="87" y="15"/>
                      <a:pt x="93" y="13"/>
                    </a:cubicBezTo>
                    <a:cubicBezTo>
                      <a:pt x="98" y="11"/>
                      <a:pt x="100" y="11"/>
                      <a:pt x="107" y="12"/>
                    </a:cubicBezTo>
                    <a:cubicBezTo>
                      <a:pt x="99" y="17"/>
                      <a:pt x="108" y="17"/>
                      <a:pt x="103" y="19"/>
                    </a:cubicBezTo>
                    <a:cubicBezTo>
                      <a:pt x="101" y="21"/>
                      <a:pt x="100" y="24"/>
                      <a:pt x="107" y="22"/>
                    </a:cubicBezTo>
                    <a:cubicBezTo>
                      <a:pt x="118" y="20"/>
                      <a:pt x="114" y="25"/>
                      <a:pt x="119" y="20"/>
                    </a:cubicBezTo>
                    <a:cubicBezTo>
                      <a:pt x="123" y="17"/>
                      <a:pt x="124" y="19"/>
                      <a:pt x="131" y="23"/>
                    </a:cubicBezTo>
                    <a:cubicBezTo>
                      <a:pt x="134" y="25"/>
                      <a:pt x="133" y="29"/>
                      <a:pt x="130" y="28"/>
                    </a:cubicBezTo>
                    <a:cubicBezTo>
                      <a:pt x="127" y="28"/>
                      <a:pt x="130" y="29"/>
                      <a:pt x="127" y="29"/>
                    </a:cubicBezTo>
                    <a:cubicBezTo>
                      <a:pt x="123" y="29"/>
                      <a:pt x="125" y="29"/>
                      <a:pt x="122" y="32"/>
                    </a:cubicBezTo>
                    <a:cubicBezTo>
                      <a:pt x="119" y="36"/>
                      <a:pt x="118" y="32"/>
                      <a:pt x="117" y="36"/>
                    </a:cubicBezTo>
                    <a:cubicBezTo>
                      <a:pt x="115" y="41"/>
                      <a:pt x="112" y="35"/>
                      <a:pt x="111" y="38"/>
                    </a:cubicBezTo>
                    <a:cubicBezTo>
                      <a:pt x="110" y="40"/>
                      <a:pt x="111" y="40"/>
                      <a:pt x="114" y="41"/>
                    </a:cubicBezTo>
                    <a:cubicBezTo>
                      <a:pt x="117" y="42"/>
                      <a:pt x="115" y="48"/>
                      <a:pt x="112" y="48"/>
                    </a:cubicBezTo>
                    <a:cubicBezTo>
                      <a:pt x="110" y="48"/>
                      <a:pt x="111" y="52"/>
                      <a:pt x="106" y="51"/>
                    </a:cubicBezTo>
                    <a:cubicBezTo>
                      <a:pt x="93" y="50"/>
                      <a:pt x="96" y="57"/>
                      <a:pt x="84" y="54"/>
                    </a:cubicBezTo>
                    <a:cubicBezTo>
                      <a:pt x="71" y="51"/>
                      <a:pt x="78" y="49"/>
                      <a:pt x="72" y="49"/>
                    </a:cubicBezTo>
                    <a:cubicBezTo>
                      <a:pt x="69" y="49"/>
                      <a:pt x="68" y="47"/>
                      <a:pt x="65" y="49"/>
                    </a:cubicBezTo>
                    <a:cubicBezTo>
                      <a:pt x="62" y="50"/>
                      <a:pt x="59" y="48"/>
                      <a:pt x="56" y="49"/>
                    </a:cubicBezTo>
                    <a:cubicBezTo>
                      <a:pt x="54" y="49"/>
                      <a:pt x="53" y="47"/>
                      <a:pt x="50" y="50"/>
                    </a:cubicBezTo>
                    <a:cubicBezTo>
                      <a:pt x="48" y="53"/>
                      <a:pt x="50" y="47"/>
                      <a:pt x="48" y="45"/>
                    </a:cubicBezTo>
                    <a:cubicBezTo>
                      <a:pt x="46" y="44"/>
                      <a:pt x="47" y="42"/>
                      <a:pt x="46" y="42"/>
                    </a:cubicBezTo>
                    <a:cubicBezTo>
                      <a:pt x="44" y="42"/>
                      <a:pt x="45" y="39"/>
                      <a:pt x="44" y="41"/>
                    </a:cubicBezTo>
                    <a:cubicBezTo>
                      <a:pt x="43" y="43"/>
                      <a:pt x="35" y="39"/>
                      <a:pt x="35" y="38"/>
                    </a:cubicBezTo>
                    <a:cubicBezTo>
                      <a:pt x="31" y="36"/>
                      <a:pt x="29" y="38"/>
                      <a:pt x="23" y="38"/>
                    </a:cubicBezTo>
                    <a:cubicBezTo>
                      <a:pt x="17" y="39"/>
                      <a:pt x="23" y="38"/>
                      <a:pt x="21" y="35"/>
                    </a:cubicBezTo>
                    <a:cubicBezTo>
                      <a:pt x="19" y="33"/>
                      <a:pt x="23" y="33"/>
                      <a:pt x="20" y="31"/>
                    </a:cubicBezTo>
                    <a:cubicBezTo>
                      <a:pt x="16" y="29"/>
                      <a:pt x="18" y="25"/>
                      <a:pt x="15" y="24"/>
                    </a:cubicBezTo>
                    <a:cubicBezTo>
                      <a:pt x="12" y="23"/>
                      <a:pt x="13" y="23"/>
                      <a:pt x="13" y="22"/>
                    </a:cubicBezTo>
                    <a:cubicBezTo>
                      <a:pt x="10" y="20"/>
                      <a:pt x="10" y="25"/>
                      <a:pt x="7" y="22"/>
                    </a:cubicBezTo>
                    <a:cubicBezTo>
                      <a:pt x="4" y="19"/>
                      <a:pt x="3" y="21"/>
                      <a:pt x="0" y="18"/>
                    </a:cubicBezTo>
                    <a:cubicBezTo>
                      <a:pt x="0" y="18"/>
                      <a:pt x="0" y="18"/>
                      <a:pt x="0"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2" name="USSR Russia">
                <a:extLst>
                  <a:ext uri="{FF2B5EF4-FFF2-40B4-BE49-F238E27FC236}">
                    <a16:creationId xmlns:a16="http://schemas.microsoft.com/office/drawing/2014/main" id="{8510F846-521C-4B80-A9A2-52E870F0D1CE}"/>
                  </a:ext>
                </a:extLst>
              </p:cNvPr>
              <p:cNvSpPr>
                <a:spLocks/>
              </p:cNvSpPr>
              <p:nvPr/>
            </p:nvSpPr>
            <p:spPr bwMode="auto">
              <a:xfrm>
                <a:off x="2941" y="1188"/>
                <a:ext cx="1358" cy="359"/>
              </a:xfrm>
              <a:custGeom>
                <a:avLst/>
                <a:gdLst/>
                <a:ahLst/>
                <a:cxnLst>
                  <a:cxn ang="0">
                    <a:pos x="444" y="86"/>
                  </a:cxn>
                  <a:cxn ang="0">
                    <a:pos x="470" y="60"/>
                  </a:cxn>
                  <a:cxn ang="0">
                    <a:pos x="501" y="51"/>
                  </a:cxn>
                  <a:cxn ang="0">
                    <a:pos x="504" y="75"/>
                  </a:cxn>
                  <a:cxn ang="0">
                    <a:pos x="531" y="76"/>
                  </a:cxn>
                  <a:cxn ang="0">
                    <a:pos x="522" y="56"/>
                  </a:cxn>
                  <a:cxn ang="0">
                    <a:pos x="535" y="40"/>
                  </a:cxn>
                  <a:cxn ang="0">
                    <a:pos x="571" y="38"/>
                  </a:cxn>
                  <a:cxn ang="0">
                    <a:pos x="559" y="31"/>
                  </a:cxn>
                  <a:cxn ang="0">
                    <a:pos x="477" y="23"/>
                  </a:cxn>
                  <a:cxn ang="0">
                    <a:pos x="415" y="16"/>
                  </a:cxn>
                  <a:cxn ang="0">
                    <a:pos x="371" y="13"/>
                  </a:cxn>
                  <a:cxn ang="0">
                    <a:pos x="345" y="19"/>
                  </a:cxn>
                  <a:cxn ang="0">
                    <a:pos x="306" y="7"/>
                  </a:cxn>
                  <a:cxn ang="0">
                    <a:pos x="287" y="9"/>
                  </a:cxn>
                  <a:cxn ang="0">
                    <a:pos x="254" y="11"/>
                  </a:cxn>
                  <a:cxn ang="0">
                    <a:pos x="253" y="7"/>
                  </a:cxn>
                  <a:cxn ang="0">
                    <a:pos x="232" y="3"/>
                  </a:cxn>
                  <a:cxn ang="0">
                    <a:pos x="211" y="4"/>
                  </a:cxn>
                  <a:cxn ang="0">
                    <a:pos x="195" y="4"/>
                  </a:cxn>
                  <a:cxn ang="0">
                    <a:pos x="179" y="9"/>
                  </a:cxn>
                  <a:cxn ang="0">
                    <a:pos x="184" y="21"/>
                  </a:cxn>
                  <a:cxn ang="0">
                    <a:pos x="156" y="14"/>
                  </a:cxn>
                  <a:cxn ang="0">
                    <a:pos x="152" y="17"/>
                  </a:cxn>
                  <a:cxn ang="0">
                    <a:pos x="153" y="24"/>
                  </a:cxn>
                  <a:cxn ang="0">
                    <a:pos x="156" y="28"/>
                  </a:cxn>
                  <a:cxn ang="0">
                    <a:pos x="152" y="31"/>
                  </a:cxn>
                  <a:cxn ang="0">
                    <a:pos x="128" y="11"/>
                  </a:cxn>
                  <a:cxn ang="0">
                    <a:pos x="138" y="25"/>
                  </a:cxn>
                  <a:cxn ang="0">
                    <a:pos x="108" y="25"/>
                  </a:cxn>
                  <a:cxn ang="0">
                    <a:pos x="93" y="26"/>
                  </a:cxn>
                  <a:cxn ang="0">
                    <a:pos x="83" y="27"/>
                  </a:cxn>
                  <a:cxn ang="0">
                    <a:pos x="65" y="33"/>
                  </a:cxn>
                  <a:cxn ang="0">
                    <a:pos x="54" y="29"/>
                  </a:cxn>
                  <a:cxn ang="0">
                    <a:pos x="44" y="36"/>
                  </a:cxn>
                  <a:cxn ang="0">
                    <a:pos x="33" y="41"/>
                  </a:cxn>
                  <a:cxn ang="0">
                    <a:pos x="26" y="40"/>
                  </a:cxn>
                  <a:cxn ang="0">
                    <a:pos x="13" y="32"/>
                  </a:cxn>
                  <a:cxn ang="0">
                    <a:pos x="45" y="33"/>
                  </a:cxn>
                  <a:cxn ang="0">
                    <a:pos x="13" y="25"/>
                  </a:cxn>
                  <a:cxn ang="0">
                    <a:pos x="0" y="28"/>
                  </a:cxn>
                  <a:cxn ang="0">
                    <a:pos x="13" y="51"/>
                  </a:cxn>
                  <a:cxn ang="0">
                    <a:pos x="15" y="61"/>
                  </a:cxn>
                  <a:cxn ang="0">
                    <a:pos x="8" y="71"/>
                  </a:cxn>
                  <a:cxn ang="0">
                    <a:pos x="25" y="82"/>
                  </a:cxn>
                  <a:cxn ang="0">
                    <a:pos x="28" y="92"/>
                  </a:cxn>
                  <a:cxn ang="0">
                    <a:pos x="57" y="105"/>
                  </a:cxn>
                  <a:cxn ang="0">
                    <a:pos x="61" y="126"/>
                  </a:cxn>
                  <a:cxn ang="0">
                    <a:pos x="102" y="149"/>
                  </a:cxn>
                  <a:cxn ang="0">
                    <a:pos x="107" y="124"/>
                  </a:cxn>
                  <a:cxn ang="0">
                    <a:pos x="98" y="103"/>
                  </a:cxn>
                  <a:cxn ang="0">
                    <a:pos x="119" y="99"/>
                  </a:cxn>
                  <a:cxn ang="0">
                    <a:pos x="151" y="99"/>
                  </a:cxn>
                  <a:cxn ang="0">
                    <a:pos x="168" y="84"/>
                  </a:cxn>
                  <a:cxn ang="0">
                    <a:pos x="193" y="88"/>
                  </a:cxn>
                  <a:cxn ang="0">
                    <a:pos x="240" y="106"/>
                  </a:cxn>
                  <a:cxn ang="0">
                    <a:pos x="262" y="111"/>
                  </a:cxn>
                  <a:cxn ang="0">
                    <a:pos x="284" y="103"/>
                  </a:cxn>
                  <a:cxn ang="0">
                    <a:pos x="306" y="96"/>
                  </a:cxn>
                  <a:cxn ang="0">
                    <a:pos x="384" y="99"/>
                  </a:cxn>
                  <a:cxn ang="0">
                    <a:pos x="456" y="117"/>
                  </a:cxn>
                </a:cxnLst>
                <a:rect l="0" t="0" r="r" b="b"/>
                <a:pathLst>
                  <a:path w="575" h="152">
                    <a:moveTo>
                      <a:pt x="459" y="144"/>
                    </a:moveTo>
                    <a:cubicBezTo>
                      <a:pt x="460" y="144"/>
                      <a:pt x="462" y="139"/>
                      <a:pt x="463" y="142"/>
                    </a:cubicBezTo>
                    <a:cubicBezTo>
                      <a:pt x="465" y="147"/>
                      <a:pt x="474" y="133"/>
                      <a:pt x="473" y="124"/>
                    </a:cubicBezTo>
                    <a:cubicBezTo>
                      <a:pt x="472" y="119"/>
                      <a:pt x="476" y="107"/>
                      <a:pt x="470" y="105"/>
                    </a:cubicBezTo>
                    <a:cubicBezTo>
                      <a:pt x="460" y="101"/>
                      <a:pt x="471" y="98"/>
                      <a:pt x="465" y="95"/>
                    </a:cubicBezTo>
                    <a:cubicBezTo>
                      <a:pt x="459" y="91"/>
                      <a:pt x="458" y="88"/>
                      <a:pt x="451" y="85"/>
                    </a:cubicBezTo>
                    <a:cubicBezTo>
                      <a:pt x="444" y="82"/>
                      <a:pt x="448" y="88"/>
                      <a:pt x="444" y="86"/>
                    </a:cubicBezTo>
                    <a:cubicBezTo>
                      <a:pt x="440" y="84"/>
                      <a:pt x="442" y="88"/>
                      <a:pt x="439" y="85"/>
                    </a:cubicBezTo>
                    <a:cubicBezTo>
                      <a:pt x="436" y="82"/>
                      <a:pt x="445" y="81"/>
                      <a:pt x="439" y="80"/>
                    </a:cubicBezTo>
                    <a:cubicBezTo>
                      <a:pt x="432" y="79"/>
                      <a:pt x="443" y="84"/>
                      <a:pt x="433" y="82"/>
                    </a:cubicBezTo>
                    <a:cubicBezTo>
                      <a:pt x="428" y="82"/>
                      <a:pt x="431" y="76"/>
                      <a:pt x="434" y="71"/>
                    </a:cubicBezTo>
                    <a:cubicBezTo>
                      <a:pt x="439" y="63"/>
                      <a:pt x="433" y="64"/>
                      <a:pt x="440" y="61"/>
                    </a:cubicBezTo>
                    <a:cubicBezTo>
                      <a:pt x="451" y="57"/>
                      <a:pt x="449" y="63"/>
                      <a:pt x="459" y="61"/>
                    </a:cubicBezTo>
                    <a:cubicBezTo>
                      <a:pt x="470" y="59"/>
                      <a:pt x="466" y="61"/>
                      <a:pt x="470" y="60"/>
                    </a:cubicBezTo>
                    <a:cubicBezTo>
                      <a:pt x="479" y="59"/>
                      <a:pt x="467" y="66"/>
                      <a:pt x="476" y="64"/>
                    </a:cubicBezTo>
                    <a:cubicBezTo>
                      <a:pt x="481" y="63"/>
                      <a:pt x="486" y="63"/>
                      <a:pt x="482" y="60"/>
                    </a:cubicBezTo>
                    <a:cubicBezTo>
                      <a:pt x="477" y="57"/>
                      <a:pt x="483" y="59"/>
                      <a:pt x="482" y="54"/>
                    </a:cubicBezTo>
                    <a:cubicBezTo>
                      <a:pt x="482" y="49"/>
                      <a:pt x="483" y="53"/>
                      <a:pt x="485" y="51"/>
                    </a:cubicBezTo>
                    <a:cubicBezTo>
                      <a:pt x="487" y="49"/>
                      <a:pt x="488" y="51"/>
                      <a:pt x="490" y="49"/>
                    </a:cubicBezTo>
                    <a:cubicBezTo>
                      <a:pt x="493" y="46"/>
                      <a:pt x="490" y="49"/>
                      <a:pt x="496" y="52"/>
                    </a:cubicBezTo>
                    <a:cubicBezTo>
                      <a:pt x="502" y="56"/>
                      <a:pt x="499" y="52"/>
                      <a:pt x="501" y="51"/>
                    </a:cubicBezTo>
                    <a:cubicBezTo>
                      <a:pt x="504" y="50"/>
                      <a:pt x="498" y="48"/>
                      <a:pt x="503" y="47"/>
                    </a:cubicBezTo>
                    <a:cubicBezTo>
                      <a:pt x="508" y="46"/>
                      <a:pt x="507" y="47"/>
                      <a:pt x="505" y="48"/>
                    </a:cubicBezTo>
                    <a:cubicBezTo>
                      <a:pt x="502" y="49"/>
                      <a:pt x="507" y="52"/>
                      <a:pt x="508" y="53"/>
                    </a:cubicBezTo>
                    <a:cubicBezTo>
                      <a:pt x="510" y="54"/>
                      <a:pt x="505" y="56"/>
                      <a:pt x="507" y="59"/>
                    </a:cubicBezTo>
                    <a:cubicBezTo>
                      <a:pt x="508" y="61"/>
                      <a:pt x="503" y="66"/>
                      <a:pt x="504" y="67"/>
                    </a:cubicBezTo>
                    <a:cubicBezTo>
                      <a:pt x="505" y="69"/>
                      <a:pt x="501" y="68"/>
                      <a:pt x="503" y="70"/>
                    </a:cubicBezTo>
                    <a:cubicBezTo>
                      <a:pt x="506" y="74"/>
                      <a:pt x="502" y="72"/>
                      <a:pt x="504" y="75"/>
                    </a:cubicBezTo>
                    <a:cubicBezTo>
                      <a:pt x="510" y="83"/>
                      <a:pt x="513" y="81"/>
                      <a:pt x="518" y="86"/>
                    </a:cubicBezTo>
                    <a:cubicBezTo>
                      <a:pt x="523" y="90"/>
                      <a:pt x="530" y="93"/>
                      <a:pt x="534" y="97"/>
                    </a:cubicBezTo>
                    <a:cubicBezTo>
                      <a:pt x="537" y="101"/>
                      <a:pt x="537" y="97"/>
                      <a:pt x="537" y="94"/>
                    </a:cubicBezTo>
                    <a:cubicBezTo>
                      <a:pt x="536" y="90"/>
                      <a:pt x="534" y="89"/>
                      <a:pt x="536" y="88"/>
                    </a:cubicBezTo>
                    <a:cubicBezTo>
                      <a:pt x="538" y="88"/>
                      <a:pt x="536" y="88"/>
                      <a:pt x="534" y="84"/>
                    </a:cubicBezTo>
                    <a:cubicBezTo>
                      <a:pt x="532" y="81"/>
                      <a:pt x="537" y="83"/>
                      <a:pt x="535" y="80"/>
                    </a:cubicBezTo>
                    <a:cubicBezTo>
                      <a:pt x="533" y="76"/>
                      <a:pt x="534" y="80"/>
                      <a:pt x="531" y="76"/>
                    </a:cubicBezTo>
                    <a:cubicBezTo>
                      <a:pt x="529" y="73"/>
                      <a:pt x="531" y="73"/>
                      <a:pt x="531" y="74"/>
                    </a:cubicBezTo>
                    <a:cubicBezTo>
                      <a:pt x="531" y="75"/>
                      <a:pt x="535" y="73"/>
                      <a:pt x="529" y="71"/>
                    </a:cubicBezTo>
                    <a:cubicBezTo>
                      <a:pt x="524" y="69"/>
                      <a:pt x="530" y="67"/>
                      <a:pt x="525" y="66"/>
                    </a:cubicBezTo>
                    <a:cubicBezTo>
                      <a:pt x="519" y="66"/>
                      <a:pt x="524" y="67"/>
                      <a:pt x="522" y="67"/>
                    </a:cubicBezTo>
                    <a:cubicBezTo>
                      <a:pt x="520" y="68"/>
                      <a:pt x="519" y="63"/>
                      <a:pt x="519" y="62"/>
                    </a:cubicBezTo>
                    <a:cubicBezTo>
                      <a:pt x="518" y="60"/>
                      <a:pt x="514" y="58"/>
                      <a:pt x="519" y="58"/>
                    </a:cubicBezTo>
                    <a:cubicBezTo>
                      <a:pt x="524" y="59"/>
                      <a:pt x="519" y="57"/>
                      <a:pt x="522" y="56"/>
                    </a:cubicBezTo>
                    <a:cubicBezTo>
                      <a:pt x="527" y="55"/>
                      <a:pt x="525" y="63"/>
                      <a:pt x="527" y="57"/>
                    </a:cubicBezTo>
                    <a:cubicBezTo>
                      <a:pt x="528" y="53"/>
                      <a:pt x="533" y="54"/>
                      <a:pt x="536" y="56"/>
                    </a:cubicBezTo>
                    <a:cubicBezTo>
                      <a:pt x="539" y="58"/>
                      <a:pt x="538" y="55"/>
                      <a:pt x="540" y="54"/>
                    </a:cubicBezTo>
                    <a:cubicBezTo>
                      <a:pt x="542" y="53"/>
                      <a:pt x="547" y="45"/>
                      <a:pt x="550" y="46"/>
                    </a:cubicBezTo>
                    <a:cubicBezTo>
                      <a:pt x="552" y="47"/>
                      <a:pt x="555" y="44"/>
                      <a:pt x="550" y="44"/>
                    </a:cubicBezTo>
                    <a:cubicBezTo>
                      <a:pt x="545" y="43"/>
                      <a:pt x="544" y="41"/>
                      <a:pt x="541" y="41"/>
                    </a:cubicBezTo>
                    <a:cubicBezTo>
                      <a:pt x="538" y="41"/>
                      <a:pt x="537" y="38"/>
                      <a:pt x="535" y="40"/>
                    </a:cubicBezTo>
                    <a:cubicBezTo>
                      <a:pt x="534" y="41"/>
                      <a:pt x="530" y="38"/>
                      <a:pt x="538" y="38"/>
                    </a:cubicBezTo>
                    <a:cubicBezTo>
                      <a:pt x="546" y="37"/>
                      <a:pt x="543" y="35"/>
                      <a:pt x="542" y="34"/>
                    </a:cubicBezTo>
                    <a:cubicBezTo>
                      <a:pt x="538" y="33"/>
                      <a:pt x="545" y="31"/>
                      <a:pt x="545" y="34"/>
                    </a:cubicBezTo>
                    <a:cubicBezTo>
                      <a:pt x="546" y="39"/>
                      <a:pt x="551" y="35"/>
                      <a:pt x="549" y="37"/>
                    </a:cubicBezTo>
                    <a:cubicBezTo>
                      <a:pt x="548" y="39"/>
                      <a:pt x="555" y="36"/>
                      <a:pt x="556" y="38"/>
                    </a:cubicBezTo>
                    <a:cubicBezTo>
                      <a:pt x="560" y="43"/>
                      <a:pt x="560" y="37"/>
                      <a:pt x="565" y="39"/>
                    </a:cubicBezTo>
                    <a:cubicBezTo>
                      <a:pt x="569" y="41"/>
                      <a:pt x="575" y="40"/>
                      <a:pt x="571" y="38"/>
                    </a:cubicBezTo>
                    <a:cubicBezTo>
                      <a:pt x="567" y="36"/>
                      <a:pt x="572" y="37"/>
                      <a:pt x="567" y="35"/>
                    </a:cubicBezTo>
                    <a:cubicBezTo>
                      <a:pt x="560" y="32"/>
                      <a:pt x="572" y="35"/>
                      <a:pt x="570" y="33"/>
                    </a:cubicBezTo>
                    <a:cubicBezTo>
                      <a:pt x="567" y="32"/>
                      <a:pt x="573" y="32"/>
                      <a:pt x="572" y="31"/>
                    </a:cubicBezTo>
                    <a:cubicBezTo>
                      <a:pt x="570" y="31"/>
                      <a:pt x="573" y="28"/>
                      <a:pt x="570" y="28"/>
                    </a:cubicBezTo>
                    <a:cubicBezTo>
                      <a:pt x="566" y="28"/>
                      <a:pt x="559" y="26"/>
                      <a:pt x="555" y="26"/>
                    </a:cubicBezTo>
                    <a:cubicBezTo>
                      <a:pt x="551" y="25"/>
                      <a:pt x="550" y="26"/>
                      <a:pt x="553" y="27"/>
                    </a:cubicBezTo>
                    <a:cubicBezTo>
                      <a:pt x="557" y="29"/>
                      <a:pt x="559" y="31"/>
                      <a:pt x="559" y="31"/>
                    </a:cubicBezTo>
                    <a:cubicBezTo>
                      <a:pt x="559" y="31"/>
                      <a:pt x="556" y="31"/>
                      <a:pt x="553" y="29"/>
                    </a:cubicBezTo>
                    <a:cubicBezTo>
                      <a:pt x="549" y="26"/>
                      <a:pt x="546" y="27"/>
                      <a:pt x="535" y="24"/>
                    </a:cubicBezTo>
                    <a:cubicBezTo>
                      <a:pt x="525" y="22"/>
                      <a:pt x="522" y="21"/>
                      <a:pt x="517" y="23"/>
                    </a:cubicBezTo>
                    <a:cubicBezTo>
                      <a:pt x="513" y="24"/>
                      <a:pt x="507" y="21"/>
                      <a:pt x="500" y="21"/>
                    </a:cubicBezTo>
                    <a:cubicBezTo>
                      <a:pt x="494" y="21"/>
                      <a:pt x="485" y="20"/>
                      <a:pt x="481" y="20"/>
                    </a:cubicBezTo>
                    <a:cubicBezTo>
                      <a:pt x="476" y="20"/>
                      <a:pt x="484" y="22"/>
                      <a:pt x="482" y="23"/>
                    </a:cubicBezTo>
                    <a:cubicBezTo>
                      <a:pt x="480" y="25"/>
                      <a:pt x="480" y="23"/>
                      <a:pt x="477" y="23"/>
                    </a:cubicBezTo>
                    <a:cubicBezTo>
                      <a:pt x="473" y="23"/>
                      <a:pt x="473" y="16"/>
                      <a:pt x="470" y="20"/>
                    </a:cubicBezTo>
                    <a:cubicBezTo>
                      <a:pt x="468" y="22"/>
                      <a:pt x="471" y="20"/>
                      <a:pt x="463" y="20"/>
                    </a:cubicBezTo>
                    <a:cubicBezTo>
                      <a:pt x="455" y="21"/>
                      <a:pt x="462" y="18"/>
                      <a:pt x="455" y="19"/>
                    </a:cubicBezTo>
                    <a:cubicBezTo>
                      <a:pt x="449" y="19"/>
                      <a:pt x="457" y="20"/>
                      <a:pt x="452" y="21"/>
                    </a:cubicBezTo>
                    <a:cubicBezTo>
                      <a:pt x="447" y="21"/>
                      <a:pt x="448" y="18"/>
                      <a:pt x="441" y="18"/>
                    </a:cubicBezTo>
                    <a:cubicBezTo>
                      <a:pt x="433" y="18"/>
                      <a:pt x="437" y="17"/>
                      <a:pt x="424" y="16"/>
                    </a:cubicBezTo>
                    <a:cubicBezTo>
                      <a:pt x="418" y="16"/>
                      <a:pt x="414" y="15"/>
                      <a:pt x="415" y="16"/>
                    </a:cubicBezTo>
                    <a:cubicBezTo>
                      <a:pt x="416" y="17"/>
                      <a:pt x="412" y="17"/>
                      <a:pt x="410" y="16"/>
                    </a:cubicBezTo>
                    <a:cubicBezTo>
                      <a:pt x="408" y="14"/>
                      <a:pt x="404" y="13"/>
                      <a:pt x="398" y="14"/>
                    </a:cubicBezTo>
                    <a:cubicBezTo>
                      <a:pt x="392" y="16"/>
                      <a:pt x="390" y="13"/>
                      <a:pt x="385" y="13"/>
                    </a:cubicBezTo>
                    <a:cubicBezTo>
                      <a:pt x="377" y="14"/>
                      <a:pt x="389" y="12"/>
                      <a:pt x="380" y="11"/>
                    </a:cubicBezTo>
                    <a:cubicBezTo>
                      <a:pt x="375" y="11"/>
                      <a:pt x="378" y="15"/>
                      <a:pt x="375" y="14"/>
                    </a:cubicBezTo>
                    <a:cubicBezTo>
                      <a:pt x="372" y="13"/>
                      <a:pt x="378" y="12"/>
                      <a:pt x="376" y="11"/>
                    </a:cubicBezTo>
                    <a:cubicBezTo>
                      <a:pt x="373" y="10"/>
                      <a:pt x="371" y="12"/>
                      <a:pt x="371" y="13"/>
                    </a:cubicBezTo>
                    <a:cubicBezTo>
                      <a:pt x="370" y="13"/>
                      <a:pt x="366" y="11"/>
                      <a:pt x="371" y="11"/>
                    </a:cubicBezTo>
                    <a:cubicBezTo>
                      <a:pt x="377" y="10"/>
                      <a:pt x="374" y="10"/>
                      <a:pt x="371" y="10"/>
                    </a:cubicBezTo>
                    <a:cubicBezTo>
                      <a:pt x="368" y="10"/>
                      <a:pt x="364" y="10"/>
                      <a:pt x="359" y="10"/>
                    </a:cubicBezTo>
                    <a:cubicBezTo>
                      <a:pt x="354" y="10"/>
                      <a:pt x="362" y="15"/>
                      <a:pt x="355" y="14"/>
                    </a:cubicBezTo>
                    <a:cubicBezTo>
                      <a:pt x="352" y="13"/>
                      <a:pt x="353" y="16"/>
                      <a:pt x="343" y="12"/>
                    </a:cubicBezTo>
                    <a:cubicBezTo>
                      <a:pt x="338" y="10"/>
                      <a:pt x="353" y="19"/>
                      <a:pt x="348" y="18"/>
                    </a:cubicBezTo>
                    <a:cubicBezTo>
                      <a:pt x="345" y="18"/>
                      <a:pt x="348" y="20"/>
                      <a:pt x="345" y="19"/>
                    </a:cubicBezTo>
                    <a:cubicBezTo>
                      <a:pt x="343" y="18"/>
                      <a:pt x="340" y="18"/>
                      <a:pt x="337" y="16"/>
                    </a:cubicBezTo>
                    <a:cubicBezTo>
                      <a:pt x="334" y="15"/>
                      <a:pt x="337" y="16"/>
                      <a:pt x="333" y="16"/>
                    </a:cubicBezTo>
                    <a:cubicBezTo>
                      <a:pt x="330" y="15"/>
                      <a:pt x="334" y="15"/>
                      <a:pt x="332" y="14"/>
                    </a:cubicBezTo>
                    <a:cubicBezTo>
                      <a:pt x="330" y="13"/>
                      <a:pt x="328" y="13"/>
                      <a:pt x="328" y="11"/>
                    </a:cubicBezTo>
                    <a:cubicBezTo>
                      <a:pt x="327" y="10"/>
                      <a:pt x="324" y="9"/>
                      <a:pt x="320" y="9"/>
                    </a:cubicBezTo>
                    <a:cubicBezTo>
                      <a:pt x="317" y="8"/>
                      <a:pt x="313" y="5"/>
                      <a:pt x="311" y="7"/>
                    </a:cubicBezTo>
                    <a:cubicBezTo>
                      <a:pt x="309" y="8"/>
                      <a:pt x="308" y="7"/>
                      <a:pt x="306" y="7"/>
                    </a:cubicBezTo>
                    <a:cubicBezTo>
                      <a:pt x="305" y="7"/>
                      <a:pt x="302" y="6"/>
                      <a:pt x="302" y="7"/>
                    </a:cubicBezTo>
                    <a:cubicBezTo>
                      <a:pt x="301" y="9"/>
                      <a:pt x="297" y="8"/>
                      <a:pt x="302" y="10"/>
                    </a:cubicBezTo>
                    <a:cubicBezTo>
                      <a:pt x="306" y="12"/>
                      <a:pt x="302" y="11"/>
                      <a:pt x="297" y="11"/>
                    </a:cubicBezTo>
                    <a:cubicBezTo>
                      <a:pt x="293" y="11"/>
                      <a:pt x="293" y="11"/>
                      <a:pt x="294" y="12"/>
                    </a:cubicBezTo>
                    <a:cubicBezTo>
                      <a:pt x="295" y="14"/>
                      <a:pt x="286" y="12"/>
                      <a:pt x="287" y="11"/>
                    </a:cubicBezTo>
                    <a:cubicBezTo>
                      <a:pt x="287" y="11"/>
                      <a:pt x="286" y="11"/>
                      <a:pt x="286" y="11"/>
                    </a:cubicBezTo>
                    <a:cubicBezTo>
                      <a:pt x="286" y="10"/>
                      <a:pt x="287" y="10"/>
                      <a:pt x="287" y="9"/>
                    </a:cubicBezTo>
                    <a:cubicBezTo>
                      <a:pt x="286" y="9"/>
                      <a:pt x="284" y="10"/>
                      <a:pt x="277" y="10"/>
                    </a:cubicBezTo>
                    <a:cubicBezTo>
                      <a:pt x="270" y="10"/>
                      <a:pt x="273" y="11"/>
                      <a:pt x="269" y="11"/>
                    </a:cubicBezTo>
                    <a:cubicBezTo>
                      <a:pt x="266" y="12"/>
                      <a:pt x="269" y="9"/>
                      <a:pt x="264" y="9"/>
                    </a:cubicBezTo>
                    <a:cubicBezTo>
                      <a:pt x="259" y="10"/>
                      <a:pt x="260" y="11"/>
                      <a:pt x="259" y="10"/>
                    </a:cubicBezTo>
                    <a:cubicBezTo>
                      <a:pt x="259" y="10"/>
                      <a:pt x="257" y="11"/>
                      <a:pt x="256" y="10"/>
                    </a:cubicBezTo>
                    <a:cubicBezTo>
                      <a:pt x="255" y="9"/>
                      <a:pt x="254" y="9"/>
                      <a:pt x="253" y="9"/>
                    </a:cubicBezTo>
                    <a:cubicBezTo>
                      <a:pt x="251" y="10"/>
                      <a:pt x="251" y="10"/>
                      <a:pt x="254" y="11"/>
                    </a:cubicBezTo>
                    <a:cubicBezTo>
                      <a:pt x="252" y="12"/>
                      <a:pt x="251" y="9"/>
                      <a:pt x="250" y="11"/>
                    </a:cubicBezTo>
                    <a:cubicBezTo>
                      <a:pt x="249" y="12"/>
                      <a:pt x="247" y="12"/>
                      <a:pt x="246" y="12"/>
                    </a:cubicBezTo>
                    <a:cubicBezTo>
                      <a:pt x="246" y="12"/>
                      <a:pt x="245" y="13"/>
                      <a:pt x="244" y="13"/>
                    </a:cubicBezTo>
                    <a:cubicBezTo>
                      <a:pt x="243" y="14"/>
                      <a:pt x="240" y="14"/>
                      <a:pt x="243" y="13"/>
                    </a:cubicBezTo>
                    <a:cubicBezTo>
                      <a:pt x="246" y="12"/>
                      <a:pt x="244" y="11"/>
                      <a:pt x="246" y="11"/>
                    </a:cubicBezTo>
                    <a:cubicBezTo>
                      <a:pt x="248" y="11"/>
                      <a:pt x="247" y="10"/>
                      <a:pt x="249" y="10"/>
                    </a:cubicBezTo>
                    <a:cubicBezTo>
                      <a:pt x="251" y="9"/>
                      <a:pt x="252" y="8"/>
                      <a:pt x="253" y="7"/>
                    </a:cubicBezTo>
                    <a:cubicBezTo>
                      <a:pt x="254" y="7"/>
                      <a:pt x="253" y="5"/>
                      <a:pt x="252" y="6"/>
                    </a:cubicBezTo>
                    <a:cubicBezTo>
                      <a:pt x="251" y="6"/>
                      <a:pt x="248" y="5"/>
                      <a:pt x="249" y="5"/>
                    </a:cubicBezTo>
                    <a:cubicBezTo>
                      <a:pt x="249" y="5"/>
                      <a:pt x="252" y="6"/>
                      <a:pt x="252" y="5"/>
                    </a:cubicBezTo>
                    <a:cubicBezTo>
                      <a:pt x="253" y="5"/>
                      <a:pt x="247" y="3"/>
                      <a:pt x="246" y="3"/>
                    </a:cubicBezTo>
                    <a:cubicBezTo>
                      <a:pt x="245" y="4"/>
                      <a:pt x="244" y="3"/>
                      <a:pt x="239" y="3"/>
                    </a:cubicBezTo>
                    <a:cubicBezTo>
                      <a:pt x="235" y="3"/>
                      <a:pt x="238" y="4"/>
                      <a:pt x="236" y="4"/>
                    </a:cubicBezTo>
                    <a:cubicBezTo>
                      <a:pt x="235" y="4"/>
                      <a:pt x="237" y="3"/>
                      <a:pt x="232" y="3"/>
                    </a:cubicBezTo>
                    <a:cubicBezTo>
                      <a:pt x="229" y="3"/>
                      <a:pt x="227" y="2"/>
                      <a:pt x="226" y="2"/>
                    </a:cubicBezTo>
                    <a:cubicBezTo>
                      <a:pt x="225" y="2"/>
                      <a:pt x="224" y="2"/>
                      <a:pt x="221" y="2"/>
                    </a:cubicBezTo>
                    <a:cubicBezTo>
                      <a:pt x="221" y="2"/>
                      <a:pt x="220" y="6"/>
                      <a:pt x="221" y="3"/>
                    </a:cubicBezTo>
                    <a:cubicBezTo>
                      <a:pt x="221" y="0"/>
                      <a:pt x="215" y="6"/>
                      <a:pt x="217" y="3"/>
                    </a:cubicBezTo>
                    <a:cubicBezTo>
                      <a:pt x="219" y="1"/>
                      <a:pt x="219" y="2"/>
                      <a:pt x="216" y="2"/>
                    </a:cubicBezTo>
                    <a:cubicBezTo>
                      <a:pt x="214" y="1"/>
                      <a:pt x="214" y="2"/>
                      <a:pt x="212" y="2"/>
                    </a:cubicBezTo>
                    <a:cubicBezTo>
                      <a:pt x="211" y="3"/>
                      <a:pt x="210" y="3"/>
                      <a:pt x="211" y="4"/>
                    </a:cubicBezTo>
                    <a:cubicBezTo>
                      <a:pt x="211" y="4"/>
                      <a:pt x="209" y="4"/>
                      <a:pt x="211" y="5"/>
                    </a:cubicBezTo>
                    <a:cubicBezTo>
                      <a:pt x="207" y="4"/>
                      <a:pt x="207" y="5"/>
                      <a:pt x="205" y="4"/>
                    </a:cubicBezTo>
                    <a:cubicBezTo>
                      <a:pt x="204" y="4"/>
                      <a:pt x="205" y="4"/>
                      <a:pt x="203" y="5"/>
                    </a:cubicBezTo>
                    <a:cubicBezTo>
                      <a:pt x="201" y="5"/>
                      <a:pt x="202" y="4"/>
                      <a:pt x="201" y="5"/>
                    </a:cubicBezTo>
                    <a:cubicBezTo>
                      <a:pt x="200" y="5"/>
                      <a:pt x="202" y="4"/>
                      <a:pt x="200" y="4"/>
                    </a:cubicBezTo>
                    <a:cubicBezTo>
                      <a:pt x="198" y="4"/>
                      <a:pt x="196" y="4"/>
                      <a:pt x="197" y="4"/>
                    </a:cubicBezTo>
                    <a:cubicBezTo>
                      <a:pt x="198" y="4"/>
                      <a:pt x="197" y="4"/>
                      <a:pt x="195" y="4"/>
                    </a:cubicBezTo>
                    <a:cubicBezTo>
                      <a:pt x="188" y="5"/>
                      <a:pt x="190" y="6"/>
                      <a:pt x="189" y="5"/>
                    </a:cubicBezTo>
                    <a:cubicBezTo>
                      <a:pt x="188" y="5"/>
                      <a:pt x="187" y="6"/>
                      <a:pt x="185" y="5"/>
                    </a:cubicBezTo>
                    <a:cubicBezTo>
                      <a:pt x="183" y="5"/>
                      <a:pt x="184" y="6"/>
                      <a:pt x="182" y="6"/>
                    </a:cubicBezTo>
                    <a:cubicBezTo>
                      <a:pt x="180" y="6"/>
                      <a:pt x="182" y="7"/>
                      <a:pt x="178" y="6"/>
                    </a:cubicBezTo>
                    <a:cubicBezTo>
                      <a:pt x="176" y="6"/>
                      <a:pt x="177" y="7"/>
                      <a:pt x="175" y="7"/>
                    </a:cubicBezTo>
                    <a:cubicBezTo>
                      <a:pt x="174" y="7"/>
                      <a:pt x="176" y="7"/>
                      <a:pt x="176" y="8"/>
                    </a:cubicBezTo>
                    <a:cubicBezTo>
                      <a:pt x="176" y="8"/>
                      <a:pt x="180" y="9"/>
                      <a:pt x="179" y="9"/>
                    </a:cubicBezTo>
                    <a:cubicBezTo>
                      <a:pt x="177" y="9"/>
                      <a:pt x="178" y="12"/>
                      <a:pt x="177" y="10"/>
                    </a:cubicBezTo>
                    <a:cubicBezTo>
                      <a:pt x="177" y="8"/>
                      <a:pt x="178" y="10"/>
                      <a:pt x="174" y="9"/>
                    </a:cubicBezTo>
                    <a:cubicBezTo>
                      <a:pt x="170" y="9"/>
                      <a:pt x="167" y="10"/>
                      <a:pt x="165" y="10"/>
                    </a:cubicBezTo>
                    <a:cubicBezTo>
                      <a:pt x="164" y="10"/>
                      <a:pt x="159" y="10"/>
                      <a:pt x="166" y="13"/>
                    </a:cubicBezTo>
                    <a:cubicBezTo>
                      <a:pt x="171" y="16"/>
                      <a:pt x="170" y="13"/>
                      <a:pt x="173" y="15"/>
                    </a:cubicBezTo>
                    <a:cubicBezTo>
                      <a:pt x="175" y="17"/>
                      <a:pt x="178" y="15"/>
                      <a:pt x="178" y="17"/>
                    </a:cubicBezTo>
                    <a:cubicBezTo>
                      <a:pt x="178" y="20"/>
                      <a:pt x="181" y="19"/>
                      <a:pt x="184" y="21"/>
                    </a:cubicBezTo>
                    <a:cubicBezTo>
                      <a:pt x="188" y="22"/>
                      <a:pt x="185" y="23"/>
                      <a:pt x="182" y="21"/>
                    </a:cubicBezTo>
                    <a:cubicBezTo>
                      <a:pt x="180" y="20"/>
                      <a:pt x="180" y="22"/>
                      <a:pt x="180" y="22"/>
                    </a:cubicBezTo>
                    <a:cubicBezTo>
                      <a:pt x="180" y="22"/>
                      <a:pt x="180" y="21"/>
                      <a:pt x="178" y="20"/>
                    </a:cubicBezTo>
                    <a:cubicBezTo>
                      <a:pt x="174" y="19"/>
                      <a:pt x="180" y="17"/>
                      <a:pt x="174" y="17"/>
                    </a:cubicBezTo>
                    <a:cubicBezTo>
                      <a:pt x="170" y="17"/>
                      <a:pt x="168" y="16"/>
                      <a:pt x="166" y="16"/>
                    </a:cubicBezTo>
                    <a:cubicBezTo>
                      <a:pt x="165" y="16"/>
                      <a:pt x="162" y="14"/>
                      <a:pt x="160" y="14"/>
                    </a:cubicBezTo>
                    <a:cubicBezTo>
                      <a:pt x="158" y="13"/>
                      <a:pt x="155" y="13"/>
                      <a:pt x="156" y="14"/>
                    </a:cubicBezTo>
                    <a:cubicBezTo>
                      <a:pt x="157" y="15"/>
                      <a:pt x="155" y="14"/>
                      <a:pt x="154" y="14"/>
                    </a:cubicBezTo>
                    <a:cubicBezTo>
                      <a:pt x="153" y="13"/>
                      <a:pt x="150" y="15"/>
                      <a:pt x="153" y="15"/>
                    </a:cubicBezTo>
                    <a:cubicBezTo>
                      <a:pt x="155" y="16"/>
                      <a:pt x="154" y="17"/>
                      <a:pt x="156" y="17"/>
                    </a:cubicBezTo>
                    <a:cubicBezTo>
                      <a:pt x="158" y="17"/>
                      <a:pt x="159" y="18"/>
                      <a:pt x="161" y="18"/>
                    </a:cubicBezTo>
                    <a:cubicBezTo>
                      <a:pt x="161" y="18"/>
                      <a:pt x="161" y="19"/>
                      <a:pt x="158" y="18"/>
                    </a:cubicBezTo>
                    <a:cubicBezTo>
                      <a:pt x="155" y="17"/>
                      <a:pt x="156" y="18"/>
                      <a:pt x="154" y="17"/>
                    </a:cubicBezTo>
                    <a:cubicBezTo>
                      <a:pt x="153" y="17"/>
                      <a:pt x="153" y="18"/>
                      <a:pt x="152" y="17"/>
                    </a:cubicBezTo>
                    <a:cubicBezTo>
                      <a:pt x="151" y="16"/>
                      <a:pt x="152" y="18"/>
                      <a:pt x="149" y="14"/>
                    </a:cubicBezTo>
                    <a:cubicBezTo>
                      <a:pt x="145" y="10"/>
                      <a:pt x="142" y="10"/>
                      <a:pt x="142" y="10"/>
                    </a:cubicBezTo>
                    <a:cubicBezTo>
                      <a:pt x="141" y="10"/>
                      <a:pt x="146" y="12"/>
                      <a:pt x="144" y="13"/>
                    </a:cubicBezTo>
                    <a:cubicBezTo>
                      <a:pt x="142" y="14"/>
                      <a:pt x="144" y="15"/>
                      <a:pt x="144" y="16"/>
                    </a:cubicBezTo>
                    <a:cubicBezTo>
                      <a:pt x="143" y="17"/>
                      <a:pt x="145" y="16"/>
                      <a:pt x="146" y="17"/>
                    </a:cubicBezTo>
                    <a:cubicBezTo>
                      <a:pt x="147" y="19"/>
                      <a:pt x="149" y="17"/>
                      <a:pt x="149" y="20"/>
                    </a:cubicBezTo>
                    <a:cubicBezTo>
                      <a:pt x="149" y="23"/>
                      <a:pt x="152" y="22"/>
                      <a:pt x="153" y="24"/>
                    </a:cubicBezTo>
                    <a:cubicBezTo>
                      <a:pt x="154" y="25"/>
                      <a:pt x="155" y="25"/>
                      <a:pt x="156" y="24"/>
                    </a:cubicBezTo>
                    <a:cubicBezTo>
                      <a:pt x="157" y="23"/>
                      <a:pt x="159" y="23"/>
                      <a:pt x="161" y="25"/>
                    </a:cubicBezTo>
                    <a:cubicBezTo>
                      <a:pt x="163" y="27"/>
                      <a:pt x="163" y="26"/>
                      <a:pt x="162" y="27"/>
                    </a:cubicBezTo>
                    <a:cubicBezTo>
                      <a:pt x="161" y="27"/>
                      <a:pt x="161" y="28"/>
                      <a:pt x="164" y="29"/>
                    </a:cubicBezTo>
                    <a:cubicBezTo>
                      <a:pt x="159" y="29"/>
                      <a:pt x="162" y="25"/>
                      <a:pt x="158" y="25"/>
                    </a:cubicBezTo>
                    <a:cubicBezTo>
                      <a:pt x="156" y="25"/>
                      <a:pt x="156" y="25"/>
                      <a:pt x="155" y="26"/>
                    </a:cubicBezTo>
                    <a:cubicBezTo>
                      <a:pt x="154" y="26"/>
                      <a:pt x="154" y="27"/>
                      <a:pt x="156" y="28"/>
                    </a:cubicBezTo>
                    <a:cubicBezTo>
                      <a:pt x="158" y="29"/>
                      <a:pt x="158" y="29"/>
                      <a:pt x="157" y="30"/>
                    </a:cubicBezTo>
                    <a:cubicBezTo>
                      <a:pt x="157" y="32"/>
                      <a:pt x="157" y="32"/>
                      <a:pt x="155" y="34"/>
                    </a:cubicBezTo>
                    <a:cubicBezTo>
                      <a:pt x="152" y="35"/>
                      <a:pt x="153" y="36"/>
                      <a:pt x="152" y="35"/>
                    </a:cubicBezTo>
                    <a:cubicBezTo>
                      <a:pt x="150" y="34"/>
                      <a:pt x="147" y="35"/>
                      <a:pt x="148" y="35"/>
                    </a:cubicBezTo>
                    <a:cubicBezTo>
                      <a:pt x="149" y="35"/>
                      <a:pt x="149" y="34"/>
                      <a:pt x="150" y="34"/>
                    </a:cubicBezTo>
                    <a:cubicBezTo>
                      <a:pt x="151" y="34"/>
                      <a:pt x="150" y="33"/>
                      <a:pt x="151" y="33"/>
                    </a:cubicBezTo>
                    <a:cubicBezTo>
                      <a:pt x="152" y="32"/>
                      <a:pt x="151" y="31"/>
                      <a:pt x="152" y="31"/>
                    </a:cubicBezTo>
                    <a:cubicBezTo>
                      <a:pt x="154" y="31"/>
                      <a:pt x="153" y="29"/>
                      <a:pt x="154" y="29"/>
                    </a:cubicBezTo>
                    <a:cubicBezTo>
                      <a:pt x="154" y="28"/>
                      <a:pt x="154" y="27"/>
                      <a:pt x="150" y="26"/>
                    </a:cubicBezTo>
                    <a:cubicBezTo>
                      <a:pt x="146" y="25"/>
                      <a:pt x="149" y="23"/>
                      <a:pt x="144" y="22"/>
                    </a:cubicBezTo>
                    <a:cubicBezTo>
                      <a:pt x="142" y="21"/>
                      <a:pt x="145" y="21"/>
                      <a:pt x="142" y="19"/>
                    </a:cubicBezTo>
                    <a:cubicBezTo>
                      <a:pt x="140" y="17"/>
                      <a:pt x="137" y="17"/>
                      <a:pt x="137" y="16"/>
                    </a:cubicBezTo>
                    <a:cubicBezTo>
                      <a:pt x="138" y="14"/>
                      <a:pt x="134" y="10"/>
                      <a:pt x="132" y="11"/>
                    </a:cubicBezTo>
                    <a:cubicBezTo>
                      <a:pt x="130" y="12"/>
                      <a:pt x="129" y="10"/>
                      <a:pt x="128" y="11"/>
                    </a:cubicBezTo>
                    <a:cubicBezTo>
                      <a:pt x="127" y="11"/>
                      <a:pt x="124" y="9"/>
                      <a:pt x="126" y="13"/>
                    </a:cubicBezTo>
                    <a:cubicBezTo>
                      <a:pt x="128" y="17"/>
                      <a:pt x="125" y="15"/>
                      <a:pt x="125" y="17"/>
                    </a:cubicBezTo>
                    <a:cubicBezTo>
                      <a:pt x="125" y="19"/>
                      <a:pt x="124" y="16"/>
                      <a:pt x="126" y="19"/>
                    </a:cubicBezTo>
                    <a:cubicBezTo>
                      <a:pt x="128" y="21"/>
                      <a:pt x="125" y="19"/>
                      <a:pt x="127" y="21"/>
                    </a:cubicBezTo>
                    <a:cubicBezTo>
                      <a:pt x="129" y="23"/>
                      <a:pt x="127" y="21"/>
                      <a:pt x="129" y="22"/>
                    </a:cubicBezTo>
                    <a:cubicBezTo>
                      <a:pt x="134" y="24"/>
                      <a:pt x="132" y="21"/>
                      <a:pt x="134" y="23"/>
                    </a:cubicBezTo>
                    <a:cubicBezTo>
                      <a:pt x="136" y="26"/>
                      <a:pt x="138" y="25"/>
                      <a:pt x="138" y="25"/>
                    </a:cubicBezTo>
                    <a:cubicBezTo>
                      <a:pt x="138" y="25"/>
                      <a:pt x="139" y="28"/>
                      <a:pt x="138" y="27"/>
                    </a:cubicBezTo>
                    <a:cubicBezTo>
                      <a:pt x="137" y="26"/>
                      <a:pt x="131" y="27"/>
                      <a:pt x="130" y="25"/>
                    </a:cubicBezTo>
                    <a:cubicBezTo>
                      <a:pt x="129" y="25"/>
                      <a:pt x="122" y="24"/>
                      <a:pt x="121" y="24"/>
                    </a:cubicBezTo>
                    <a:cubicBezTo>
                      <a:pt x="120" y="24"/>
                      <a:pt x="120" y="24"/>
                      <a:pt x="117" y="24"/>
                    </a:cubicBezTo>
                    <a:cubicBezTo>
                      <a:pt x="115" y="24"/>
                      <a:pt x="111" y="23"/>
                      <a:pt x="110" y="23"/>
                    </a:cubicBezTo>
                    <a:cubicBezTo>
                      <a:pt x="108" y="23"/>
                      <a:pt x="106" y="23"/>
                      <a:pt x="105" y="24"/>
                    </a:cubicBezTo>
                    <a:cubicBezTo>
                      <a:pt x="104" y="24"/>
                      <a:pt x="107" y="24"/>
                      <a:pt x="108" y="25"/>
                    </a:cubicBezTo>
                    <a:cubicBezTo>
                      <a:pt x="110" y="25"/>
                      <a:pt x="110" y="26"/>
                      <a:pt x="107" y="26"/>
                    </a:cubicBezTo>
                    <a:cubicBezTo>
                      <a:pt x="105" y="26"/>
                      <a:pt x="107" y="26"/>
                      <a:pt x="106" y="28"/>
                    </a:cubicBezTo>
                    <a:cubicBezTo>
                      <a:pt x="107" y="27"/>
                      <a:pt x="104" y="27"/>
                      <a:pt x="105" y="26"/>
                    </a:cubicBezTo>
                    <a:cubicBezTo>
                      <a:pt x="106" y="26"/>
                      <a:pt x="103" y="26"/>
                      <a:pt x="105" y="25"/>
                    </a:cubicBezTo>
                    <a:cubicBezTo>
                      <a:pt x="106" y="25"/>
                      <a:pt x="104" y="25"/>
                      <a:pt x="103" y="26"/>
                    </a:cubicBezTo>
                    <a:cubicBezTo>
                      <a:pt x="102" y="26"/>
                      <a:pt x="101" y="25"/>
                      <a:pt x="99" y="27"/>
                    </a:cubicBezTo>
                    <a:cubicBezTo>
                      <a:pt x="97" y="28"/>
                      <a:pt x="98" y="26"/>
                      <a:pt x="93" y="26"/>
                    </a:cubicBezTo>
                    <a:cubicBezTo>
                      <a:pt x="89" y="26"/>
                      <a:pt x="91" y="28"/>
                      <a:pt x="90" y="27"/>
                    </a:cubicBezTo>
                    <a:cubicBezTo>
                      <a:pt x="89" y="27"/>
                      <a:pt x="87" y="29"/>
                      <a:pt x="87" y="27"/>
                    </a:cubicBezTo>
                    <a:cubicBezTo>
                      <a:pt x="88" y="26"/>
                      <a:pt x="88" y="28"/>
                      <a:pt x="87" y="27"/>
                    </a:cubicBezTo>
                    <a:cubicBezTo>
                      <a:pt x="87" y="26"/>
                      <a:pt x="89" y="27"/>
                      <a:pt x="89" y="26"/>
                    </a:cubicBezTo>
                    <a:cubicBezTo>
                      <a:pt x="89" y="26"/>
                      <a:pt x="87" y="26"/>
                      <a:pt x="85" y="26"/>
                    </a:cubicBezTo>
                    <a:cubicBezTo>
                      <a:pt x="82" y="27"/>
                      <a:pt x="84" y="27"/>
                      <a:pt x="83" y="28"/>
                    </a:cubicBezTo>
                    <a:cubicBezTo>
                      <a:pt x="82" y="29"/>
                      <a:pt x="83" y="28"/>
                      <a:pt x="83" y="27"/>
                    </a:cubicBezTo>
                    <a:cubicBezTo>
                      <a:pt x="82" y="25"/>
                      <a:pt x="79" y="28"/>
                      <a:pt x="78" y="27"/>
                    </a:cubicBezTo>
                    <a:cubicBezTo>
                      <a:pt x="77" y="26"/>
                      <a:pt x="75" y="28"/>
                      <a:pt x="73" y="28"/>
                    </a:cubicBezTo>
                    <a:cubicBezTo>
                      <a:pt x="70" y="29"/>
                      <a:pt x="70" y="28"/>
                      <a:pt x="69" y="29"/>
                    </a:cubicBezTo>
                    <a:cubicBezTo>
                      <a:pt x="69" y="30"/>
                      <a:pt x="68" y="27"/>
                      <a:pt x="68" y="30"/>
                    </a:cubicBezTo>
                    <a:cubicBezTo>
                      <a:pt x="69" y="32"/>
                      <a:pt x="69" y="30"/>
                      <a:pt x="68" y="32"/>
                    </a:cubicBezTo>
                    <a:cubicBezTo>
                      <a:pt x="68" y="33"/>
                      <a:pt x="68" y="32"/>
                      <a:pt x="67" y="33"/>
                    </a:cubicBezTo>
                    <a:cubicBezTo>
                      <a:pt x="66" y="33"/>
                      <a:pt x="66" y="32"/>
                      <a:pt x="65" y="33"/>
                    </a:cubicBezTo>
                    <a:cubicBezTo>
                      <a:pt x="64" y="33"/>
                      <a:pt x="64" y="32"/>
                      <a:pt x="63" y="33"/>
                    </a:cubicBezTo>
                    <a:cubicBezTo>
                      <a:pt x="62" y="33"/>
                      <a:pt x="61" y="32"/>
                      <a:pt x="60" y="32"/>
                    </a:cubicBezTo>
                    <a:cubicBezTo>
                      <a:pt x="59" y="32"/>
                      <a:pt x="57" y="29"/>
                      <a:pt x="59" y="30"/>
                    </a:cubicBezTo>
                    <a:cubicBezTo>
                      <a:pt x="62" y="30"/>
                      <a:pt x="60" y="29"/>
                      <a:pt x="59" y="28"/>
                    </a:cubicBezTo>
                    <a:cubicBezTo>
                      <a:pt x="57" y="28"/>
                      <a:pt x="59" y="27"/>
                      <a:pt x="57" y="27"/>
                    </a:cubicBezTo>
                    <a:cubicBezTo>
                      <a:pt x="53" y="26"/>
                      <a:pt x="51" y="25"/>
                      <a:pt x="51" y="25"/>
                    </a:cubicBezTo>
                    <a:cubicBezTo>
                      <a:pt x="51" y="26"/>
                      <a:pt x="52" y="26"/>
                      <a:pt x="54" y="29"/>
                    </a:cubicBezTo>
                    <a:cubicBezTo>
                      <a:pt x="56" y="31"/>
                      <a:pt x="53" y="32"/>
                      <a:pt x="55" y="32"/>
                    </a:cubicBezTo>
                    <a:cubicBezTo>
                      <a:pt x="57" y="32"/>
                      <a:pt x="57" y="32"/>
                      <a:pt x="57" y="32"/>
                    </a:cubicBezTo>
                    <a:cubicBezTo>
                      <a:pt x="57" y="33"/>
                      <a:pt x="58" y="37"/>
                      <a:pt x="56" y="35"/>
                    </a:cubicBezTo>
                    <a:cubicBezTo>
                      <a:pt x="55" y="34"/>
                      <a:pt x="53" y="37"/>
                      <a:pt x="54" y="35"/>
                    </a:cubicBezTo>
                    <a:cubicBezTo>
                      <a:pt x="56" y="34"/>
                      <a:pt x="53" y="34"/>
                      <a:pt x="51" y="34"/>
                    </a:cubicBezTo>
                    <a:cubicBezTo>
                      <a:pt x="50" y="35"/>
                      <a:pt x="52" y="33"/>
                      <a:pt x="47" y="34"/>
                    </a:cubicBezTo>
                    <a:cubicBezTo>
                      <a:pt x="45" y="35"/>
                      <a:pt x="45" y="35"/>
                      <a:pt x="44" y="36"/>
                    </a:cubicBezTo>
                    <a:cubicBezTo>
                      <a:pt x="42" y="37"/>
                      <a:pt x="42" y="36"/>
                      <a:pt x="42" y="37"/>
                    </a:cubicBezTo>
                    <a:cubicBezTo>
                      <a:pt x="41" y="38"/>
                      <a:pt x="48" y="39"/>
                      <a:pt x="47" y="40"/>
                    </a:cubicBezTo>
                    <a:cubicBezTo>
                      <a:pt x="47" y="41"/>
                      <a:pt x="46" y="40"/>
                      <a:pt x="44" y="41"/>
                    </a:cubicBezTo>
                    <a:cubicBezTo>
                      <a:pt x="42" y="41"/>
                      <a:pt x="42" y="39"/>
                      <a:pt x="38" y="41"/>
                    </a:cubicBezTo>
                    <a:cubicBezTo>
                      <a:pt x="36" y="41"/>
                      <a:pt x="40" y="39"/>
                      <a:pt x="37" y="40"/>
                    </a:cubicBezTo>
                    <a:cubicBezTo>
                      <a:pt x="34" y="40"/>
                      <a:pt x="34" y="39"/>
                      <a:pt x="34" y="40"/>
                    </a:cubicBezTo>
                    <a:cubicBezTo>
                      <a:pt x="33" y="40"/>
                      <a:pt x="32" y="40"/>
                      <a:pt x="33" y="41"/>
                    </a:cubicBezTo>
                    <a:cubicBezTo>
                      <a:pt x="34" y="41"/>
                      <a:pt x="32" y="42"/>
                      <a:pt x="36" y="42"/>
                    </a:cubicBezTo>
                    <a:cubicBezTo>
                      <a:pt x="38" y="42"/>
                      <a:pt x="40" y="43"/>
                      <a:pt x="39" y="43"/>
                    </a:cubicBezTo>
                    <a:cubicBezTo>
                      <a:pt x="38" y="43"/>
                      <a:pt x="38" y="45"/>
                      <a:pt x="37" y="44"/>
                    </a:cubicBezTo>
                    <a:cubicBezTo>
                      <a:pt x="36" y="43"/>
                      <a:pt x="32" y="44"/>
                      <a:pt x="32" y="43"/>
                    </a:cubicBezTo>
                    <a:cubicBezTo>
                      <a:pt x="31" y="42"/>
                      <a:pt x="30" y="42"/>
                      <a:pt x="28" y="42"/>
                    </a:cubicBezTo>
                    <a:cubicBezTo>
                      <a:pt x="24" y="41"/>
                      <a:pt x="28" y="42"/>
                      <a:pt x="27" y="41"/>
                    </a:cubicBezTo>
                    <a:cubicBezTo>
                      <a:pt x="26" y="40"/>
                      <a:pt x="28" y="40"/>
                      <a:pt x="26" y="40"/>
                    </a:cubicBezTo>
                    <a:cubicBezTo>
                      <a:pt x="24" y="39"/>
                      <a:pt x="26" y="39"/>
                      <a:pt x="25" y="38"/>
                    </a:cubicBezTo>
                    <a:cubicBezTo>
                      <a:pt x="25" y="38"/>
                      <a:pt x="26" y="38"/>
                      <a:pt x="25" y="37"/>
                    </a:cubicBezTo>
                    <a:cubicBezTo>
                      <a:pt x="25" y="36"/>
                      <a:pt x="25" y="37"/>
                      <a:pt x="23" y="36"/>
                    </a:cubicBezTo>
                    <a:cubicBezTo>
                      <a:pt x="22" y="35"/>
                      <a:pt x="21" y="36"/>
                      <a:pt x="19" y="35"/>
                    </a:cubicBezTo>
                    <a:cubicBezTo>
                      <a:pt x="17" y="34"/>
                      <a:pt x="21" y="35"/>
                      <a:pt x="18" y="34"/>
                    </a:cubicBezTo>
                    <a:cubicBezTo>
                      <a:pt x="16" y="34"/>
                      <a:pt x="17" y="34"/>
                      <a:pt x="17" y="34"/>
                    </a:cubicBezTo>
                    <a:cubicBezTo>
                      <a:pt x="17" y="33"/>
                      <a:pt x="13" y="34"/>
                      <a:pt x="13" y="32"/>
                    </a:cubicBezTo>
                    <a:cubicBezTo>
                      <a:pt x="13" y="31"/>
                      <a:pt x="14" y="32"/>
                      <a:pt x="15" y="32"/>
                    </a:cubicBezTo>
                    <a:cubicBezTo>
                      <a:pt x="17" y="32"/>
                      <a:pt x="17" y="33"/>
                      <a:pt x="17" y="33"/>
                    </a:cubicBezTo>
                    <a:cubicBezTo>
                      <a:pt x="19" y="32"/>
                      <a:pt x="18" y="33"/>
                      <a:pt x="19" y="33"/>
                    </a:cubicBezTo>
                    <a:cubicBezTo>
                      <a:pt x="20" y="32"/>
                      <a:pt x="20" y="34"/>
                      <a:pt x="21" y="33"/>
                    </a:cubicBezTo>
                    <a:cubicBezTo>
                      <a:pt x="23" y="32"/>
                      <a:pt x="20" y="35"/>
                      <a:pt x="31" y="35"/>
                    </a:cubicBezTo>
                    <a:cubicBezTo>
                      <a:pt x="39" y="35"/>
                      <a:pt x="40" y="36"/>
                      <a:pt x="41" y="36"/>
                    </a:cubicBezTo>
                    <a:cubicBezTo>
                      <a:pt x="44" y="35"/>
                      <a:pt x="44" y="34"/>
                      <a:pt x="45" y="33"/>
                    </a:cubicBezTo>
                    <a:cubicBezTo>
                      <a:pt x="46" y="33"/>
                      <a:pt x="45" y="32"/>
                      <a:pt x="45" y="32"/>
                    </a:cubicBezTo>
                    <a:cubicBezTo>
                      <a:pt x="46" y="32"/>
                      <a:pt x="43" y="30"/>
                      <a:pt x="43" y="30"/>
                    </a:cubicBezTo>
                    <a:cubicBezTo>
                      <a:pt x="42" y="30"/>
                      <a:pt x="43" y="29"/>
                      <a:pt x="42" y="29"/>
                    </a:cubicBezTo>
                    <a:cubicBezTo>
                      <a:pt x="41" y="29"/>
                      <a:pt x="37" y="27"/>
                      <a:pt x="35" y="28"/>
                    </a:cubicBezTo>
                    <a:cubicBezTo>
                      <a:pt x="33" y="29"/>
                      <a:pt x="28" y="25"/>
                      <a:pt x="26" y="26"/>
                    </a:cubicBezTo>
                    <a:cubicBezTo>
                      <a:pt x="24" y="27"/>
                      <a:pt x="19" y="24"/>
                      <a:pt x="17" y="24"/>
                    </a:cubicBezTo>
                    <a:cubicBezTo>
                      <a:pt x="14" y="25"/>
                      <a:pt x="14" y="25"/>
                      <a:pt x="13" y="25"/>
                    </a:cubicBezTo>
                    <a:cubicBezTo>
                      <a:pt x="12" y="25"/>
                      <a:pt x="12" y="25"/>
                      <a:pt x="11" y="25"/>
                    </a:cubicBezTo>
                    <a:cubicBezTo>
                      <a:pt x="11" y="25"/>
                      <a:pt x="8" y="24"/>
                      <a:pt x="8" y="24"/>
                    </a:cubicBezTo>
                    <a:cubicBezTo>
                      <a:pt x="7" y="24"/>
                      <a:pt x="10" y="24"/>
                      <a:pt x="10" y="24"/>
                    </a:cubicBezTo>
                    <a:cubicBezTo>
                      <a:pt x="10" y="23"/>
                      <a:pt x="6" y="22"/>
                      <a:pt x="7" y="23"/>
                    </a:cubicBezTo>
                    <a:cubicBezTo>
                      <a:pt x="7" y="25"/>
                      <a:pt x="6" y="23"/>
                      <a:pt x="3" y="23"/>
                    </a:cubicBezTo>
                    <a:cubicBezTo>
                      <a:pt x="4" y="26"/>
                      <a:pt x="3" y="24"/>
                      <a:pt x="2" y="25"/>
                    </a:cubicBezTo>
                    <a:cubicBezTo>
                      <a:pt x="2" y="26"/>
                      <a:pt x="2" y="27"/>
                      <a:pt x="0" y="28"/>
                    </a:cubicBezTo>
                    <a:cubicBezTo>
                      <a:pt x="2" y="30"/>
                      <a:pt x="2" y="28"/>
                      <a:pt x="3" y="30"/>
                    </a:cubicBezTo>
                    <a:cubicBezTo>
                      <a:pt x="6" y="33"/>
                      <a:pt x="2" y="32"/>
                      <a:pt x="6" y="35"/>
                    </a:cubicBezTo>
                    <a:cubicBezTo>
                      <a:pt x="9" y="38"/>
                      <a:pt x="9" y="39"/>
                      <a:pt x="8" y="39"/>
                    </a:cubicBezTo>
                    <a:cubicBezTo>
                      <a:pt x="7" y="38"/>
                      <a:pt x="8" y="41"/>
                      <a:pt x="9" y="41"/>
                    </a:cubicBezTo>
                    <a:cubicBezTo>
                      <a:pt x="11" y="42"/>
                      <a:pt x="7" y="42"/>
                      <a:pt x="9" y="43"/>
                    </a:cubicBezTo>
                    <a:cubicBezTo>
                      <a:pt x="14" y="46"/>
                      <a:pt x="7" y="45"/>
                      <a:pt x="13" y="47"/>
                    </a:cubicBezTo>
                    <a:cubicBezTo>
                      <a:pt x="16" y="48"/>
                      <a:pt x="15" y="50"/>
                      <a:pt x="13" y="51"/>
                    </a:cubicBezTo>
                    <a:cubicBezTo>
                      <a:pt x="12" y="52"/>
                      <a:pt x="13" y="53"/>
                      <a:pt x="12" y="53"/>
                    </a:cubicBezTo>
                    <a:cubicBezTo>
                      <a:pt x="11" y="53"/>
                      <a:pt x="11" y="54"/>
                      <a:pt x="8" y="56"/>
                    </a:cubicBezTo>
                    <a:cubicBezTo>
                      <a:pt x="7" y="56"/>
                      <a:pt x="5" y="58"/>
                      <a:pt x="5" y="59"/>
                    </a:cubicBezTo>
                    <a:cubicBezTo>
                      <a:pt x="8" y="57"/>
                      <a:pt x="7" y="59"/>
                      <a:pt x="7" y="59"/>
                    </a:cubicBezTo>
                    <a:cubicBezTo>
                      <a:pt x="6" y="59"/>
                      <a:pt x="8" y="60"/>
                      <a:pt x="9" y="60"/>
                    </a:cubicBezTo>
                    <a:cubicBezTo>
                      <a:pt x="10" y="59"/>
                      <a:pt x="10" y="61"/>
                      <a:pt x="12" y="60"/>
                    </a:cubicBezTo>
                    <a:cubicBezTo>
                      <a:pt x="13" y="60"/>
                      <a:pt x="14" y="61"/>
                      <a:pt x="15" y="61"/>
                    </a:cubicBezTo>
                    <a:cubicBezTo>
                      <a:pt x="15" y="60"/>
                      <a:pt x="14" y="62"/>
                      <a:pt x="14" y="62"/>
                    </a:cubicBezTo>
                    <a:cubicBezTo>
                      <a:pt x="12" y="62"/>
                      <a:pt x="11" y="61"/>
                      <a:pt x="10" y="62"/>
                    </a:cubicBezTo>
                    <a:cubicBezTo>
                      <a:pt x="10" y="64"/>
                      <a:pt x="8" y="61"/>
                      <a:pt x="8" y="63"/>
                    </a:cubicBezTo>
                    <a:cubicBezTo>
                      <a:pt x="8" y="64"/>
                      <a:pt x="7" y="62"/>
                      <a:pt x="7" y="63"/>
                    </a:cubicBezTo>
                    <a:cubicBezTo>
                      <a:pt x="6" y="63"/>
                      <a:pt x="7" y="63"/>
                      <a:pt x="7" y="64"/>
                    </a:cubicBezTo>
                    <a:cubicBezTo>
                      <a:pt x="9" y="65"/>
                      <a:pt x="6" y="63"/>
                      <a:pt x="7" y="69"/>
                    </a:cubicBezTo>
                    <a:cubicBezTo>
                      <a:pt x="6" y="71"/>
                      <a:pt x="9" y="70"/>
                      <a:pt x="8" y="71"/>
                    </a:cubicBezTo>
                    <a:cubicBezTo>
                      <a:pt x="6" y="74"/>
                      <a:pt x="8" y="71"/>
                      <a:pt x="9" y="75"/>
                    </a:cubicBezTo>
                    <a:cubicBezTo>
                      <a:pt x="9" y="75"/>
                      <a:pt x="14" y="75"/>
                      <a:pt x="14" y="76"/>
                    </a:cubicBezTo>
                    <a:cubicBezTo>
                      <a:pt x="14" y="77"/>
                      <a:pt x="15" y="75"/>
                      <a:pt x="17" y="74"/>
                    </a:cubicBezTo>
                    <a:cubicBezTo>
                      <a:pt x="18" y="74"/>
                      <a:pt x="18" y="75"/>
                      <a:pt x="19" y="75"/>
                    </a:cubicBezTo>
                    <a:cubicBezTo>
                      <a:pt x="22" y="76"/>
                      <a:pt x="17" y="76"/>
                      <a:pt x="20" y="78"/>
                    </a:cubicBezTo>
                    <a:cubicBezTo>
                      <a:pt x="22" y="79"/>
                      <a:pt x="21" y="79"/>
                      <a:pt x="21" y="80"/>
                    </a:cubicBezTo>
                    <a:cubicBezTo>
                      <a:pt x="21" y="80"/>
                      <a:pt x="22" y="81"/>
                      <a:pt x="25" y="82"/>
                    </a:cubicBezTo>
                    <a:cubicBezTo>
                      <a:pt x="26" y="82"/>
                      <a:pt x="26" y="81"/>
                      <a:pt x="27" y="82"/>
                    </a:cubicBezTo>
                    <a:cubicBezTo>
                      <a:pt x="29" y="83"/>
                      <a:pt x="26" y="83"/>
                      <a:pt x="28" y="84"/>
                    </a:cubicBezTo>
                    <a:cubicBezTo>
                      <a:pt x="28" y="84"/>
                      <a:pt x="29" y="83"/>
                      <a:pt x="30" y="84"/>
                    </a:cubicBezTo>
                    <a:cubicBezTo>
                      <a:pt x="31" y="84"/>
                      <a:pt x="30" y="84"/>
                      <a:pt x="32" y="85"/>
                    </a:cubicBezTo>
                    <a:cubicBezTo>
                      <a:pt x="33" y="85"/>
                      <a:pt x="34" y="87"/>
                      <a:pt x="31" y="88"/>
                    </a:cubicBezTo>
                    <a:cubicBezTo>
                      <a:pt x="30" y="88"/>
                      <a:pt x="28" y="89"/>
                      <a:pt x="27" y="88"/>
                    </a:cubicBezTo>
                    <a:cubicBezTo>
                      <a:pt x="26" y="86"/>
                      <a:pt x="24" y="87"/>
                      <a:pt x="28" y="92"/>
                    </a:cubicBezTo>
                    <a:cubicBezTo>
                      <a:pt x="29" y="92"/>
                      <a:pt x="27" y="91"/>
                      <a:pt x="33" y="91"/>
                    </a:cubicBezTo>
                    <a:cubicBezTo>
                      <a:pt x="39" y="92"/>
                      <a:pt x="35" y="92"/>
                      <a:pt x="37" y="93"/>
                    </a:cubicBezTo>
                    <a:cubicBezTo>
                      <a:pt x="41" y="94"/>
                      <a:pt x="35" y="97"/>
                      <a:pt x="39" y="97"/>
                    </a:cubicBezTo>
                    <a:cubicBezTo>
                      <a:pt x="44" y="96"/>
                      <a:pt x="40" y="96"/>
                      <a:pt x="43" y="98"/>
                    </a:cubicBezTo>
                    <a:cubicBezTo>
                      <a:pt x="46" y="100"/>
                      <a:pt x="42" y="102"/>
                      <a:pt x="45" y="102"/>
                    </a:cubicBezTo>
                    <a:cubicBezTo>
                      <a:pt x="49" y="104"/>
                      <a:pt x="46" y="106"/>
                      <a:pt x="50" y="103"/>
                    </a:cubicBezTo>
                    <a:cubicBezTo>
                      <a:pt x="53" y="101"/>
                      <a:pt x="53" y="105"/>
                      <a:pt x="57" y="105"/>
                    </a:cubicBezTo>
                    <a:cubicBezTo>
                      <a:pt x="61" y="105"/>
                      <a:pt x="59" y="106"/>
                      <a:pt x="63" y="107"/>
                    </a:cubicBezTo>
                    <a:cubicBezTo>
                      <a:pt x="68" y="107"/>
                      <a:pt x="60" y="110"/>
                      <a:pt x="63" y="110"/>
                    </a:cubicBezTo>
                    <a:cubicBezTo>
                      <a:pt x="65" y="110"/>
                      <a:pt x="62" y="111"/>
                      <a:pt x="64" y="112"/>
                    </a:cubicBezTo>
                    <a:cubicBezTo>
                      <a:pt x="66" y="114"/>
                      <a:pt x="64" y="116"/>
                      <a:pt x="62" y="117"/>
                    </a:cubicBezTo>
                    <a:cubicBezTo>
                      <a:pt x="61" y="118"/>
                      <a:pt x="59" y="118"/>
                      <a:pt x="59" y="122"/>
                    </a:cubicBezTo>
                    <a:cubicBezTo>
                      <a:pt x="65" y="120"/>
                      <a:pt x="65" y="121"/>
                      <a:pt x="63" y="122"/>
                    </a:cubicBezTo>
                    <a:cubicBezTo>
                      <a:pt x="59" y="126"/>
                      <a:pt x="57" y="121"/>
                      <a:pt x="61" y="126"/>
                    </a:cubicBezTo>
                    <a:cubicBezTo>
                      <a:pt x="64" y="130"/>
                      <a:pt x="60" y="125"/>
                      <a:pt x="59" y="129"/>
                    </a:cubicBezTo>
                    <a:cubicBezTo>
                      <a:pt x="58" y="133"/>
                      <a:pt x="56" y="130"/>
                      <a:pt x="57" y="132"/>
                    </a:cubicBezTo>
                    <a:cubicBezTo>
                      <a:pt x="58" y="134"/>
                      <a:pt x="63" y="134"/>
                      <a:pt x="68" y="138"/>
                    </a:cubicBezTo>
                    <a:cubicBezTo>
                      <a:pt x="68" y="138"/>
                      <a:pt x="69" y="137"/>
                      <a:pt x="73" y="138"/>
                    </a:cubicBezTo>
                    <a:cubicBezTo>
                      <a:pt x="78" y="141"/>
                      <a:pt x="81" y="139"/>
                      <a:pt x="85" y="142"/>
                    </a:cubicBezTo>
                    <a:cubicBezTo>
                      <a:pt x="89" y="146"/>
                      <a:pt x="88" y="142"/>
                      <a:pt x="94" y="144"/>
                    </a:cubicBezTo>
                    <a:cubicBezTo>
                      <a:pt x="98" y="145"/>
                      <a:pt x="95" y="146"/>
                      <a:pt x="102" y="149"/>
                    </a:cubicBezTo>
                    <a:cubicBezTo>
                      <a:pt x="106" y="152"/>
                      <a:pt x="107" y="151"/>
                      <a:pt x="110" y="149"/>
                    </a:cubicBezTo>
                    <a:cubicBezTo>
                      <a:pt x="105" y="145"/>
                      <a:pt x="105" y="142"/>
                      <a:pt x="103" y="139"/>
                    </a:cubicBezTo>
                    <a:cubicBezTo>
                      <a:pt x="102" y="136"/>
                      <a:pt x="96" y="134"/>
                      <a:pt x="100" y="134"/>
                    </a:cubicBezTo>
                    <a:cubicBezTo>
                      <a:pt x="103" y="133"/>
                      <a:pt x="99" y="132"/>
                      <a:pt x="100" y="132"/>
                    </a:cubicBezTo>
                    <a:cubicBezTo>
                      <a:pt x="102" y="131"/>
                      <a:pt x="98" y="125"/>
                      <a:pt x="102" y="127"/>
                    </a:cubicBezTo>
                    <a:cubicBezTo>
                      <a:pt x="103" y="128"/>
                      <a:pt x="105" y="127"/>
                      <a:pt x="105" y="125"/>
                    </a:cubicBezTo>
                    <a:cubicBezTo>
                      <a:pt x="104" y="124"/>
                      <a:pt x="106" y="126"/>
                      <a:pt x="107" y="124"/>
                    </a:cubicBezTo>
                    <a:cubicBezTo>
                      <a:pt x="107" y="124"/>
                      <a:pt x="107" y="124"/>
                      <a:pt x="107" y="123"/>
                    </a:cubicBezTo>
                    <a:cubicBezTo>
                      <a:pt x="104" y="122"/>
                      <a:pt x="110" y="123"/>
                      <a:pt x="105" y="119"/>
                    </a:cubicBezTo>
                    <a:cubicBezTo>
                      <a:pt x="101" y="116"/>
                      <a:pt x="101" y="118"/>
                      <a:pt x="100" y="116"/>
                    </a:cubicBezTo>
                    <a:cubicBezTo>
                      <a:pt x="99" y="115"/>
                      <a:pt x="98" y="119"/>
                      <a:pt x="97" y="115"/>
                    </a:cubicBezTo>
                    <a:cubicBezTo>
                      <a:pt x="96" y="112"/>
                      <a:pt x="93" y="115"/>
                      <a:pt x="95" y="110"/>
                    </a:cubicBezTo>
                    <a:cubicBezTo>
                      <a:pt x="97" y="106"/>
                      <a:pt x="95" y="108"/>
                      <a:pt x="96" y="105"/>
                    </a:cubicBezTo>
                    <a:cubicBezTo>
                      <a:pt x="97" y="103"/>
                      <a:pt x="96" y="101"/>
                      <a:pt x="98" y="103"/>
                    </a:cubicBezTo>
                    <a:cubicBezTo>
                      <a:pt x="99" y="104"/>
                      <a:pt x="99" y="107"/>
                      <a:pt x="101" y="106"/>
                    </a:cubicBezTo>
                    <a:cubicBezTo>
                      <a:pt x="103" y="105"/>
                      <a:pt x="102" y="104"/>
                      <a:pt x="99" y="102"/>
                    </a:cubicBezTo>
                    <a:cubicBezTo>
                      <a:pt x="101" y="101"/>
                      <a:pt x="101" y="104"/>
                      <a:pt x="102" y="101"/>
                    </a:cubicBezTo>
                    <a:cubicBezTo>
                      <a:pt x="103" y="100"/>
                      <a:pt x="105" y="99"/>
                      <a:pt x="105" y="97"/>
                    </a:cubicBezTo>
                    <a:cubicBezTo>
                      <a:pt x="104" y="95"/>
                      <a:pt x="106" y="96"/>
                      <a:pt x="107" y="97"/>
                    </a:cubicBezTo>
                    <a:cubicBezTo>
                      <a:pt x="109" y="100"/>
                      <a:pt x="110" y="95"/>
                      <a:pt x="112" y="96"/>
                    </a:cubicBezTo>
                    <a:cubicBezTo>
                      <a:pt x="115" y="99"/>
                      <a:pt x="114" y="94"/>
                      <a:pt x="119" y="99"/>
                    </a:cubicBezTo>
                    <a:cubicBezTo>
                      <a:pt x="122" y="102"/>
                      <a:pt x="119" y="95"/>
                      <a:pt x="124" y="100"/>
                    </a:cubicBezTo>
                    <a:cubicBezTo>
                      <a:pt x="128" y="103"/>
                      <a:pt x="127" y="101"/>
                      <a:pt x="128" y="99"/>
                    </a:cubicBezTo>
                    <a:cubicBezTo>
                      <a:pt x="128" y="98"/>
                      <a:pt x="129" y="100"/>
                      <a:pt x="131" y="99"/>
                    </a:cubicBezTo>
                    <a:cubicBezTo>
                      <a:pt x="133" y="98"/>
                      <a:pt x="132" y="101"/>
                      <a:pt x="135" y="100"/>
                    </a:cubicBezTo>
                    <a:cubicBezTo>
                      <a:pt x="135" y="99"/>
                      <a:pt x="141" y="97"/>
                      <a:pt x="140" y="99"/>
                    </a:cubicBezTo>
                    <a:cubicBezTo>
                      <a:pt x="138" y="102"/>
                      <a:pt x="142" y="103"/>
                      <a:pt x="143" y="100"/>
                    </a:cubicBezTo>
                    <a:cubicBezTo>
                      <a:pt x="147" y="102"/>
                      <a:pt x="151" y="103"/>
                      <a:pt x="151" y="99"/>
                    </a:cubicBezTo>
                    <a:cubicBezTo>
                      <a:pt x="151" y="96"/>
                      <a:pt x="147" y="98"/>
                      <a:pt x="143" y="96"/>
                    </a:cubicBezTo>
                    <a:cubicBezTo>
                      <a:pt x="137" y="95"/>
                      <a:pt x="150" y="93"/>
                      <a:pt x="144" y="92"/>
                    </a:cubicBezTo>
                    <a:cubicBezTo>
                      <a:pt x="140" y="91"/>
                      <a:pt x="146" y="91"/>
                      <a:pt x="142" y="90"/>
                    </a:cubicBezTo>
                    <a:cubicBezTo>
                      <a:pt x="140" y="90"/>
                      <a:pt x="141" y="88"/>
                      <a:pt x="143" y="87"/>
                    </a:cubicBezTo>
                    <a:cubicBezTo>
                      <a:pt x="143" y="87"/>
                      <a:pt x="147" y="86"/>
                      <a:pt x="150" y="86"/>
                    </a:cubicBezTo>
                    <a:cubicBezTo>
                      <a:pt x="150" y="86"/>
                      <a:pt x="159" y="86"/>
                      <a:pt x="160" y="85"/>
                    </a:cubicBezTo>
                    <a:cubicBezTo>
                      <a:pt x="160" y="84"/>
                      <a:pt x="164" y="84"/>
                      <a:pt x="168" y="84"/>
                    </a:cubicBezTo>
                    <a:cubicBezTo>
                      <a:pt x="172" y="83"/>
                      <a:pt x="171" y="80"/>
                      <a:pt x="175" y="81"/>
                    </a:cubicBezTo>
                    <a:cubicBezTo>
                      <a:pt x="178" y="81"/>
                      <a:pt x="179" y="79"/>
                      <a:pt x="179" y="81"/>
                    </a:cubicBezTo>
                    <a:cubicBezTo>
                      <a:pt x="178" y="84"/>
                      <a:pt x="181" y="83"/>
                      <a:pt x="180" y="84"/>
                    </a:cubicBezTo>
                    <a:cubicBezTo>
                      <a:pt x="178" y="85"/>
                      <a:pt x="182" y="87"/>
                      <a:pt x="183" y="86"/>
                    </a:cubicBezTo>
                    <a:cubicBezTo>
                      <a:pt x="184" y="84"/>
                      <a:pt x="184" y="88"/>
                      <a:pt x="186" y="86"/>
                    </a:cubicBezTo>
                    <a:cubicBezTo>
                      <a:pt x="187" y="85"/>
                      <a:pt x="187" y="87"/>
                      <a:pt x="190" y="86"/>
                    </a:cubicBezTo>
                    <a:cubicBezTo>
                      <a:pt x="188" y="92"/>
                      <a:pt x="190" y="88"/>
                      <a:pt x="193" y="88"/>
                    </a:cubicBezTo>
                    <a:cubicBezTo>
                      <a:pt x="196" y="89"/>
                      <a:pt x="193" y="87"/>
                      <a:pt x="195" y="87"/>
                    </a:cubicBezTo>
                    <a:cubicBezTo>
                      <a:pt x="196" y="86"/>
                      <a:pt x="196" y="86"/>
                      <a:pt x="198" y="85"/>
                    </a:cubicBezTo>
                    <a:cubicBezTo>
                      <a:pt x="201" y="85"/>
                      <a:pt x="202" y="85"/>
                      <a:pt x="199" y="87"/>
                    </a:cubicBezTo>
                    <a:cubicBezTo>
                      <a:pt x="214" y="92"/>
                      <a:pt x="217" y="98"/>
                      <a:pt x="221" y="102"/>
                    </a:cubicBezTo>
                    <a:cubicBezTo>
                      <a:pt x="225" y="106"/>
                      <a:pt x="224" y="96"/>
                      <a:pt x="226" y="102"/>
                    </a:cubicBezTo>
                    <a:cubicBezTo>
                      <a:pt x="228" y="106"/>
                      <a:pt x="234" y="100"/>
                      <a:pt x="236" y="103"/>
                    </a:cubicBezTo>
                    <a:cubicBezTo>
                      <a:pt x="238" y="106"/>
                      <a:pt x="237" y="103"/>
                      <a:pt x="240" y="106"/>
                    </a:cubicBezTo>
                    <a:cubicBezTo>
                      <a:pt x="242" y="109"/>
                      <a:pt x="242" y="105"/>
                      <a:pt x="244" y="108"/>
                    </a:cubicBezTo>
                    <a:cubicBezTo>
                      <a:pt x="245" y="109"/>
                      <a:pt x="247" y="109"/>
                      <a:pt x="247" y="108"/>
                    </a:cubicBezTo>
                    <a:cubicBezTo>
                      <a:pt x="248" y="107"/>
                      <a:pt x="248" y="106"/>
                      <a:pt x="250" y="107"/>
                    </a:cubicBezTo>
                    <a:cubicBezTo>
                      <a:pt x="251" y="108"/>
                      <a:pt x="251" y="106"/>
                      <a:pt x="254" y="106"/>
                    </a:cubicBezTo>
                    <a:cubicBezTo>
                      <a:pt x="257" y="107"/>
                      <a:pt x="257" y="110"/>
                      <a:pt x="258" y="109"/>
                    </a:cubicBezTo>
                    <a:cubicBezTo>
                      <a:pt x="259" y="109"/>
                      <a:pt x="257" y="111"/>
                      <a:pt x="261" y="111"/>
                    </a:cubicBezTo>
                    <a:cubicBezTo>
                      <a:pt x="261" y="111"/>
                      <a:pt x="262" y="111"/>
                      <a:pt x="262" y="111"/>
                    </a:cubicBezTo>
                    <a:cubicBezTo>
                      <a:pt x="263" y="110"/>
                      <a:pt x="262" y="108"/>
                      <a:pt x="264" y="108"/>
                    </a:cubicBezTo>
                    <a:cubicBezTo>
                      <a:pt x="266" y="108"/>
                      <a:pt x="266" y="105"/>
                      <a:pt x="267" y="106"/>
                    </a:cubicBezTo>
                    <a:cubicBezTo>
                      <a:pt x="268" y="107"/>
                      <a:pt x="267" y="104"/>
                      <a:pt x="268" y="104"/>
                    </a:cubicBezTo>
                    <a:cubicBezTo>
                      <a:pt x="270" y="105"/>
                      <a:pt x="271" y="103"/>
                      <a:pt x="272" y="103"/>
                    </a:cubicBezTo>
                    <a:cubicBezTo>
                      <a:pt x="273" y="104"/>
                      <a:pt x="274" y="101"/>
                      <a:pt x="275" y="102"/>
                    </a:cubicBezTo>
                    <a:cubicBezTo>
                      <a:pt x="276" y="103"/>
                      <a:pt x="278" y="100"/>
                      <a:pt x="279" y="101"/>
                    </a:cubicBezTo>
                    <a:cubicBezTo>
                      <a:pt x="281" y="103"/>
                      <a:pt x="282" y="100"/>
                      <a:pt x="284" y="103"/>
                    </a:cubicBezTo>
                    <a:cubicBezTo>
                      <a:pt x="286" y="107"/>
                      <a:pt x="286" y="104"/>
                      <a:pt x="287" y="105"/>
                    </a:cubicBezTo>
                    <a:cubicBezTo>
                      <a:pt x="289" y="106"/>
                      <a:pt x="289" y="105"/>
                      <a:pt x="293" y="106"/>
                    </a:cubicBezTo>
                    <a:cubicBezTo>
                      <a:pt x="297" y="107"/>
                      <a:pt x="298" y="105"/>
                      <a:pt x="298" y="106"/>
                    </a:cubicBezTo>
                    <a:cubicBezTo>
                      <a:pt x="299" y="106"/>
                      <a:pt x="302" y="104"/>
                      <a:pt x="299" y="102"/>
                    </a:cubicBezTo>
                    <a:cubicBezTo>
                      <a:pt x="294" y="99"/>
                      <a:pt x="297" y="101"/>
                      <a:pt x="297" y="98"/>
                    </a:cubicBezTo>
                    <a:cubicBezTo>
                      <a:pt x="298" y="96"/>
                      <a:pt x="296" y="95"/>
                      <a:pt x="297" y="93"/>
                    </a:cubicBezTo>
                    <a:cubicBezTo>
                      <a:pt x="299" y="93"/>
                      <a:pt x="299" y="94"/>
                      <a:pt x="306" y="96"/>
                    </a:cubicBezTo>
                    <a:cubicBezTo>
                      <a:pt x="312" y="97"/>
                      <a:pt x="310" y="106"/>
                      <a:pt x="319" y="105"/>
                    </a:cubicBezTo>
                    <a:cubicBezTo>
                      <a:pt x="329" y="103"/>
                      <a:pt x="325" y="105"/>
                      <a:pt x="329" y="105"/>
                    </a:cubicBezTo>
                    <a:cubicBezTo>
                      <a:pt x="336" y="104"/>
                      <a:pt x="331" y="109"/>
                      <a:pt x="340" y="108"/>
                    </a:cubicBezTo>
                    <a:cubicBezTo>
                      <a:pt x="346" y="106"/>
                      <a:pt x="349" y="108"/>
                      <a:pt x="355" y="106"/>
                    </a:cubicBezTo>
                    <a:cubicBezTo>
                      <a:pt x="360" y="104"/>
                      <a:pt x="362" y="104"/>
                      <a:pt x="369" y="105"/>
                    </a:cubicBezTo>
                    <a:cubicBezTo>
                      <a:pt x="370" y="106"/>
                      <a:pt x="372" y="106"/>
                      <a:pt x="374" y="107"/>
                    </a:cubicBezTo>
                    <a:cubicBezTo>
                      <a:pt x="385" y="110"/>
                      <a:pt x="383" y="102"/>
                      <a:pt x="384" y="99"/>
                    </a:cubicBezTo>
                    <a:cubicBezTo>
                      <a:pt x="385" y="96"/>
                      <a:pt x="388" y="92"/>
                      <a:pt x="383" y="93"/>
                    </a:cubicBezTo>
                    <a:cubicBezTo>
                      <a:pt x="379" y="93"/>
                      <a:pt x="378" y="90"/>
                      <a:pt x="384" y="90"/>
                    </a:cubicBezTo>
                    <a:cubicBezTo>
                      <a:pt x="389" y="89"/>
                      <a:pt x="385" y="88"/>
                      <a:pt x="393" y="88"/>
                    </a:cubicBezTo>
                    <a:cubicBezTo>
                      <a:pt x="402" y="88"/>
                      <a:pt x="409" y="91"/>
                      <a:pt x="417" y="100"/>
                    </a:cubicBezTo>
                    <a:cubicBezTo>
                      <a:pt x="426" y="109"/>
                      <a:pt x="431" y="106"/>
                      <a:pt x="437" y="111"/>
                    </a:cubicBezTo>
                    <a:cubicBezTo>
                      <a:pt x="444" y="116"/>
                      <a:pt x="446" y="114"/>
                      <a:pt x="450" y="111"/>
                    </a:cubicBezTo>
                    <a:cubicBezTo>
                      <a:pt x="454" y="109"/>
                      <a:pt x="459" y="113"/>
                      <a:pt x="456" y="117"/>
                    </a:cubicBezTo>
                    <a:cubicBezTo>
                      <a:pt x="453" y="120"/>
                      <a:pt x="463" y="120"/>
                      <a:pt x="457" y="124"/>
                    </a:cubicBezTo>
                    <a:cubicBezTo>
                      <a:pt x="455" y="126"/>
                      <a:pt x="459" y="126"/>
                      <a:pt x="452" y="131"/>
                    </a:cubicBezTo>
                    <a:cubicBezTo>
                      <a:pt x="450" y="133"/>
                      <a:pt x="456" y="134"/>
                      <a:pt x="457" y="139"/>
                    </a:cubicBezTo>
                    <a:cubicBezTo>
                      <a:pt x="457" y="142"/>
                      <a:pt x="459" y="144"/>
                      <a:pt x="459" y="1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3" name="Sakhalin">
                <a:extLst>
                  <a:ext uri="{FF2B5EF4-FFF2-40B4-BE49-F238E27FC236}">
                    <a16:creationId xmlns:a16="http://schemas.microsoft.com/office/drawing/2014/main" id="{155E87FC-C357-47AA-81CA-CE4DFC17785F}"/>
                  </a:ext>
                </a:extLst>
              </p:cNvPr>
              <p:cNvSpPr>
                <a:spLocks/>
              </p:cNvSpPr>
              <p:nvPr/>
            </p:nvSpPr>
            <p:spPr bwMode="auto">
              <a:xfrm>
                <a:off x="4023" y="1382"/>
                <a:ext cx="97" cy="113"/>
              </a:xfrm>
              <a:custGeom>
                <a:avLst/>
                <a:gdLst/>
                <a:ahLst/>
                <a:cxnLst>
                  <a:cxn ang="0">
                    <a:pos x="5" y="5"/>
                  </a:cxn>
                  <a:cxn ang="0">
                    <a:pos x="1" y="1"/>
                  </a:cxn>
                  <a:cxn ang="0">
                    <a:pos x="5" y="2"/>
                  </a:cxn>
                  <a:cxn ang="0">
                    <a:pos x="7" y="4"/>
                  </a:cxn>
                  <a:cxn ang="0">
                    <a:pos x="10" y="6"/>
                  </a:cxn>
                  <a:cxn ang="0">
                    <a:pos x="10" y="7"/>
                  </a:cxn>
                  <a:cxn ang="0">
                    <a:pos x="13" y="9"/>
                  </a:cxn>
                  <a:cxn ang="0">
                    <a:pos x="16" y="13"/>
                  </a:cxn>
                  <a:cxn ang="0">
                    <a:pos x="21" y="17"/>
                  </a:cxn>
                  <a:cxn ang="0">
                    <a:pos x="27" y="22"/>
                  </a:cxn>
                  <a:cxn ang="0">
                    <a:pos x="33" y="27"/>
                  </a:cxn>
                  <a:cxn ang="0">
                    <a:pos x="30" y="26"/>
                  </a:cxn>
                  <a:cxn ang="0">
                    <a:pos x="28" y="28"/>
                  </a:cxn>
                  <a:cxn ang="0">
                    <a:pos x="32" y="35"/>
                  </a:cxn>
                  <a:cxn ang="0">
                    <a:pos x="35" y="37"/>
                  </a:cxn>
                  <a:cxn ang="0">
                    <a:pos x="39" y="39"/>
                  </a:cxn>
                  <a:cxn ang="0">
                    <a:pos x="40" y="43"/>
                  </a:cxn>
                  <a:cxn ang="0">
                    <a:pos x="38" y="41"/>
                  </a:cxn>
                  <a:cxn ang="0">
                    <a:pos x="35" y="41"/>
                  </a:cxn>
                  <a:cxn ang="0">
                    <a:pos x="35" y="46"/>
                  </a:cxn>
                  <a:cxn ang="0">
                    <a:pos x="32" y="39"/>
                  </a:cxn>
                  <a:cxn ang="0">
                    <a:pos x="29" y="35"/>
                  </a:cxn>
                  <a:cxn ang="0">
                    <a:pos x="26" y="31"/>
                  </a:cxn>
                  <a:cxn ang="0">
                    <a:pos x="22" y="25"/>
                  </a:cxn>
                  <a:cxn ang="0">
                    <a:pos x="14" y="16"/>
                  </a:cxn>
                  <a:cxn ang="0">
                    <a:pos x="11" y="13"/>
                  </a:cxn>
                  <a:cxn ang="0">
                    <a:pos x="6" y="10"/>
                  </a:cxn>
                  <a:cxn ang="0">
                    <a:pos x="3" y="5"/>
                  </a:cxn>
                  <a:cxn ang="0">
                    <a:pos x="5" y="5"/>
                  </a:cxn>
                </a:cxnLst>
                <a:rect l="0" t="0" r="r" b="b"/>
                <a:pathLst>
                  <a:path w="41" h="48">
                    <a:moveTo>
                      <a:pt x="5" y="5"/>
                    </a:moveTo>
                    <a:cubicBezTo>
                      <a:pt x="5" y="3"/>
                      <a:pt x="0" y="1"/>
                      <a:pt x="1" y="1"/>
                    </a:cubicBezTo>
                    <a:cubicBezTo>
                      <a:pt x="2" y="1"/>
                      <a:pt x="4" y="0"/>
                      <a:pt x="5" y="2"/>
                    </a:cubicBezTo>
                    <a:cubicBezTo>
                      <a:pt x="6" y="3"/>
                      <a:pt x="6" y="4"/>
                      <a:pt x="7" y="4"/>
                    </a:cubicBezTo>
                    <a:cubicBezTo>
                      <a:pt x="7" y="4"/>
                      <a:pt x="8" y="5"/>
                      <a:pt x="10" y="6"/>
                    </a:cubicBezTo>
                    <a:cubicBezTo>
                      <a:pt x="11" y="7"/>
                      <a:pt x="8" y="6"/>
                      <a:pt x="10" y="7"/>
                    </a:cubicBezTo>
                    <a:cubicBezTo>
                      <a:pt x="13" y="8"/>
                      <a:pt x="12" y="8"/>
                      <a:pt x="13" y="9"/>
                    </a:cubicBezTo>
                    <a:cubicBezTo>
                      <a:pt x="14" y="11"/>
                      <a:pt x="13" y="11"/>
                      <a:pt x="16" y="13"/>
                    </a:cubicBezTo>
                    <a:cubicBezTo>
                      <a:pt x="18" y="14"/>
                      <a:pt x="20" y="15"/>
                      <a:pt x="21" y="17"/>
                    </a:cubicBezTo>
                    <a:cubicBezTo>
                      <a:pt x="22" y="18"/>
                      <a:pt x="24" y="18"/>
                      <a:pt x="27" y="22"/>
                    </a:cubicBezTo>
                    <a:cubicBezTo>
                      <a:pt x="29" y="25"/>
                      <a:pt x="32" y="26"/>
                      <a:pt x="33" y="27"/>
                    </a:cubicBezTo>
                    <a:cubicBezTo>
                      <a:pt x="33" y="28"/>
                      <a:pt x="31" y="26"/>
                      <a:pt x="30" y="26"/>
                    </a:cubicBezTo>
                    <a:cubicBezTo>
                      <a:pt x="29" y="26"/>
                      <a:pt x="26" y="25"/>
                      <a:pt x="28" y="28"/>
                    </a:cubicBezTo>
                    <a:cubicBezTo>
                      <a:pt x="30" y="30"/>
                      <a:pt x="28" y="31"/>
                      <a:pt x="32" y="35"/>
                    </a:cubicBezTo>
                    <a:cubicBezTo>
                      <a:pt x="33" y="36"/>
                      <a:pt x="34" y="35"/>
                      <a:pt x="35" y="37"/>
                    </a:cubicBezTo>
                    <a:cubicBezTo>
                      <a:pt x="36" y="39"/>
                      <a:pt x="37" y="37"/>
                      <a:pt x="39" y="39"/>
                    </a:cubicBezTo>
                    <a:cubicBezTo>
                      <a:pt x="41" y="42"/>
                      <a:pt x="41" y="44"/>
                      <a:pt x="40" y="43"/>
                    </a:cubicBezTo>
                    <a:cubicBezTo>
                      <a:pt x="39" y="42"/>
                      <a:pt x="39" y="41"/>
                      <a:pt x="38" y="41"/>
                    </a:cubicBezTo>
                    <a:cubicBezTo>
                      <a:pt x="35" y="41"/>
                      <a:pt x="35" y="39"/>
                      <a:pt x="35" y="41"/>
                    </a:cubicBezTo>
                    <a:cubicBezTo>
                      <a:pt x="36" y="47"/>
                      <a:pt x="37" y="48"/>
                      <a:pt x="35" y="46"/>
                    </a:cubicBezTo>
                    <a:cubicBezTo>
                      <a:pt x="30" y="41"/>
                      <a:pt x="33" y="42"/>
                      <a:pt x="32" y="39"/>
                    </a:cubicBezTo>
                    <a:cubicBezTo>
                      <a:pt x="32" y="37"/>
                      <a:pt x="30" y="38"/>
                      <a:pt x="29" y="35"/>
                    </a:cubicBezTo>
                    <a:cubicBezTo>
                      <a:pt x="28" y="32"/>
                      <a:pt x="28" y="32"/>
                      <a:pt x="26" y="31"/>
                    </a:cubicBezTo>
                    <a:cubicBezTo>
                      <a:pt x="23" y="29"/>
                      <a:pt x="23" y="28"/>
                      <a:pt x="22" y="25"/>
                    </a:cubicBezTo>
                    <a:cubicBezTo>
                      <a:pt x="21" y="23"/>
                      <a:pt x="17" y="18"/>
                      <a:pt x="14" y="16"/>
                    </a:cubicBezTo>
                    <a:cubicBezTo>
                      <a:pt x="12" y="15"/>
                      <a:pt x="15" y="15"/>
                      <a:pt x="11" y="13"/>
                    </a:cubicBezTo>
                    <a:cubicBezTo>
                      <a:pt x="7" y="11"/>
                      <a:pt x="7" y="11"/>
                      <a:pt x="6" y="10"/>
                    </a:cubicBezTo>
                    <a:cubicBezTo>
                      <a:pt x="5" y="8"/>
                      <a:pt x="2" y="6"/>
                      <a:pt x="3" y="5"/>
                    </a:cubicBezTo>
                    <a:cubicBezTo>
                      <a:pt x="4" y="4"/>
                      <a:pt x="5" y="6"/>
                      <a:pt x="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4" name="Hainan Dao">
                <a:extLst>
                  <a:ext uri="{FF2B5EF4-FFF2-40B4-BE49-F238E27FC236}">
                    <a16:creationId xmlns:a16="http://schemas.microsoft.com/office/drawing/2014/main" id="{70B3412C-857C-41E7-A186-F7C9BD119755}"/>
                  </a:ext>
                </a:extLst>
              </p:cNvPr>
              <p:cNvSpPr>
                <a:spLocks/>
              </p:cNvSpPr>
              <p:nvPr/>
            </p:nvSpPr>
            <p:spPr bwMode="auto">
              <a:xfrm>
                <a:off x="3900" y="1849"/>
                <a:ext cx="31" cy="31"/>
              </a:xfrm>
              <a:custGeom>
                <a:avLst/>
                <a:gdLst/>
                <a:ahLst/>
                <a:cxnLst>
                  <a:cxn ang="0">
                    <a:pos x="4" y="2"/>
                  </a:cxn>
                  <a:cxn ang="0">
                    <a:pos x="5" y="2"/>
                  </a:cxn>
                  <a:cxn ang="0">
                    <a:pos x="7" y="1"/>
                  </a:cxn>
                  <a:cxn ang="0">
                    <a:pos x="9" y="1"/>
                  </a:cxn>
                  <a:cxn ang="0">
                    <a:pos x="11" y="1"/>
                  </a:cxn>
                  <a:cxn ang="0">
                    <a:pos x="12" y="1"/>
                  </a:cxn>
                  <a:cxn ang="0">
                    <a:pos x="12" y="3"/>
                  </a:cxn>
                  <a:cxn ang="0">
                    <a:pos x="11" y="5"/>
                  </a:cxn>
                  <a:cxn ang="0">
                    <a:pos x="11" y="8"/>
                  </a:cxn>
                  <a:cxn ang="0">
                    <a:pos x="9" y="10"/>
                  </a:cxn>
                  <a:cxn ang="0">
                    <a:pos x="7" y="12"/>
                  </a:cxn>
                  <a:cxn ang="0">
                    <a:pos x="6" y="12"/>
                  </a:cxn>
                  <a:cxn ang="0">
                    <a:pos x="5" y="12"/>
                  </a:cxn>
                  <a:cxn ang="0">
                    <a:pos x="3" y="11"/>
                  </a:cxn>
                  <a:cxn ang="0">
                    <a:pos x="1" y="8"/>
                  </a:cxn>
                  <a:cxn ang="0">
                    <a:pos x="1" y="5"/>
                  </a:cxn>
                  <a:cxn ang="0">
                    <a:pos x="4" y="3"/>
                  </a:cxn>
                  <a:cxn ang="0">
                    <a:pos x="4" y="2"/>
                  </a:cxn>
                </a:cxnLst>
                <a:rect l="0" t="0" r="r" b="b"/>
                <a:pathLst>
                  <a:path w="13" h="13">
                    <a:moveTo>
                      <a:pt x="4" y="2"/>
                    </a:moveTo>
                    <a:cubicBezTo>
                      <a:pt x="5" y="2"/>
                      <a:pt x="5" y="2"/>
                      <a:pt x="5" y="2"/>
                    </a:cubicBezTo>
                    <a:cubicBezTo>
                      <a:pt x="6" y="1"/>
                      <a:pt x="6" y="1"/>
                      <a:pt x="7" y="1"/>
                    </a:cubicBezTo>
                    <a:cubicBezTo>
                      <a:pt x="8" y="1"/>
                      <a:pt x="8" y="1"/>
                      <a:pt x="9" y="1"/>
                    </a:cubicBezTo>
                    <a:cubicBezTo>
                      <a:pt x="10" y="0"/>
                      <a:pt x="10" y="0"/>
                      <a:pt x="11" y="1"/>
                    </a:cubicBezTo>
                    <a:cubicBezTo>
                      <a:pt x="11" y="1"/>
                      <a:pt x="12" y="0"/>
                      <a:pt x="12" y="1"/>
                    </a:cubicBezTo>
                    <a:cubicBezTo>
                      <a:pt x="12" y="2"/>
                      <a:pt x="13" y="2"/>
                      <a:pt x="12" y="3"/>
                    </a:cubicBezTo>
                    <a:cubicBezTo>
                      <a:pt x="11" y="4"/>
                      <a:pt x="12" y="5"/>
                      <a:pt x="11" y="5"/>
                    </a:cubicBezTo>
                    <a:cubicBezTo>
                      <a:pt x="11" y="6"/>
                      <a:pt x="11" y="7"/>
                      <a:pt x="11" y="8"/>
                    </a:cubicBezTo>
                    <a:cubicBezTo>
                      <a:pt x="11" y="9"/>
                      <a:pt x="10" y="9"/>
                      <a:pt x="9" y="10"/>
                    </a:cubicBezTo>
                    <a:cubicBezTo>
                      <a:pt x="9" y="12"/>
                      <a:pt x="7" y="12"/>
                      <a:pt x="7" y="12"/>
                    </a:cubicBezTo>
                    <a:cubicBezTo>
                      <a:pt x="7" y="11"/>
                      <a:pt x="7" y="12"/>
                      <a:pt x="6" y="12"/>
                    </a:cubicBezTo>
                    <a:cubicBezTo>
                      <a:pt x="5" y="12"/>
                      <a:pt x="5" y="13"/>
                      <a:pt x="5" y="12"/>
                    </a:cubicBezTo>
                    <a:cubicBezTo>
                      <a:pt x="4" y="11"/>
                      <a:pt x="4" y="12"/>
                      <a:pt x="3" y="11"/>
                    </a:cubicBezTo>
                    <a:cubicBezTo>
                      <a:pt x="3" y="10"/>
                      <a:pt x="1" y="9"/>
                      <a:pt x="1" y="8"/>
                    </a:cubicBezTo>
                    <a:cubicBezTo>
                      <a:pt x="2" y="7"/>
                      <a:pt x="0" y="6"/>
                      <a:pt x="1" y="5"/>
                    </a:cubicBezTo>
                    <a:cubicBezTo>
                      <a:pt x="2" y="4"/>
                      <a:pt x="3" y="3"/>
                      <a:pt x="4" y="3"/>
                    </a:cubicBezTo>
                    <a:cubicBezTo>
                      <a:pt x="4" y="3"/>
                      <a:pt x="3" y="3"/>
                      <a:pt x="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5" name="Tasmania">
                <a:extLst>
                  <a:ext uri="{FF2B5EF4-FFF2-40B4-BE49-F238E27FC236}">
                    <a16:creationId xmlns:a16="http://schemas.microsoft.com/office/drawing/2014/main" id="{FB4FF213-6148-432A-BFD8-43D163B572AA}"/>
                  </a:ext>
                </a:extLst>
              </p:cNvPr>
              <p:cNvSpPr>
                <a:spLocks/>
              </p:cNvSpPr>
              <p:nvPr/>
            </p:nvSpPr>
            <p:spPr bwMode="auto">
              <a:xfrm>
                <a:off x="4167" y="2752"/>
                <a:ext cx="49" cy="40"/>
              </a:xfrm>
              <a:custGeom>
                <a:avLst/>
                <a:gdLst/>
                <a:ahLst/>
                <a:cxnLst>
                  <a:cxn ang="0">
                    <a:pos x="12" y="2"/>
                  </a:cxn>
                  <a:cxn ang="0">
                    <a:pos x="8" y="1"/>
                  </a:cxn>
                  <a:cxn ang="0">
                    <a:pos x="6" y="2"/>
                  </a:cxn>
                  <a:cxn ang="0">
                    <a:pos x="3" y="5"/>
                  </a:cxn>
                  <a:cxn ang="0">
                    <a:pos x="2" y="10"/>
                  </a:cxn>
                  <a:cxn ang="0">
                    <a:pos x="2" y="8"/>
                  </a:cxn>
                  <a:cxn ang="0">
                    <a:pos x="1" y="11"/>
                  </a:cxn>
                  <a:cxn ang="0">
                    <a:pos x="1" y="15"/>
                  </a:cxn>
                  <a:cxn ang="0">
                    <a:pos x="0" y="16"/>
                  </a:cxn>
                  <a:cxn ang="0">
                    <a:pos x="4" y="16"/>
                  </a:cxn>
                  <a:cxn ang="0">
                    <a:pos x="7" y="14"/>
                  </a:cxn>
                  <a:cxn ang="0">
                    <a:pos x="10" y="12"/>
                  </a:cxn>
                  <a:cxn ang="0">
                    <a:pos x="15" y="9"/>
                  </a:cxn>
                  <a:cxn ang="0">
                    <a:pos x="16" y="8"/>
                  </a:cxn>
                  <a:cxn ang="0">
                    <a:pos x="17" y="8"/>
                  </a:cxn>
                  <a:cxn ang="0">
                    <a:pos x="18" y="5"/>
                  </a:cxn>
                  <a:cxn ang="0">
                    <a:pos x="19" y="3"/>
                  </a:cxn>
                  <a:cxn ang="0">
                    <a:pos x="20" y="1"/>
                  </a:cxn>
                  <a:cxn ang="0">
                    <a:pos x="15" y="2"/>
                  </a:cxn>
                  <a:cxn ang="0">
                    <a:pos x="12" y="2"/>
                  </a:cxn>
                </a:cxnLst>
                <a:rect l="0" t="0" r="r" b="b"/>
                <a:pathLst>
                  <a:path w="21" h="17">
                    <a:moveTo>
                      <a:pt x="12" y="2"/>
                    </a:moveTo>
                    <a:cubicBezTo>
                      <a:pt x="11" y="2"/>
                      <a:pt x="9" y="2"/>
                      <a:pt x="8" y="1"/>
                    </a:cubicBezTo>
                    <a:cubicBezTo>
                      <a:pt x="7" y="1"/>
                      <a:pt x="7" y="2"/>
                      <a:pt x="6" y="2"/>
                    </a:cubicBezTo>
                    <a:cubicBezTo>
                      <a:pt x="4" y="1"/>
                      <a:pt x="2" y="4"/>
                      <a:pt x="3" y="5"/>
                    </a:cubicBezTo>
                    <a:cubicBezTo>
                      <a:pt x="4" y="7"/>
                      <a:pt x="3" y="9"/>
                      <a:pt x="2" y="10"/>
                    </a:cubicBezTo>
                    <a:cubicBezTo>
                      <a:pt x="2" y="11"/>
                      <a:pt x="2" y="9"/>
                      <a:pt x="2" y="8"/>
                    </a:cubicBezTo>
                    <a:cubicBezTo>
                      <a:pt x="1" y="8"/>
                      <a:pt x="1" y="9"/>
                      <a:pt x="1" y="11"/>
                    </a:cubicBezTo>
                    <a:cubicBezTo>
                      <a:pt x="1" y="13"/>
                      <a:pt x="0" y="13"/>
                      <a:pt x="1" y="15"/>
                    </a:cubicBezTo>
                    <a:cubicBezTo>
                      <a:pt x="1" y="16"/>
                      <a:pt x="0" y="15"/>
                      <a:pt x="0" y="16"/>
                    </a:cubicBezTo>
                    <a:cubicBezTo>
                      <a:pt x="1" y="16"/>
                      <a:pt x="3" y="17"/>
                      <a:pt x="4" y="16"/>
                    </a:cubicBezTo>
                    <a:cubicBezTo>
                      <a:pt x="5" y="16"/>
                      <a:pt x="5" y="14"/>
                      <a:pt x="7" y="14"/>
                    </a:cubicBezTo>
                    <a:cubicBezTo>
                      <a:pt x="8" y="14"/>
                      <a:pt x="9" y="12"/>
                      <a:pt x="10" y="12"/>
                    </a:cubicBezTo>
                    <a:cubicBezTo>
                      <a:pt x="12" y="13"/>
                      <a:pt x="14" y="10"/>
                      <a:pt x="15" y="9"/>
                    </a:cubicBezTo>
                    <a:cubicBezTo>
                      <a:pt x="15" y="7"/>
                      <a:pt x="16" y="7"/>
                      <a:pt x="16" y="8"/>
                    </a:cubicBezTo>
                    <a:cubicBezTo>
                      <a:pt x="16" y="9"/>
                      <a:pt x="16" y="9"/>
                      <a:pt x="17" y="8"/>
                    </a:cubicBezTo>
                    <a:cubicBezTo>
                      <a:pt x="17" y="6"/>
                      <a:pt x="17" y="6"/>
                      <a:pt x="18" y="5"/>
                    </a:cubicBezTo>
                    <a:cubicBezTo>
                      <a:pt x="19" y="3"/>
                      <a:pt x="19" y="4"/>
                      <a:pt x="19" y="3"/>
                    </a:cubicBezTo>
                    <a:cubicBezTo>
                      <a:pt x="19" y="2"/>
                      <a:pt x="21" y="1"/>
                      <a:pt x="20" y="1"/>
                    </a:cubicBezTo>
                    <a:cubicBezTo>
                      <a:pt x="18" y="0"/>
                      <a:pt x="15" y="2"/>
                      <a:pt x="15" y="2"/>
                    </a:cubicBezTo>
                    <a:cubicBezTo>
                      <a:pt x="14" y="2"/>
                      <a:pt x="13" y="3"/>
                      <a:pt x="1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6" name="New Zeland">
                <a:extLst>
                  <a:ext uri="{FF2B5EF4-FFF2-40B4-BE49-F238E27FC236}">
                    <a16:creationId xmlns:a16="http://schemas.microsoft.com/office/drawing/2014/main" id="{FECDAEC0-A4BB-46EE-8FAF-93A36E8BD268}"/>
                  </a:ext>
                </a:extLst>
              </p:cNvPr>
              <p:cNvSpPr>
                <a:spLocks/>
              </p:cNvSpPr>
              <p:nvPr/>
            </p:nvSpPr>
            <p:spPr bwMode="auto">
              <a:xfrm>
                <a:off x="4490" y="2660"/>
                <a:ext cx="71" cy="94"/>
              </a:xfrm>
              <a:custGeom>
                <a:avLst/>
                <a:gdLst/>
                <a:ahLst/>
                <a:cxnLst>
                  <a:cxn ang="0">
                    <a:pos x="16" y="1"/>
                  </a:cxn>
                  <a:cxn ang="0">
                    <a:pos x="16" y="0"/>
                  </a:cxn>
                  <a:cxn ang="0">
                    <a:pos x="17" y="2"/>
                  </a:cxn>
                  <a:cxn ang="0">
                    <a:pos x="18" y="3"/>
                  </a:cxn>
                  <a:cxn ang="0">
                    <a:pos x="19" y="4"/>
                  </a:cxn>
                  <a:cxn ang="0">
                    <a:pos x="20" y="7"/>
                  </a:cxn>
                  <a:cxn ang="0">
                    <a:pos x="19" y="8"/>
                  </a:cxn>
                  <a:cxn ang="0">
                    <a:pos x="19" y="8"/>
                  </a:cxn>
                  <a:cxn ang="0">
                    <a:pos x="19" y="11"/>
                  </a:cxn>
                  <a:cxn ang="0">
                    <a:pos x="18" y="14"/>
                  </a:cxn>
                  <a:cxn ang="0">
                    <a:pos x="17" y="14"/>
                  </a:cxn>
                  <a:cxn ang="0">
                    <a:pos x="19" y="15"/>
                  </a:cxn>
                  <a:cxn ang="0">
                    <a:pos x="20" y="16"/>
                  </a:cxn>
                  <a:cxn ang="0">
                    <a:pos x="20" y="14"/>
                  </a:cxn>
                  <a:cxn ang="0">
                    <a:pos x="21" y="14"/>
                  </a:cxn>
                  <a:cxn ang="0">
                    <a:pos x="21" y="16"/>
                  </a:cxn>
                  <a:cxn ang="0">
                    <a:pos x="21" y="19"/>
                  </a:cxn>
                  <a:cxn ang="0">
                    <a:pos x="26" y="19"/>
                  </a:cxn>
                  <a:cxn ang="0">
                    <a:pos x="29" y="19"/>
                  </a:cxn>
                  <a:cxn ang="0">
                    <a:pos x="29" y="20"/>
                  </a:cxn>
                  <a:cxn ang="0">
                    <a:pos x="28" y="22"/>
                  </a:cxn>
                  <a:cxn ang="0">
                    <a:pos x="26" y="24"/>
                  </a:cxn>
                  <a:cxn ang="0">
                    <a:pos x="24" y="26"/>
                  </a:cxn>
                  <a:cxn ang="0">
                    <a:pos x="23" y="28"/>
                  </a:cxn>
                  <a:cxn ang="0">
                    <a:pos x="23" y="27"/>
                  </a:cxn>
                  <a:cxn ang="0">
                    <a:pos x="17" y="29"/>
                  </a:cxn>
                  <a:cxn ang="0">
                    <a:pos x="16" y="32"/>
                  </a:cxn>
                  <a:cxn ang="0">
                    <a:pos x="13" y="34"/>
                  </a:cxn>
                  <a:cxn ang="0">
                    <a:pos x="11" y="35"/>
                  </a:cxn>
                  <a:cxn ang="0">
                    <a:pos x="8" y="37"/>
                  </a:cxn>
                  <a:cxn ang="0">
                    <a:pos x="4" y="40"/>
                  </a:cxn>
                  <a:cxn ang="0">
                    <a:pos x="3" y="40"/>
                  </a:cxn>
                  <a:cxn ang="0">
                    <a:pos x="2" y="39"/>
                  </a:cxn>
                  <a:cxn ang="0">
                    <a:pos x="1" y="39"/>
                  </a:cxn>
                  <a:cxn ang="0">
                    <a:pos x="2" y="37"/>
                  </a:cxn>
                  <a:cxn ang="0">
                    <a:pos x="5" y="33"/>
                  </a:cxn>
                  <a:cxn ang="0">
                    <a:pos x="3" y="31"/>
                  </a:cxn>
                  <a:cxn ang="0">
                    <a:pos x="3" y="28"/>
                  </a:cxn>
                  <a:cxn ang="0">
                    <a:pos x="8" y="25"/>
                  </a:cxn>
                  <a:cxn ang="0">
                    <a:pos x="11" y="21"/>
                  </a:cxn>
                  <a:cxn ang="0">
                    <a:pos x="12" y="20"/>
                  </a:cxn>
                  <a:cxn ang="0">
                    <a:pos x="13" y="19"/>
                  </a:cxn>
                  <a:cxn ang="0">
                    <a:pos x="15" y="16"/>
                  </a:cxn>
                  <a:cxn ang="0">
                    <a:pos x="17" y="16"/>
                  </a:cxn>
                  <a:cxn ang="0">
                    <a:pos x="16" y="15"/>
                  </a:cxn>
                  <a:cxn ang="0">
                    <a:pos x="16" y="11"/>
                  </a:cxn>
                  <a:cxn ang="0">
                    <a:pos x="17" y="12"/>
                  </a:cxn>
                  <a:cxn ang="0">
                    <a:pos x="17" y="10"/>
                  </a:cxn>
                  <a:cxn ang="0">
                    <a:pos x="16" y="10"/>
                  </a:cxn>
                  <a:cxn ang="0">
                    <a:pos x="16" y="7"/>
                  </a:cxn>
                  <a:cxn ang="0">
                    <a:pos x="17" y="4"/>
                  </a:cxn>
                  <a:cxn ang="0">
                    <a:pos x="16" y="4"/>
                  </a:cxn>
                </a:cxnLst>
                <a:rect l="0" t="0" r="r" b="b"/>
                <a:pathLst>
                  <a:path w="30" h="40">
                    <a:moveTo>
                      <a:pt x="15" y="3"/>
                    </a:moveTo>
                    <a:cubicBezTo>
                      <a:pt x="16" y="3"/>
                      <a:pt x="16" y="4"/>
                      <a:pt x="16" y="3"/>
                    </a:cubicBezTo>
                    <a:cubicBezTo>
                      <a:pt x="16" y="3"/>
                      <a:pt x="16" y="2"/>
                      <a:pt x="16" y="1"/>
                    </a:cubicBezTo>
                    <a:cubicBezTo>
                      <a:pt x="16" y="1"/>
                      <a:pt x="16" y="0"/>
                      <a:pt x="15" y="0"/>
                    </a:cubicBezTo>
                    <a:cubicBezTo>
                      <a:pt x="15" y="0"/>
                      <a:pt x="16" y="0"/>
                      <a:pt x="16" y="0"/>
                    </a:cubicBezTo>
                    <a:cubicBezTo>
                      <a:pt x="16" y="0"/>
                      <a:pt x="16" y="0"/>
                      <a:pt x="16" y="0"/>
                    </a:cubicBezTo>
                    <a:cubicBezTo>
                      <a:pt x="16" y="0"/>
                      <a:pt x="16" y="0"/>
                      <a:pt x="16" y="0"/>
                    </a:cubicBezTo>
                    <a:cubicBezTo>
                      <a:pt x="16" y="1"/>
                      <a:pt x="16" y="1"/>
                      <a:pt x="17" y="2"/>
                    </a:cubicBezTo>
                    <a:cubicBezTo>
                      <a:pt x="17" y="2"/>
                      <a:pt x="16" y="2"/>
                      <a:pt x="17" y="2"/>
                    </a:cubicBezTo>
                    <a:cubicBezTo>
                      <a:pt x="17" y="2"/>
                      <a:pt x="17" y="2"/>
                      <a:pt x="17" y="3"/>
                    </a:cubicBezTo>
                    <a:cubicBezTo>
                      <a:pt x="17" y="3"/>
                      <a:pt x="17" y="2"/>
                      <a:pt x="17" y="2"/>
                    </a:cubicBezTo>
                    <a:cubicBezTo>
                      <a:pt x="18" y="2"/>
                      <a:pt x="18" y="3"/>
                      <a:pt x="18" y="3"/>
                    </a:cubicBezTo>
                    <a:cubicBezTo>
                      <a:pt x="18" y="3"/>
                      <a:pt x="17" y="3"/>
                      <a:pt x="18" y="3"/>
                    </a:cubicBezTo>
                    <a:cubicBezTo>
                      <a:pt x="18" y="3"/>
                      <a:pt x="18" y="3"/>
                      <a:pt x="18" y="3"/>
                    </a:cubicBezTo>
                    <a:cubicBezTo>
                      <a:pt x="19" y="3"/>
                      <a:pt x="18" y="4"/>
                      <a:pt x="19" y="4"/>
                    </a:cubicBezTo>
                    <a:cubicBezTo>
                      <a:pt x="19" y="4"/>
                      <a:pt x="19" y="4"/>
                      <a:pt x="19" y="5"/>
                    </a:cubicBezTo>
                    <a:cubicBezTo>
                      <a:pt x="20" y="5"/>
                      <a:pt x="19" y="5"/>
                      <a:pt x="20" y="6"/>
                    </a:cubicBezTo>
                    <a:cubicBezTo>
                      <a:pt x="20" y="6"/>
                      <a:pt x="20" y="7"/>
                      <a:pt x="20" y="7"/>
                    </a:cubicBezTo>
                    <a:cubicBezTo>
                      <a:pt x="19" y="7"/>
                      <a:pt x="20" y="8"/>
                      <a:pt x="20" y="8"/>
                    </a:cubicBezTo>
                    <a:cubicBezTo>
                      <a:pt x="19" y="8"/>
                      <a:pt x="20" y="8"/>
                      <a:pt x="19" y="8"/>
                    </a:cubicBezTo>
                    <a:cubicBezTo>
                      <a:pt x="19" y="8"/>
                      <a:pt x="19" y="8"/>
                      <a:pt x="19" y="8"/>
                    </a:cubicBezTo>
                    <a:cubicBezTo>
                      <a:pt x="19" y="7"/>
                      <a:pt x="19" y="8"/>
                      <a:pt x="19" y="7"/>
                    </a:cubicBezTo>
                    <a:cubicBezTo>
                      <a:pt x="19" y="7"/>
                      <a:pt x="19" y="7"/>
                      <a:pt x="19" y="8"/>
                    </a:cubicBezTo>
                    <a:cubicBezTo>
                      <a:pt x="19" y="8"/>
                      <a:pt x="19" y="8"/>
                      <a:pt x="19" y="8"/>
                    </a:cubicBezTo>
                    <a:cubicBezTo>
                      <a:pt x="19" y="8"/>
                      <a:pt x="18" y="9"/>
                      <a:pt x="19" y="9"/>
                    </a:cubicBezTo>
                    <a:cubicBezTo>
                      <a:pt x="19" y="9"/>
                      <a:pt x="18" y="10"/>
                      <a:pt x="19" y="10"/>
                    </a:cubicBezTo>
                    <a:cubicBezTo>
                      <a:pt x="19" y="11"/>
                      <a:pt x="19" y="11"/>
                      <a:pt x="19" y="11"/>
                    </a:cubicBezTo>
                    <a:cubicBezTo>
                      <a:pt x="18" y="11"/>
                      <a:pt x="19" y="12"/>
                      <a:pt x="18" y="12"/>
                    </a:cubicBezTo>
                    <a:cubicBezTo>
                      <a:pt x="18" y="12"/>
                      <a:pt x="18" y="12"/>
                      <a:pt x="18" y="13"/>
                    </a:cubicBezTo>
                    <a:cubicBezTo>
                      <a:pt x="18" y="13"/>
                      <a:pt x="18" y="13"/>
                      <a:pt x="18" y="14"/>
                    </a:cubicBezTo>
                    <a:cubicBezTo>
                      <a:pt x="18" y="14"/>
                      <a:pt x="17" y="14"/>
                      <a:pt x="18" y="14"/>
                    </a:cubicBezTo>
                    <a:cubicBezTo>
                      <a:pt x="18" y="14"/>
                      <a:pt x="17" y="14"/>
                      <a:pt x="17" y="14"/>
                    </a:cubicBezTo>
                    <a:cubicBezTo>
                      <a:pt x="16" y="14"/>
                      <a:pt x="18" y="14"/>
                      <a:pt x="17" y="14"/>
                    </a:cubicBezTo>
                    <a:cubicBezTo>
                      <a:pt x="16" y="15"/>
                      <a:pt x="18" y="14"/>
                      <a:pt x="18" y="14"/>
                    </a:cubicBezTo>
                    <a:cubicBezTo>
                      <a:pt x="18" y="15"/>
                      <a:pt x="18" y="14"/>
                      <a:pt x="19" y="14"/>
                    </a:cubicBezTo>
                    <a:cubicBezTo>
                      <a:pt x="19" y="15"/>
                      <a:pt x="19" y="15"/>
                      <a:pt x="19" y="15"/>
                    </a:cubicBezTo>
                    <a:cubicBezTo>
                      <a:pt x="19" y="15"/>
                      <a:pt x="19" y="15"/>
                      <a:pt x="19" y="16"/>
                    </a:cubicBezTo>
                    <a:cubicBezTo>
                      <a:pt x="19" y="16"/>
                      <a:pt x="19" y="16"/>
                      <a:pt x="19" y="16"/>
                    </a:cubicBezTo>
                    <a:cubicBezTo>
                      <a:pt x="20" y="16"/>
                      <a:pt x="20" y="16"/>
                      <a:pt x="20" y="16"/>
                    </a:cubicBezTo>
                    <a:cubicBezTo>
                      <a:pt x="20" y="15"/>
                      <a:pt x="20" y="15"/>
                      <a:pt x="20" y="15"/>
                    </a:cubicBezTo>
                    <a:cubicBezTo>
                      <a:pt x="20" y="14"/>
                      <a:pt x="20" y="14"/>
                      <a:pt x="20" y="14"/>
                    </a:cubicBezTo>
                    <a:cubicBezTo>
                      <a:pt x="20" y="14"/>
                      <a:pt x="20" y="14"/>
                      <a:pt x="20" y="14"/>
                    </a:cubicBezTo>
                    <a:cubicBezTo>
                      <a:pt x="20" y="14"/>
                      <a:pt x="20" y="13"/>
                      <a:pt x="20" y="13"/>
                    </a:cubicBezTo>
                    <a:cubicBezTo>
                      <a:pt x="20" y="13"/>
                      <a:pt x="21" y="13"/>
                      <a:pt x="21" y="13"/>
                    </a:cubicBezTo>
                    <a:cubicBezTo>
                      <a:pt x="21" y="14"/>
                      <a:pt x="21" y="14"/>
                      <a:pt x="21" y="14"/>
                    </a:cubicBezTo>
                    <a:cubicBezTo>
                      <a:pt x="21" y="14"/>
                      <a:pt x="22" y="14"/>
                      <a:pt x="21" y="14"/>
                    </a:cubicBezTo>
                    <a:cubicBezTo>
                      <a:pt x="21" y="14"/>
                      <a:pt x="21" y="14"/>
                      <a:pt x="21" y="15"/>
                    </a:cubicBezTo>
                    <a:cubicBezTo>
                      <a:pt x="21" y="15"/>
                      <a:pt x="21" y="15"/>
                      <a:pt x="21" y="16"/>
                    </a:cubicBezTo>
                    <a:cubicBezTo>
                      <a:pt x="21" y="16"/>
                      <a:pt x="21" y="16"/>
                      <a:pt x="21" y="17"/>
                    </a:cubicBezTo>
                    <a:cubicBezTo>
                      <a:pt x="21" y="17"/>
                      <a:pt x="21" y="17"/>
                      <a:pt x="21" y="18"/>
                    </a:cubicBezTo>
                    <a:cubicBezTo>
                      <a:pt x="21" y="18"/>
                      <a:pt x="21" y="19"/>
                      <a:pt x="21" y="19"/>
                    </a:cubicBezTo>
                    <a:cubicBezTo>
                      <a:pt x="22" y="19"/>
                      <a:pt x="22" y="19"/>
                      <a:pt x="23" y="19"/>
                    </a:cubicBezTo>
                    <a:cubicBezTo>
                      <a:pt x="23" y="20"/>
                      <a:pt x="24" y="20"/>
                      <a:pt x="25" y="20"/>
                    </a:cubicBezTo>
                    <a:cubicBezTo>
                      <a:pt x="25" y="20"/>
                      <a:pt x="26" y="19"/>
                      <a:pt x="26" y="19"/>
                    </a:cubicBezTo>
                    <a:cubicBezTo>
                      <a:pt x="26" y="19"/>
                      <a:pt x="27" y="19"/>
                      <a:pt x="27" y="19"/>
                    </a:cubicBezTo>
                    <a:cubicBezTo>
                      <a:pt x="27" y="19"/>
                      <a:pt x="28" y="18"/>
                      <a:pt x="28" y="18"/>
                    </a:cubicBezTo>
                    <a:cubicBezTo>
                      <a:pt x="29" y="18"/>
                      <a:pt x="29" y="18"/>
                      <a:pt x="29" y="19"/>
                    </a:cubicBezTo>
                    <a:cubicBezTo>
                      <a:pt x="30" y="19"/>
                      <a:pt x="29" y="19"/>
                      <a:pt x="30" y="19"/>
                    </a:cubicBezTo>
                    <a:cubicBezTo>
                      <a:pt x="30" y="19"/>
                      <a:pt x="30" y="19"/>
                      <a:pt x="30" y="19"/>
                    </a:cubicBezTo>
                    <a:cubicBezTo>
                      <a:pt x="30" y="20"/>
                      <a:pt x="30" y="20"/>
                      <a:pt x="29" y="20"/>
                    </a:cubicBezTo>
                    <a:cubicBezTo>
                      <a:pt x="29" y="20"/>
                      <a:pt x="29" y="20"/>
                      <a:pt x="29" y="20"/>
                    </a:cubicBezTo>
                    <a:cubicBezTo>
                      <a:pt x="29" y="21"/>
                      <a:pt x="29" y="21"/>
                      <a:pt x="29" y="21"/>
                    </a:cubicBezTo>
                    <a:cubicBezTo>
                      <a:pt x="28" y="22"/>
                      <a:pt x="29" y="22"/>
                      <a:pt x="28" y="22"/>
                    </a:cubicBezTo>
                    <a:cubicBezTo>
                      <a:pt x="28" y="23"/>
                      <a:pt x="28" y="23"/>
                      <a:pt x="27" y="23"/>
                    </a:cubicBezTo>
                    <a:cubicBezTo>
                      <a:pt x="27" y="23"/>
                      <a:pt x="26" y="24"/>
                      <a:pt x="26" y="24"/>
                    </a:cubicBezTo>
                    <a:cubicBezTo>
                      <a:pt x="26" y="24"/>
                      <a:pt x="26" y="24"/>
                      <a:pt x="26" y="24"/>
                    </a:cubicBezTo>
                    <a:cubicBezTo>
                      <a:pt x="25" y="24"/>
                      <a:pt x="26" y="25"/>
                      <a:pt x="25" y="24"/>
                    </a:cubicBezTo>
                    <a:cubicBezTo>
                      <a:pt x="25" y="24"/>
                      <a:pt x="25" y="24"/>
                      <a:pt x="25" y="25"/>
                    </a:cubicBezTo>
                    <a:cubicBezTo>
                      <a:pt x="25" y="25"/>
                      <a:pt x="25" y="26"/>
                      <a:pt x="24" y="26"/>
                    </a:cubicBezTo>
                    <a:cubicBezTo>
                      <a:pt x="24" y="27"/>
                      <a:pt x="23" y="27"/>
                      <a:pt x="24" y="27"/>
                    </a:cubicBezTo>
                    <a:cubicBezTo>
                      <a:pt x="24" y="27"/>
                      <a:pt x="25" y="27"/>
                      <a:pt x="24" y="28"/>
                    </a:cubicBezTo>
                    <a:cubicBezTo>
                      <a:pt x="24" y="28"/>
                      <a:pt x="24" y="28"/>
                      <a:pt x="23" y="28"/>
                    </a:cubicBezTo>
                    <a:cubicBezTo>
                      <a:pt x="23" y="29"/>
                      <a:pt x="23" y="28"/>
                      <a:pt x="23" y="28"/>
                    </a:cubicBezTo>
                    <a:cubicBezTo>
                      <a:pt x="23" y="28"/>
                      <a:pt x="23" y="28"/>
                      <a:pt x="23" y="28"/>
                    </a:cubicBezTo>
                    <a:cubicBezTo>
                      <a:pt x="23" y="27"/>
                      <a:pt x="24" y="27"/>
                      <a:pt x="23" y="27"/>
                    </a:cubicBezTo>
                    <a:cubicBezTo>
                      <a:pt x="23" y="27"/>
                      <a:pt x="21" y="27"/>
                      <a:pt x="20" y="27"/>
                    </a:cubicBezTo>
                    <a:cubicBezTo>
                      <a:pt x="20" y="27"/>
                      <a:pt x="18" y="28"/>
                      <a:pt x="17" y="28"/>
                    </a:cubicBezTo>
                    <a:cubicBezTo>
                      <a:pt x="17" y="29"/>
                      <a:pt x="17" y="29"/>
                      <a:pt x="17" y="29"/>
                    </a:cubicBezTo>
                    <a:cubicBezTo>
                      <a:pt x="17" y="30"/>
                      <a:pt x="15" y="30"/>
                      <a:pt x="16" y="30"/>
                    </a:cubicBezTo>
                    <a:cubicBezTo>
                      <a:pt x="16" y="31"/>
                      <a:pt x="15" y="31"/>
                      <a:pt x="16" y="31"/>
                    </a:cubicBezTo>
                    <a:cubicBezTo>
                      <a:pt x="17" y="32"/>
                      <a:pt x="16" y="32"/>
                      <a:pt x="16" y="32"/>
                    </a:cubicBezTo>
                    <a:cubicBezTo>
                      <a:pt x="15" y="32"/>
                      <a:pt x="15" y="32"/>
                      <a:pt x="15" y="32"/>
                    </a:cubicBezTo>
                    <a:cubicBezTo>
                      <a:pt x="15" y="33"/>
                      <a:pt x="14" y="33"/>
                      <a:pt x="14" y="33"/>
                    </a:cubicBezTo>
                    <a:cubicBezTo>
                      <a:pt x="13" y="34"/>
                      <a:pt x="13" y="33"/>
                      <a:pt x="13" y="34"/>
                    </a:cubicBezTo>
                    <a:cubicBezTo>
                      <a:pt x="12" y="34"/>
                      <a:pt x="13" y="34"/>
                      <a:pt x="13" y="34"/>
                    </a:cubicBezTo>
                    <a:cubicBezTo>
                      <a:pt x="12" y="34"/>
                      <a:pt x="12" y="34"/>
                      <a:pt x="12" y="34"/>
                    </a:cubicBezTo>
                    <a:cubicBezTo>
                      <a:pt x="12" y="35"/>
                      <a:pt x="12" y="35"/>
                      <a:pt x="11" y="35"/>
                    </a:cubicBezTo>
                    <a:cubicBezTo>
                      <a:pt x="11" y="35"/>
                      <a:pt x="11" y="35"/>
                      <a:pt x="10" y="36"/>
                    </a:cubicBezTo>
                    <a:cubicBezTo>
                      <a:pt x="10" y="36"/>
                      <a:pt x="10" y="36"/>
                      <a:pt x="9" y="36"/>
                    </a:cubicBezTo>
                    <a:cubicBezTo>
                      <a:pt x="9" y="37"/>
                      <a:pt x="9" y="37"/>
                      <a:pt x="8" y="37"/>
                    </a:cubicBezTo>
                    <a:cubicBezTo>
                      <a:pt x="7" y="38"/>
                      <a:pt x="8" y="38"/>
                      <a:pt x="7" y="39"/>
                    </a:cubicBezTo>
                    <a:cubicBezTo>
                      <a:pt x="6" y="39"/>
                      <a:pt x="6" y="39"/>
                      <a:pt x="6" y="39"/>
                    </a:cubicBezTo>
                    <a:cubicBezTo>
                      <a:pt x="5" y="40"/>
                      <a:pt x="4" y="40"/>
                      <a:pt x="4" y="40"/>
                    </a:cubicBezTo>
                    <a:cubicBezTo>
                      <a:pt x="4" y="40"/>
                      <a:pt x="4" y="40"/>
                      <a:pt x="3" y="40"/>
                    </a:cubicBezTo>
                    <a:cubicBezTo>
                      <a:pt x="3" y="40"/>
                      <a:pt x="3" y="40"/>
                      <a:pt x="3" y="40"/>
                    </a:cubicBezTo>
                    <a:cubicBezTo>
                      <a:pt x="3" y="40"/>
                      <a:pt x="3" y="39"/>
                      <a:pt x="3" y="40"/>
                    </a:cubicBezTo>
                    <a:cubicBezTo>
                      <a:pt x="2" y="40"/>
                      <a:pt x="2" y="40"/>
                      <a:pt x="2" y="40"/>
                    </a:cubicBezTo>
                    <a:cubicBezTo>
                      <a:pt x="2" y="39"/>
                      <a:pt x="2" y="39"/>
                      <a:pt x="2" y="39"/>
                    </a:cubicBezTo>
                    <a:cubicBezTo>
                      <a:pt x="2" y="39"/>
                      <a:pt x="2" y="39"/>
                      <a:pt x="2" y="39"/>
                    </a:cubicBezTo>
                    <a:cubicBezTo>
                      <a:pt x="2" y="38"/>
                      <a:pt x="1" y="38"/>
                      <a:pt x="1" y="39"/>
                    </a:cubicBezTo>
                    <a:cubicBezTo>
                      <a:pt x="1" y="39"/>
                      <a:pt x="2" y="39"/>
                      <a:pt x="2" y="39"/>
                    </a:cubicBezTo>
                    <a:cubicBezTo>
                      <a:pt x="2" y="39"/>
                      <a:pt x="1" y="39"/>
                      <a:pt x="1" y="39"/>
                    </a:cubicBezTo>
                    <a:cubicBezTo>
                      <a:pt x="0" y="39"/>
                      <a:pt x="0" y="39"/>
                      <a:pt x="0" y="38"/>
                    </a:cubicBezTo>
                    <a:cubicBezTo>
                      <a:pt x="0" y="38"/>
                      <a:pt x="1" y="38"/>
                      <a:pt x="1" y="38"/>
                    </a:cubicBezTo>
                    <a:cubicBezTo>
                      <a:pt x="1" y="38"/>
                      <a:pt x="2" y="37"/>
                      <a:pt x="2" y="37"/>
                    </a:cubicBezTo>
                    <a:cubicBezTo>
                      <a:pt x="2" y="38"/>
                      <a:pt x="2" y="37"/>
                      <a:pt x="2" y="37"/>
                    </a:cubicBezTo>
                    <a:cubicBezTo>
                      <a:pt x="3" y="36"/>
                      <a:pt x="3" y="36"/>
                      <a:pt x="3" y="36"/>
                    </a:cubicBezTo>
                    <a:cubicBezTo>
                      <a:pt x="4" y="35"/>
                      <a:pt x="4" y="34"/>
                      <a:pt x="5" y="33"/>
                    </a:cubicBezTo>
                    <a:cubicBezTo>
                      <a:pt x="5" y="33"/>
                      <a:pt x="5" y="32"/>
                      <a:pt x="4" y="32"/>
                    </a:cubicBezTo>
                    <a:cubicBezTo>
                      <a:pt x="4" y="32"/>
                      <a:pt x="4" y="32"/>
                      <a:pt x="4" y="32"/>
                    </a:cubicBezTo>
                    <a:cubicBezTo>
                      <a:pt x="3" y="31"/>
                      <a:pt x="3" y="32"/>
                      <a:pt x="3" y="31"/>
                    </a:cubicBezTo>
                    <a:cubicBezTo>
                      <a:pt x="3" y="31"/>
                      <a:pt x="3" y="31"/>
                      <a:pt x="3" y="31"/>
                    </a:cubicBezTo>
                    <a:cubicBezTo>
                      <a:pt x="2" y="31"/>
                      <a:pt x="2" y="30"/>
                      <a:pt x="2" y="29"/>
                    </a:cubicBezTo>
                    <a:cubicBezTo>
                      <a:pt x="2" y="29"/>
                      <a:pt x="3" y="28"/>
                      <a:pt x="3" y="28"/>
                    </a:cubicBezTo>
                    <a:cubicBezTo>
                      <a:pt x="4" y="27"/>
                      <a:pt x="4" y="26"/>
                      <a:pt x="5" y="26"/>
                    </a:cubicBezTo>
                    <a:cubicBezTo>
                      <a:pt x="6" y="26"/>
                      <a:pt x="6" y="27"/>
                      <a:pt x="7" y="26"/>
                    </a:cubicBezTo>
                    <a:cubicBezTo>
                      <a:pt x="7" y="25"/>
                      <a:pt x="7" y="25"/>
                      <a:pt x="8" y="25"/>
                    </a:cubicBezTo>
                    <a:cubicBezTo>
                      <a:pt x="8" y="25"/>
                      <a:pt x="9" y="24"/>
                      <a:pt x="9" y="23"/>
                    </a:cubicBezTo>
                    <a:cubicBezTo>
                      <a:pt x="10" y="23"/>
                      <a:pt x="10" y="24"/>
                      <a:pt x="10" y="23"/>
                    </a:cubicBezTo>
                    <a:cubicBezTo>
                      <a:pt x="11" y="22"/>
                      <a:pt x="11" y="22"/>
                      <a:pt x="11" y="21"/>
                    </a:cubicBezTo>
                    <a:cubicBezTo>
                      <a:pt x="12" y="21"/>
                      <a:pt x="12" y="20"/>
                      <a:pt x="12" y="20"/>
                    </a:cubicBezTo>
                    <a:cubicBezTo>
                      <a:pt x="12" y="20"/>
                      <a:pt x="12" y="20"/>
                      <a:pt x="12" y="20"/>
                    </a:cubicBezTo>
                    <a:cubicBezTo>
                      <a:pt x="13" y="20"/>
                      <a:pt x="12" y="20"/>
                      <a:pt x="12" y="20"/>
                    </a:cubicBezTo>
                    <a:cubicBezTo>
                      <a:pt x="13" y="20"/>
                      <a:pt x="14" y="20"/>
                      <a:pt x="13" y="20"/>
                    </a:cubicBezTo>
                    <a:cubicBezTo>
                      <a:pt x="13" y="20"/>
                      <a:pt x="12" y="20"/>
                      <a:pt x="13" y="20"/>
                    </a:cubicBezTo>
                    <a:cubicBezTo>
                      <a:pt x="13" y="19"/>
                      <a:pt x="13" y="19"/>
                      <a:pt x="13" y="19"/>
                    </a:cubicBezTo>
                    <a:cubicBezTo>
                      <a:pt x="13" y="19"/>
                      <a:pt x="14" y="19"/>
                      <a:pt x="14" y="19"/>
                    </a:cubicBezTo>
                    <a:cubicBezTo>
                      <a:pt x="14" y="19"/>
                      <a:pt x="14" y="17"/>
                      <a:pt x="15" y="17"/>
                    </a:cubicBezTo>
                    <a:cubicBezTo>
                      <a:pt x="15" y="17"/>
                      <a:pt x="15" y="16"/>
                      <a:pt x="15" y="16"/>
                    </a:cubicBezTo>
                    <a:cubicBezTo>
                      <a:pt x="15" y="15"/>
                      <a:pt x="15" y="16"/>
                      <a:pt x="16" y="16"/>
                    </a:cubicBezTo>
                    <a:cubicBezTo>
                      <a:pt x="16" y="15"/>
                      <a:pt x="15" y="17"/>
                      <a:pt x="16" y="16"/>
                    </a:cubicBezTo>
                    <a:cubicBezTo>
                      <a:pt x="16" y="16"/>
                      <a:pt x="18" y="16"/>
                      <a:pt x="17" y="16"/>
                    </a:cubicBezTo>
                    <a:cubicBezTo>
                      <a:pt x="17" y="15"/>
                      <a:pt x="17" y="16"/>
                      <a:pt x="17" y="15"/>
                    </a:cubicBezTo>
                    <a:cubicBezTo>
                      <a:pt x="16" y="15"/>
                      <a:pt x="16" y="15"/>
                      <a:pt x="16" y="15"/>
                    </a:cubicBezTo>
                    <a:cubicBezTo>
                      <a:pt x="16" y="15"/>
                      <a:pt x="16" y="15"/>
                      <a:pt x="16" y="15"/>
                    </a:cubicBezTo>
                    <a:cubicBezTo>
                      <a:pt x="15" y="15"/>
                      <a:pt x="15" y="15"/>
                      <a:pt x="15" y="15"/>
                    </a:cubicBezTo>
                    <a:cubicBezTo>
                      <a:pt x="16" y="14"/>
                      <a:pt x="16" y="14"/>
                      <a:pt x="16" y="14"/>
                    </a:cubicBezTo>
                    <a:cubicBezTo>
                      <a:pt x="16" y="13"/>
                      <a:pt x="16" y="12"/>
                      <a:pt x="16" y="11"/>
                    </a:cubicBezTo>
                    <a:cubicBezTo>
                      <a:pt x="16" y="11"/>
                      <a:pt x="16" y="11"/>
                      <a:pt x="16" y="11"/>
                    </a:cubicBezTo>
                    <a:cubicBezTo>
                      <a:pt x="17" y="11"/>
                      <a:pt x="17" y="11"/>
                      <a:pt x="17" y="11"/>
                    </a:cubicBezTo>
                    <a:cubicBezTo>
                      <a:pt x="16" y="11"/>
                      <a:pt x="16" y="12"/>
                      <a:pt x="17" y="12"/>
                    </a:cubicBezTo>
                    <a:cubicBezTo>
                      <a:pt x="17" y="11"/>
                      <a:pt x="17" y="12"/>
                      <a:pt x="17" y="11"/>
                    </a:cubicBezTo>
                    <a:cubicBezTo>
                      <a:pt x="17" y="11"/>
                      <a:pt x="17" y="11"/>
                      <a:pt x="17" y="11"/>
                    </a:cubicBezTo>
                    <a:cubicBezTo>
                      <a:pt x="17" y="11"/>
                      <a:pt x="16" y="10"/>
                      <a:pt x="17" y="10"/>
                    </a:cubicBezTo>
                    <a:cubicBezTo>
                      <a:pt x="17" y="10"/>
                      <a:pt x="18" y="10"/>
                      <a:pt x="17" y="10"/>
                    </a:cubicBezTo>
                    <a:cubicBezTo>
                      <a:pt x="17" y="10"/>
                      <a:pt x="17" y="9"/>
                      <a:pt x="17" y="9"/>
                    </a:cubicBezTo>
                    <a:cubicBezTo>
                      <a:pt x="17" y="10"/>
                      <a:pt x="16" y="9"/>
                      <a:pt x="16" y="10"/>
                    </a:cubicBezTo>
                    <a:cubicBezTo>
                      <a:pt x="16" y="10"/>
                      <a:pt x="16" y="10"/>
                      <a:pt x="16" y="10"/>
                    </a:cubicBezTo>
                    <a:cubicBezTo>
                      <a:pt x="16" y="10"/>
                      <a:pt x="16" y="10"/>
                      <a:pt x="16" y="10"/>
                    </a:cubicBezTo>
                    <a:cubicBezTo>
                      <a:pt x="16" y="9"/>
                      <a:pt x="16" y="8"/>
                      <a:pt x="16" y="7"/>
                    </a:cubicBezTo>
                    <a:cubicBezTo>
                      <a:pt x="16" y="6"/>
                      <a:pt x="15" y="5"/>
                      <a:pt x="16" y="5"/>
                    </a:cubicBezTo>
                    <a:cubicBezTo>
                      <a:pt x="16" y="5"/>
                      <a:pt x="16" y="5"/>
                      <a:pt x="16" y="5"/>
                    </a:cubicBezTo>
                    <a:cubicBezTo>
                      <a:pt x="17" y="5"/>
                      <a:pt x="17" y="5"/>
                      <a:pt x="17" y="4"/>
                    </a:cubicBezTo>
                    <a:cubicBezTo>
                      <a:pt x="17" y="5"/>
                      <a:pt x="16" y="4"/>
                      <a:pt x="16" y="5"/>
                    </a:cubicBezTo>
                    <a:cubicBezTo>
                      <a:pt x="16" y="5"/>
                      <a:pt x="16" y="5"/>
                      <a:pt x="16" y="5"/>
                    </a:cubicBezTo>
                    <a:cubicBezTo>
                      <a:pt x="16" y="5"/>
                      <a:pt x="15" y="4"/>
                      <a:pt x="16" y="4"/>
                    </a:cubicBezTo>
                    <a:cubicBezTo>
                      <a:pt x="16" y="4"/>
                      <a:pt x="15" y="3"/>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7" name="New zeland">
                <a:extLst>
                  <a:ext uri="{FF2B5EF4-FFF2-40B4-BE49-F238E27FC236}">
                    <a16:creationId xmlns:a16="http://schemas.microsoft.com/office/drawing/2014/main" id="{A9512BC3-6491-4919-9056-93ED600E67B9}"/>
                  </a:ext>
                </a:extLst>
              </p:cNvPr>
              <p:cNvSpPr>
                <a:spLocks/>
              </p:cNvSpPr>
              <p:nvPr/>
            </p:nvSpPr>
            <p:spPr bwMode="auto">
              <a:xfrm>
                <a:off x="4353" y="2745"/>
                <a:ext cx="133" cy="82"/>
              </a:xfrm>
              <a:custGeom>
                <a:avLst/>
                <a:gdLst/>
                <a:ahLst/>
                <a:cxnLst>
                  <a:cxn ang="0">
                    <a:pos x="38" y="18"/>
                  </a:cxn>
                  <a:cxn ang="0">
                    <a:pos x="38" y="18"/>
                  </a:cxn>
                  <a:cxn ang="0">
                    <a:pos x="39" y="19"/>
                  </a:cxn>
                  <a:cxn ang="0">
                    <a:pos x="40" y="18"/>
                  </a:cxn>
                  <a:cxn ang="0">
                    <a:pos x="40" y="17"/>
                  </a:cxn>
                  <a:cxn ang="0">
                    <a:pos x="40" y="18"/>
                  </a:cxn>
                  <a:cxn ang="0">
                    <a:pos x="41" y="18"/>
                  </a:cxn>
                  <a:cxn ang="0">
                    <a:pos x="41" y="17"/>
                  </a:cxn>
                  <a:cxn ang="0">
                    <a:pos x="40" y="17"/>
                  </a:cxn>
                  <a:cxn ang="0">
                    <a:pos x="40" y="16"/>
                  </a:cxn>
                  <a:cxn ang="0">
                    <a:pos x="41" y="14"/>
                  </a:cxn>
                  <a:cxn ang="0">
                    <a:pos x="45" y="13"/>
                  </a:cxn>
                  <a:cxn ang="0">
                    <a:pos x="46" y="13"/>
                  </a:cxn>
                  <a:cxn ang="0">
                    <a:pos x="48" y="10"/>
                  </a:cxn>
                  <a:cxn ang="0">
                    <a:pos x="49" y="10"/>
                  </a:cxn>
                  <a:cxn ang="0">
                    <a:pos x="51" y="8"/>
                  </a:cxn>
                  <a:cxn ang="0">
                    <a:pos x="53" y="6"/>
                  </a:cxn>
                  <a:cxn ang="0">
                    <a:pos x="54" y="5"/>
                  </a:cxn>
                  <a:cxn ang="0">
                    <a:pos x="54" y="4"/>
                  </a:cxn>
                  <a:cxn ang="0">
                    <a:pos x="55" y="3"/>
                  </a:cxn>
                  <a:cxn ang="0">
                    <a:pos x="54" y="3"/>
                  </a:cxn>
                  <a:cxn ang="0">
                    <a:pos x="55" y="3"/>
                  </a:cxn>
                  <a:cxn ang="0">
                    <a:pos x="55" y="2"/>
                  </a:cxn>
                  <a:cxn ang="0">
                    <a:pos x="54" y="2"/>
                  </a:cxn>
                  <a:cxn ang="0">
                    <a:pos x="54" y="1"/>
                  </a:cxn>
                  <a:cxn ang="0">
                    <a:pos x="53" y="2"/>
                  </a:cxn>
                  <a:cxn ang="0">
                    <a:pos x="51" y="2"/>
                  </a:cxn>
                  <a:cxn ang="0">
                    <a:pos x="51" y="2"/>
                  </a:cxn>
                  <a:cxn ang="0">
                    <a:pos x="51" y="1"/>
                  </a:cxn>
                  <a:cxn ang="0">
                    <a:pos x="51" y="0"/>
                  </a:cxn>
                  <a:cxn ang="0">
                    <a:pos x="51" y="0"/>
                  </a:cxn>
                  <a:cxn ang="0">
                    <a:pos x="49" y="1"/>
                  </a:cxn>
                  <a:cxn ang="0">
                    <a:pos x="47" y="3"/>
                  </a:cxn>
                  <a:cxn ang="0">
                    <a:pos x="45" y="5"/>
                  </a:cxn>
                  <a:cxn ang="0">
                    <a:pos x="42" y="5"/>
                  </a:cxn>
                  <a:cxn ang="0">
                    <a:pos x="40" y="7"/>
                  </a:cxn>
                  <a:cxn ang="0">
                    <a:pos x="39" y="9"/>
                  </a:cxn>
                  <a:cxn ang="0">
                    <a:pos x="36" y="11"/>
                  </a:cxn>
                  <a:cxn ang="0">
                    <a:pos x="32" y="13"/>
                  </a:cxn>
                  <a:cxn ang="0">
                    <a:pos x="26" y="16"/>
                  </a:cxn>
                  <a:cxn ang="0">
                    <a:pos x="21" y="19"/>
                  </a:cxn>
                  <a:cxn ang="0">
                    <a:pos x="17" y="20"/>
                  </a:cxn>
                  <a:cxn ang="0">
                    <a:pos x="12" y="23"/>
                  </a:cxn>
                  <a:cxn ang="0">
                    <a:pos x="6" y="26"/>
                  </a:cxn>
                  <a:cxn ang="0">
                    <a:pos x="2" y="29"/>
                  </a:cxn>
                  <a:cxn ang="0">
                    <a:pos x="2" y="30"/>
                  </a:cxn>
                  <a:cxn ang="0">
                    <a:pos x="1" y="31"/>
                  </a:cxn>
                  <a:cxn ang="0">
                    <a:pos x="4" y="33"/>
                  </a:cxn>
                  <a:cxn ang="0">
                    <a:pos x="7" y="33"/>
                  </a:cxn>
                  <a:cxn ang="0">
                    <a:pos x="8" y="34"/>
                  </a:cxn>
                  <a:cxn ang="0">
                    <a:pos x="13" y="35"/>
                  </a:cxn>
                  <a:cxn ang="0">
                    <a:pos x="17" y="33"/>
                  </a:cxn>
                  <a:cxn ang="0">
                    <a:pos x="21" y="30"/>
                  </a:cxn>
                  <a:cxn ang="0">
                    <a:pos x="27" y="26"/>
                  </a:cxn>
                  <a:cxn ang="0">
                    <a:pos x="31" y="21"/>
                  </a:cxn>
                  <a:cxn ang="0">
                    <a:pos x="36" y="18"/>
                  </a:cxn>
                </a:cxnLst>
                <a:rect l="0" t="0" r="r" b="b"/>
                <a:pathLst>
                  <a:path w="56" h="35">
                    <a:moveTo>
                      <a:pt x="36" y="18"/>
                    </a:moveTo>
                    <a:cubicBezTo>
                      <a:pt x="37" y="18"/>
                      <a:pt x="37" y="18"/>
                      <a:pt x="38" y="18"/>
                    </a:cubicBezTo>
                    <a:cubicBezTo>
                      <a:pt x="38" y="17"/>
                      <a:pt x="39" y="17"/>
                      <a:pt x="38" y="18"/>
                    </a:cubicBezTo>
                    <a:cubicBezTo>
                      <a:pt x="38" y="18"/>
                      <a:pt x="38" y="18"/>
                      <a:pt x="38" y="18"/>
                    </a:cubicBezTo>
                    <a:cubicBezTo>
                      <a:pt x="38" y="18"/>
                      <a:pt x="39" y="18"/>
                      <a:pt x="39" y="18"/>
                    </a:cubicBezTo>
                    <a:cubicBezTo>
                      <a:pt x="39" y="18"/>
                      <a:pt x="39" y="19"/>
                      <a:pt x="39" y="19"/>
                    </a:cubicBezTo>
                    <a:cubicBezTo>
                      <a:pt x="40" y="19"/>
                      <a:pt x="40" y="19"/>
                      <a:pt x="40" y="19"/>
                    </a:cubicBezTo>
                    <a:cubicBezTo>
                      <a:pt x="40" y="19"/>
                      <a:pt x="41" y="19"/>
                      <a:pt x="40" y="18"/>
                    </a:cubicBezTo>
                    <a:cubicBezTo>
                      <a:pt x="40" y="18"/>
                      <a:pt x="40" y="18"/>
                      <a:pt x="40" y="18"/>
                    </a:cubicBezTo>
                    <a:cubicBezTo>
                      <a:pt x="40" y="18"/>
                      <a:pt x="40" y="18"/>
                      <a:pt x="40" y="17"/>
                    </a:cubicBezTo>
                    <a:cubicBezTo>
                      <a:pt x="40" y="17"/>
                      <a:pt x="40" y="17"/>
                      <a:pt x="40" y="17"/>
                    </a:cubicBezTo>
                    <a:cubicBezTo>
                      <a:pt x="40" y="18"/>
                      <a:pt x="40" y="18"/>
                      <a:pt x="40" y="18"/>
                    </a:cubicBezTo>
                    <a:cubicBezTo>
                      <a:pt x="40" y="18"/>
                      <a:pt x="40" y="18"/>
                      <a:pt x="41" y="18"/>
                    </a:cubicBezTo>
                    <a:cubicBezTo>
                      <a:pt x="41" y="18"/>
                      <a:pt x="41" y="18"/>
                      <a:pt x="41" y="18"/>
                    </a:cubicBezTo>
                    <a:cubicBezTo>
                      <a:pt x="41" y="18"/>
                      <a:pt x="41" y="18"/>
                      <a:pt x="41" y="18"/>
                    </a:cubicBezTo>
                    <a:cubicBezTo>
                      <a:pt x="41" y="18"/>
                      <a:pt x="41" y="17"/>
                      <a:pt x="41" y="17"/>
                    </a:cubicBezTo>
                    <a:cubicBezTo>
                      <a:pt x="41" y="17"/>
                      <a:pt x="41" y="17"/>
                      <a:pt x="41" y="17"/>
                    </a:cubicBezTo>
                    <a:cubicBezTo>
                      <a:pt x="40" y="17"/>
                      <a:pt x="40" y="16"/>
                      <a:pt x="40" y="17"/>
                    </a:cubicBezTo>
                    <a:cubicBezTo>
                      <a:pt x="40" y="17"/>
                      <a:pt x="39" y="17"/>
                      <a:pt x="39" y="17"/>
                    </a:cubicBezTo>
                    <a:cubicBezTo>
                      <a:pt x="39" y="16"/>
                      <a:pt x="40" y="17"/>
                      <a:pt x="40" y="16"/>
                    </a:cubicBezTo>
                    <a:cubicBezTo>
                      <a:pt x="40" y="16"/>
                      <a:pt x="40" y="16"/>
                      <a:pt x="40" y="15"/>
                    </a:cubicBezTo>
                    <a:cubicBezTo>
                      <a:pt x="40" y="15"/>
                      <a:pt x="41" y="14"/>
                      <a:pt x="41" y="14"/>
                    </a:cubicBezTo>
                    <a:cubicBezTo>
                      <a:pt x="42" y="14"/>
                      <a:pt x="43" y="14"/>
                      <a:pt x="44" y="14"/>
                    </a:cubicBezTo>
                    <a:cubicBezTo>
                      <a:pt x="44" y="14"/>
                      <a:pt x="45" y="14"/>
                      <a:pt x="45" y="13"/>
                    </a:cubicBezTo>
                    <a:cubicBezTo>
                      <a:pt x="45" y="13"/>
                      <a:pt x="45" y="13"/>
                      <a:pt x="45" y="13"/>
                    </a:cubicBezTo>
                    <a:cubicBezTo>
                      <a:pt x="45" y="13"/>
                      <a:pt x="45" y="13"/>
                      <a:pt x="46" y="13"/>
                    </a:cubicBezTo>
                    <a:cubicBezTo>
                      <a:pt x="46" y="12"/>
                      <a:pt x="47" y="11"/>
                      <a:pt x="48" y="11"/>
                    </a:cubicBezTo>
                    <a:cubicBezTo>
                      <a:pt x="48" y="11"/>
                      <a:pt x="47" y="10"/>
                      <a:pt x="48" y="10"/>
                    </a:cubicBezTo>
                    <a:cubicBezTo>
                      <a:pt x="48" y="10"/>
                      <a:pt x="49" y="10"/>
                      <a:pt x="49" y="10"/>
                    </a:cubicBezTo>
                    <a:cubicBezTo>
                      <a:pt x="49" y="10"/>
                      <a:pt x="49" y="10"/>
                      <a:pt x="49" y="10"/>
                    </a:cubicBezTo>
                    <a:cubicBezTo>
                      <a:pt x="49" y="10"/>
                      <a:pt x="49" y="9"/>
                      <a:pt x="49" y="9"/>
                    </a:cubicBezTo>
                    <a:cubicBezTo>
                      <a:pt x="50" y="9"/>
                      <a:pt x="50" y="9"/>
                      <a:pt x="51" y="8"/>
                    </a:cubicBezTo>
                    <a:cubicBezTo>
                      <a:pt x="51" y="8"/>
                      <a:pt x="51" y="8"/>
                      <a:pt x="52" y="7"/>
                    </a:cubicBezTo>
                    <a:cubicBezTo>
                      <a:pt x="52" y="7"/>
                      <a:pt x="53" y="7"/>
                      <a:pt x="53" y="6"/>
                    </a:cubicBezTo>
                    <a:cubicBezTo>
                      <a:pt x="54" y="6"/>
                      <a:pt x="54" y="5"/>
                      <a:pt x="54" y="5"/>
                    </a:cubicBezTo>
                    <a:cubicBezTo>
                      <a:pt x="55" y="5"/>
                      <a:pt x="54" y="5"/>
                      <a:pt x="54" y="5"/>
                    </a:cubicBezTo>
                    <a:cubicBezTo>
                      <a:pt x="54" y="5"/>
                      <a:pt x="54" y="5"/>
                      <a:pt x="54" y="4"/>
                    </a:cubicBezTo>
                    <a:cubicBezTo>
                      <a:pt x="54" y="4"/>
                      <a:pt x="54" y="4"/>
                      <a:pt x="54" y="4"/>
                    </a:cubicBezTo>
                    <a:cubicBezTo>
                      <a:pt x="55" y="3"/>
                      <a:pt x="54" y="3"/>
                      <a:pt x="54" y="3"/>
                    </a:cubicBezTo>
                    <a:cubicBezTo>
                      <a:pt x="55" y="4"/>
                      <a:pt x="55" y="3"/>
                      <a:pt x="55" y="3"/>
                    </a:cubicBezTo>
                    <a:cubicBezTo>
                      <a:pt x="55" y="3"/>
                      <a:pt x="56" y="3"/>
                      <a:pt x="55" y="3"/>
                    </a:cubicBezTo>
                    <a:cubicBezTo>
                      <a:pt x="55" y="3"/>
                      <a:pt x="54" y="3"/>
                      <a:pt x="54" y="3"/>
                    </a:cubicBezTo>
                    <a:cubicBezTo>
                      <a:pt x="54" y="3"/>
                      <a:pt x="53" y="3"/>
                      <a:pt x="53" y="3"/>
                    </a:cubicBezTo>
                    <a:cubicBezTo>
                      <a:pt x="54" y="3"/>
                      <a:pt x="55" y="3"/>
                      <a:pt x="55" y="3"/>
                    </a:cubicBezTo>
                    <a:cubicBezTo>
                      <a:pt x="55" y="3"/>
                      <a:pt x="54" y="2"/>
                      <a:pt x="55" y="2"/>
                    </a:cubicBezTo>
                    <a:cubicBezTo>
                      <a:pt x="55" y="3"/>
                      <a:pt x="55" y="3"/>
                      <a:pt x="55" y="2"/>
                    </a:cubicBezTo>
                    <a:cubicBezTo>
                      <a:pt x="55" y="2"/>
                      <a:pt x="55" y="2"/>
                      <a:pt x="55" y="2"/>
                    </a:cubicBezTo>
                    <a:cubicBezTo>
                      <a:pt x="54" y="2"/>
                      <a:pt x="55" y="2"/>
                      <a:pt x="54" y="2"/>
                    </a:cubicBezTo>
                    <a:cubicBezTo>
                      <a:pt x="54" y="2"/>
                      <a:pt x="54" y="1"/>
                      <a:pt x="54" y="1"/>
                    </a:cubicBezTo>
                    <a:cubicBezTo>
                      <a:pt x="53" y="2"/>
                      <a:pt x="54" y="1"/>
                      <a:pt x="54" y="1"/>
                    </a:cubicBezTo>
                    <a:cubicBezTo>
                      <a:pt x="53" y="1"/>
                      <a:pt x="54" y="1"/>
                      <a:pt x="53" y="2"/>
                    </a:cubicBezTo>
                    <a:cubicBezTo>
                      <a:pt x="53" y="2"/>
                      <a:pt x="53" y="2"/>
                      <a:pt x="53" y="2"/>
                    </a:cubicBezTo>
                    <a:cubicBezTo>
                      <a:pt x="53" y="2"/>
                      <a:pt x="53" y="2"/>
                      <a:pt x="52" y="2"/>
                    </a:cubicBezTo>
                    <a:cubicBezTo>
                      <a:pt x="52" y="2"/>
                      <a:pt x="52" y="2"/>
                      <a:pt x="51" y="2"/>
                    </a:cubicBezTo>
                    <a:cubicBezTo>
                      <a:pt x="51" y="3"/>
                      <a:pt x="51" y="3"/>
                      <a:pt x="51" y="3"/>
                    </a:cubicBezTo>
                    <a:cubicBezTo>
                      <a:pt x="50" y="2"/>
                      <a:pt x="51" y="2"/>
                      <a:pt x="51" y="2"/>
                    </a:cubicBezTo>
                    <a:cubicBezTo>
                      <a:pt x="51" y="2"/>
                      <a:pt x="51" y="2"/>
                      <a:pt x="51" y="2"/>
                    </a:cubicBezTo>
                    <a:cubicBezTo>
                      <a:pt x="51" y="1"/>
                      <a:pt x="51" y="1"/>
                      <a:pt x="51" y="1"/>
                    </a:cubicBezTo>
                    <a:cubicBezTo>
                      <a:pt x="50" y="1"/>
                      <a:pt x="50" y="1"/>
                      <a:pt x="50" y="1"/>
                    </a:cubicBezTo>
                    <a:cubicBezTo>
                      <a:pt x="51" y="0"/>
                      <a:pt x="51" y="0"/>
                      <a:pt x="51" y="0"/>
                    </a:cubicBezTo>
                    <a:cubicBezTo>
                      <a:pt x="52" y="0"/>
                      <a:pt x="52" y="0"/>
                      <a:pt x="52" y="0"/>
                    </a:cubicBezTo>
                    <a:cubicBezTo>
                      <a:pt x="52" y="0"/>
                      <a:pt x="52" y="0"/>
                      <a:pt x="51" y="0"/>
                    </a:cubicBezTo>
                    <a:cubicBezTo>
                      <a:pt x="51" y="0"/>
                      <a:pt x="50" y="0"/>
                      <a:pt x="50" y="0"/>
                    </a:cubicBezTo>
                    <a:cubicBezTo>
                      <a:pt x="50" y="1"/>
                      <a:pt x="50" y="0"/>
                      <a:pt x="49" y="1"/>
                    </a:cubicBezTo>
                    <a:cubicBezTo>
                      <a:pt x="49" y="1"/>
                      <a:pt x="48" y="1"/>
                      <a:pt x="48" y="2"/>
                    </a:cubicBezTo>
                    <a:cubicBezTo>
                      <a:pt x="48" y="2"/>
                      <a:pt x="48" y="2"/>
                      <a:pt x="47" y="3"/>
                    </a:cubicBezTo>
                    <a:cubicBezTo>
                      <a:pt x="47" y="4"/>
                      <a:pt x="46" y="4"/>
                      <a:pt x="46" y="4"/>
                    </a:cubicBezTo>
                    <a:cubicBezTo>
                      <a:pt x="46" y="4"/>
                      <a:pt x="45" y="4"/>
                      <a:pt x="45" y="5"/>
                    </a:cubicBezTo>
                    <a:cubicBezTo>
                      <a:pt x="45" y="5"/>
                      <a:pt x="44" y="5"/>
                      <a:pt x="43" y="5"/>
                    </a:cubicBezTo>
                    <a:cubicBezTo>
                      <a:pt x="42" y="5"/>
                      <a:pt x="42" y="5"/>
                      <a:pt x="42" y="5"/>
                    </a:cubicBezTo>
                    <a:cubicBezTo>
                      <a:pt x="42" y="5"/>
                      <a:pt x="42" y="6"/>
                      <a:pt x="42" y="6"/>
                    </a:cubicBezTo>
                    <a:cubicBezTo>
                      <a:pt x="41" y="6"/>
                      <a:pt x="41" y="7"/>
                      <a:pt x="40" y="7"/>
                    </a:cubicBezTo>
                    <a:cubicBezTo>
                      <a:pt x="40" y="8"/>
                      <a:pt x="40" y="8"/>
                      <a:pt x="40" y="8"/>
                    </a:cubicBezTo>
                    <a:cubicBezTo>
                      <a:pt x="39" y="9"/>
                      <a:pt x="39" y="9"/>
                      <a:pt x="39" y="9"/>
                    </a:cubicBezTo>
                    <a:cubicBezTo>
                      <a:pt x="38" y="9"/>
                      <a:pt x="38" y="10"/>
                      <a:pt x="38" y="10"/>
                    </a:cubicBezTo>
                    <a:cubicBezTo>
                      <a:pt x="37" y="10"/>
                      <a:pt x="37" y="11"/>
                      <a:pt x="36" y="11"/>
                    </a:cubicBezTo>
                    <a:cubicBezTo>
                      <a:pt x="35" y="11"/>
                      <a:pt x="34" y="12"/>
                      <a:pt x="34" y="12"/>
                    </a:cubicBezTo>
                    <a:cubicBezTo>
                      <a:pt x="33" y="12"/>
                      <a:pt x="33" y="12"/>
                      <a:pt x="32" y="13"/>
                    </a:cubicBezTo>
                    <a:cubicBezTo>
                      <a:pt x="31" y="14"/>
                      <a:pt x="30" y="14"/>
                      <a:pt x="29" y="15"/>
                    </a:cubicBezTo>
                    <a:cubicBezTo>
                      <a:pt x="28" y="16"/>
                      <a:pt x="27" y="16"/>
                      <a:pt x="26" y="16"/>
                    </a:cubicBezTo>
                    <a:cubicBezTo>
                      <a:pt x="26" y="17"/>
                      <a:pt x="26" y="16"/>
                      <a:pt x="25" y="16"/>
                    </a:cubicBezTo>
                    <a:cubicBezTo>
                      <a:pt x="24" y="17"/>
                      <a:pt x="22" y="18"/>
                      <a:pt x="21" y="19"/>
                    </a:cubicBezTo>
                    <a:cubicBezTo>
                      <a:pt x="20" y="20"/>
                      <a:pt x="19" y="20"/>
                      <a:pt x="18" y="20"/>
                    </a:cubicBezTo>
                    <a:cubicBezTo>
                      <a:pt x="18" y="20"/>
                      <a:pt x="17" y="20"/>
                      <a:pt x="17" y="20"/>
                    </a:cubicBezTo>
                    <a:cubicBezTo>
                      <a:pt x="16" y="21"/>
                      <a:pt x="15" y="21"/>
                      <a:pt x="15" y="22"/>
                    </a:cubicBezTo>
                    <a:cubicBezTo>
                      <a:pt x="14" y="22"/>
                      <a:pt x="13" y="22"/>
                      <a:pt x="12" y="23"/>
                    </a:cubicBezTo>
                    <a:cubicBezTo>
                      <a:pt x="11" y="24"/>
                      <a:pt x="10" y="23"/>
                      <a:pt x="8" y="25"/>
                    </a:cubicBezTo>
                    <a:cubicBezTo>
                      <a:pt x="6" y="26"/>
                      <a:pt x="5" y="26"/>
                      <a:pt x="6" y="26"/>
                    </a:cubicBezTo>
                    <a:cubicBezTo>
                      <a:pt x="6" y="26"/>
                      <a:pt x="4" y="27"/>
                      <a:pt x="4" y="27"/>
                    </a:cubicBezTo>
                    <a:cubicBezTo>
                      <a:pt x="3" y="27"/>
                      <a:pt x="2" y="28"/>
                      <a:pt x="2" y="29"/>
                    </a:cubicBezTo>
                    <a:cubicBezTo>
                      <a:pt x="1" y="29"/>
                      <a:pt x="1" y="30"/>
                      <a:pt x="1" y="30"/>
                    </a:cubicBezTo>
                    <a:cubicBezTo>
                      <a:pt x="2" y="30"/>
                      <a:pt x="2" y="30"/>
                      <a:pt x="2" y="30"/>
                    </a:cubicBezTo>
                    <a:cubicBezTo>
                      <a:pt x="2" y="31"/>
                      <a:pt x="4" y="31"/>
                      <a:pt x="3" y="31"/>
                    </a:cubicBezTo>
                    <a:cubicBezTo>
                      <a:pt x="2" y="31"/>
                      <a:pt x="0" y="31"/>
                      <a:pt x="1" y="31"/>
                    </a:cubicBezTo>
                    <a:cubicBezTo>
                      <a:pt x="2" y="32"/>
                      <a:pt x="2" y="32"/>
                      <a:pt x="3" y="32"/>
                    </a:cubicBezTo>
                    <a:cubicBezTo>
                      <a:pt x="4" y="32"/>
                      <a:pt x="4" y="33"/>
                      <a:pt x="4" y="33"/>
                    </a:cubicBezTo>
                    <a:cubicBezTo>
                      <a:pt x="5" y="32"/>
                      <a:pt x="5" y="32"/>
                      <a:pt x="5" y="33"/>
                    </a:cubicBezTo>
                    <a:cubicBezTo>
                      <a:pt x="6" y="33"/>
                      <a:pt x="6" y="33"/>
                      <a:pt x="7" y="33"/>
                    </a:cubicBezTo>
                    <a:cubicBezTo>
                      <a:pt x="7" y="33"/>
                      <a:pt x="7" y="33"/>
                      <a:pt x="7" y="34"/>
                    </a:cubicBezTo>
                    <a:cubicBezTo>
                      <a:pt x="7" y="34"/>
                      <a:pt x="7" y="34"/>
                      <a:pt x="8" y="34"/>
                    </a:cubicBezTo>
                    <a:cubicBezTo>
                      <a:pt x="9" y="34"/>
                      <a:pt x="10" y="34"/>
                      <a:pt x="11" y="34"/>
                    </a:cubicBezTo>
                    <a:cubicBezTo>
                      <a:pt x="11" y="35"/>
                      <a:pt x="12" y="35"/>
                      <a:pt x="13" y="35"/>
                    </a:cubicBezTo>
                    <a:cubicBezTo>
                      <a:pt x="14" y="34"/>
                      <a:pt x="15" y="34"/>
                      <a:pt x="15" y="34"/>
                    </a:cubicBezTo>
                    <a:cubicBezTo>
                      <a:pt x="15" y="33"/>
                      <a:pt x="17" y="34"/>
                      <a:pt x="17" y="33"/>
                    </a:cubicBezTo>
                    <a:cubicBezTo>
                      <a:pt x="18" y="32"/>
                      <a:pt x="19" y="32"/>
                      <a:pt x="19" y="31"/>
                    </a:cubicBezTo>
                    <a:cubicBezTo>
                      <a:pt x="19" y="31"/>
                      <a:pt x="19" y="30"/>
                      <a:pt x="21" y="30"/>
                    </a:cubicBezTo>
                    <a:cubicBezTo>
                      <a:pt x="22" y="30"/>
                      <a:pt x="21" y="29"/>
                      <a:pt x="23" y="28"/>
                    </a:cubicBezTo>
                    <a:cubicBezTo>
                      <a:pt x="25" y="27"/>
                      <a:pt x="24" y="26"/>
                      <a:pt x="27" y="26"/>
                    </a:cubicBezTo>
                    <a:cubicBezTo>
                      <a:pt x="29" y="25"/>
                      <a:pt x="28" y="24"/>
                      <a:pt x="29" y="23"/>
                    </a:cubicBezTo>
                    <a:cubicBezTo>
                      <a:pt x="30" y="22"/>
                      <a:pt x="29" y="21"/>
                      <a:pt x="31" y="21"/>
                    </a:cubicBezTo>
                    <a:cubicBezTo>
                      <a:pt x="32" y="20"/>
                      <a:pt x="32" y="20"/>
                      <a:pt x="34" y="19"/>
                    </a:cubicBezTo>
                    <a:cubicBezTo>
                      <a:pt x="35" y="18"/>
                      <a:pt x="36" y="18"/>
                      <a:pt x="36"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8" name="Philippines">
                <a:extLst>
                  <a:ext uri="{FF2B5EF4-FFF2-40B4-BE49-F238E27FC236}">
                    <a16:creationId xmlns:a16="http://schemas.microsoft.com/office/drawing/2014/main" id="{EA70EC13-4C98-4D82-A3D1-4508552D0002}"/>
                  </a:ext>
                </a:extLst>
              </p:cNvPr>
              <p:cNvSpPr>
                <a:spLocks/>
              </p:cNvSpPr>
              <p:nvPr/>
            </p:nvSpPr>
            <p:spPr bwMode="auto">
              <a:xfrm>
                <a:off x="4072" y="2005"/>
                <a:ext cx="57" cy="69"/>
              </a:xfrm>
              <a:custGeom>
                <a:avLst/>
                <a:gdLst/>
                <a:ahLst/>
                <a:cxnLst>
                  <a:cxn ang="0">
                    <a:pos x="0" y="17"/>
                  </a:cxn>
                  <a:cxn ang="0">
                    <a:pos x="1" y="15"/>
                  </a:cxn>
                  <a:cxn ang="0">
                    <a:pos x="1" y="13"/>
                  </a:cxn>
                  <a:cxn ang="0">
                    <a:pos x="3" y="10"/>
                  </a:cxn>
                  <a:cxn ang="0">
                    <a:pos x="5" y="9"/>
                  </a:cxn>
                  <a:cxn ang="0">
                    <a:pos x="7" y="7"/>
                  </a:cxn>
                  <a:cxn ang="0">
                    <a:pos x="8" y="7"/>
                  </a:cxn>
                  <a:cxn ang="0">
                    <a:pos x="10" y="9"/>
                  </a:cxn>
                  <a:cxn ang="0">
                    <a:pos x="10" y="9"/>
                  </a:cxn>
                  <a:cxn ang="0">
                    <a:pos x="11" y="7"/>
                  </a:cxn>
                  <a:cxn ang="0">
                    <a:pos x="13" y="6"/>
                  </a:cxn>
                  <a:cxn ang="0">
                    <a:pos x="15" y="5"/>
                  </a:cxn>
                  <a:cxn ang="0">
                    <a:pos x="17" y="4"/>
                  </a:cxn>
                  <a:cxn ang="0">
                    <a:pos x="19" y="2"/>
                  </a:cxn>
                  <a:cxn ang="0">
                    <a:pos x="21" y="5"/>
                  </a:cxn>
                  <a:cxn ang="0">
                    <a:pos x="21" y="7"/>
                  </a:cxn>
                  <a:cxn ang="0">
                    <a:pos x="21" y="10"/>
                  </a:cxn>
                  <a:cxn ang="0">
                    <a:pos x="22" y="11"/>
                  </a:cxn>
                  <a:cxn ang="0">
                    <a:pos x="22" y="13"/>
                  </a:cxn>
                  <a:cxn ang="0">
                    <a:pos x="23" y="16"/>
                  </a:cxn>
                  <a:cxn ang="0">
                    <a:pos x="22" y="18"/>
                  </a:cxn>
                  <a:cxn ang="0">
                    <a:pos x="22" y="22"/>
                  </a:cxn>
                  <a:cxn ang="0">
                    <a:pos x="21" y="18"/>
                  </a:cxn>
                  <a:cxn ang="0">
                    <a:pos x="20" y="15"/>
                  </a:cxn>
                  <a:cxn ang="0">
                    <a:pos x="19" y="19"/>
                  </a:cxn>
                  <a:cxn ang="0">
                    <a:pos x="20" y="21"/>
                  </a:cxn>
                  <a:cxn ang="0">
                    <a:pos x="21" y="26"/>
                  </a:cxn>
                  <a:cxn ang="0">
                    <a:pos x="18" y="28"/>
                  </a:cxn>
                  <a:cxn ang="0">
                    <a:pos x="18" y="25"/>
                  </a:cxn>
                  <a:cxn ang="0">
                    <a:pos x="15" y="25"/>
                  </a:cxn>
                  <a:cxn ang="0">
                    <a:pos x="11" y="21"/>
                  </a:cxn>
                  <a:cxn ang="0">
                    <a:pos x="10" y="18"/>
                  </a:cxn>
                  <a:cxn ang="0">
                    <a:pos x="12" y="15"/>
                  </a:cxn>
                  <a:cxn ang="0">
                    <a:pos x="10" y="13"/>
                  </a:cxn>
                  <a:cxn ang="0">
                    <a:pos x="9" y="13"/>
                  </a:cxn>
                  <a:cxn ang="0">
                    <a:pos x="9" y="15"/>
                  </a:cxn>
                  <a:cxn ang="0">
                    <a:pos x="7" y="15"/>
                  </a:cxn>
                  <a:cxn ang="0">
                    <a:pos x="5" y="13"/>
                  </a:cxn>
                  <a:cxn ang="0">
                    <a:pos x="4" y="14"/>
                  </a:cxn>
                  <a:cxn ang="0">
                    <a:pos x="3" y="17"/>
                  </a:cxn>
                  <a:cxn ang="0">
                    <a:pos x="1" y="19"/>
                  </a:cxn>
                </a:cxnLst>
                <a:rect l="0" t="0" r="r" b="b"/>
                <a:pathLst>
                  <a:path w="24" h="29">
                    <a:moveTo>
                      <a:pt x="1" y="19"/>
                    </a:moveTo>
                    <a:cubicBezTo>
                      <a:pt x="0" y="19"/>
                      <a:pt x="0" y="18"/>
                      <a:pt x="0" y="17"/>
                    </a:cubicBezTo>
                    <a:cubicBezTo>
                      <a:pt x="0" y="16"/>
                      <a:pt x="1" y="16"/>
                      <a:pt x="1" y="16"/>
                    </a:cubicBezTo>
                    <a:cubicBezTo>
                      <a:pt x="1" y="16"/>
                      <a:pt x="0" y="16"/>
                      <a:pt x="1" y="15"/>
                    </a:cubicBezTo>
                    <a:cubicBezTo>
                      <a:pt x="2" y="15"/>
                      <a:pt x="1" y="14"/>
                      <a:pt x="1" y="14"/>
                    </a:cubicBezTo>
                    <a:cubicBezTo>
                      <a:pt x="2" y="14"/>
                      <a:pt x="1" y="14"/>
                      <a:pt x="1" y="13"/>
                    </a:cubicBezTo>
                    <a:cubicBezTo>
                      <a:pt x="1" y="12"/>
                      <a:pt x="1" y="12"/>
                      <a:pt x="2" y="11"/>
                    </a:cubicBezTo>
                    <a:cubicBezTo>
                      <a:pt x="2" y="11"/>
                      <a:pt x="2" y="11"/>
                      <a:pt x="3" y="10"/>
                    </a:cubicBezTo>
                    <a:cubicBezTo>
                      <a:pt x="4" y="10"/>
                      <a:pt x="5" y="10"/>
                      <a:pt x="5" y="10"/>
                    </a:cubicBezTo>
                    <a:cubicBezTo>
                      <a:pt x="4" y="9"/>
                      <a:pt x="5" y="9"/>
                      <a:pt x="5" y="9"/>
                    </a:cubicBezTo>
                    <a:cubicBezTo>
                      <a:pt x="5" y="8"/>
                      <a:pt x="6" y="8"/>
                      <a:pt x="6" y="8"/>
                    </a:cubicBezTo>
                    <a:cubicBezTo>
                      <a:pt x="5" y="7"/>
                      <a:pt x="6" y="7"/>
                      <a:pt x="7" y="7"/>
                    </a:cubicBezTo>
                    <a:cubicBezTo>
                      <a:pt x="7" y="8"/>
                      <a:pt x="7" y="7"/>
                      <a:pt x="8" y="7"/>
                    </a:cubicBezTo>
                    <a:cubicBezTo>
                      <a:pt x="8" y="7"/>
                      <a:pt x="7" y="6"/>
                      <a:pt x="8" y="7"/>
                    </a:cubicBezTo>
                    <a:cubicBezTo>
                      <a:pt x="9" y="7"/>
                      <a:pt x="9" y="6"/>
                      <a:pt x="9" y="7"/>
                    </a:cubicBezTo>
                    <a:cubicBezTo>
                      <a:pt x="10" y="7"/>
                      <a:pt x="10" y="8"/>
                      <a:pt x="10" y="9"/>
                    </a:cubicBezTo>
                    <a:cubicBezTo>
                      <a:pt x="10" y="10"/>
                      <a:pt x="8" y="9"/>
                      <a:pt x="9" y="10"/>
                    </a:cubicBezTo>
                    <a:cubicBezTo>
                      <a:pt x="9" y="10"/>
                      <a:pt x="9" y="10"/>
                      <a:pt x="10" y="9"/>
                    </a:cubicBezTo>
                    <a:cubicBezTo>
                      <a:pt x="11" y="9"/>
                      <a:pt x="11" y="10"/>
                      <a:pt x="11" y="9"/>
                    </a:cubicBezTo>
                    <a:cubicBezTo>
                      <a:pt x="11" y="8"/>
                      <a:pt x="11" y="7"/>
                      <a:pt x="11" y="7"/>
                    </a:cubicBezTo>
                    <a:cubicBezTo>
                      <a:pt x="12" y="8"/>
                      <a:pt x="12" y="8"/>
                      <a:pt x="13" y="8"/>
                    </a:cubicBezTo>
                    <a:cubicBezTo>
                      <a:pt x="13" y="8"/>
                      <a:pt x="13" y="7"/>
                      <a:pt x="13" y="6"/>
                    </a:cubicBezTo>
                    <a:cubicBezTo>
                      <a:pt x="14" y="6"/>
                      <a:pt x="14" y="7"/>
                      <a:pt x="15" y="7"/>
                    </a:cubicBezTo>
                    <a:cubicBezTo>
                      <a:pt x="15" y="7"/>
                      <a:pt x="15" y="5"/>
                      <a:pt x="15" y="5"/>
                    </a:cubicBezTo>
                    <a:cubicBezTo>
                      <a:pt x="16" y="5"/>
                      <a:pt x="16" y="7"/>
                      <a:pt x="17" y="6"/>
                    </a:cubicBezTo>
                    <a:cubicBezTo>
                      <a:pt x="17" y="6"/>
                      <a:pt x="17" y="5"/>
                      <a:pt x="17" y="4"/>
                    </a:cubicBezTo>
                    <a:cubicBezTo>
                      <a:pt x="17" y="3"/>
                      <a:pt x="17" y="2"/>
                      <a:pt x="17" y="1"/>
                    </a:cubicBezTo>
                    <a:cubicBezTo>
                      <a:pt x="18" y="1"/>
                      <a:pt x="17" y="0"/>
                      <a:pt x="19" y="2"/>
                    </a:cubicBezTo>
                    <a:cubicBezTo>
                      <a:pt x="19" y="3"/>
                      <a:pt x="20" y="3"/>
                      <a:pt x="20" y="4"/>
                    </a:cubicBezTo>
                    <a:cubicBezTo>
                      <a:pt x="21" y="5"/>
                      <a:pt x="20" y="5"/>
                      <a:pt x="21" y="5"/>
                    </a:cubicBezTo>
                    <a:cubicBezTo>
                      <a:pt x="21" y="5"/>
                      <a:pt x="22" y="5"/>
                      <a:pt x="21" y="6"/>
                    </a:cubicBezTo>
                    <a:cubicBezTo>
                      <a:pt x="20" y="7"/>
                      <a:pt x="21" y="7"/>
                      <a:pt x="21" y="7"/>
                    </a:cubicBezTo>
                    <a:cubicBezTo>
                      <a:pt x="22" y="8"/>
                      <a:pt x="22" y="9"/>
                      <a:pt x="22" y="9"/>
                    </a:cubicBezTo>
                    <a:cubicBezTo>
                      <a:pt x="21" y="9"/>
                      <a:pt x="21" y="9"/>
                      <a:pt x="21" y="10"/>
                    </a:cubicBezTo>
                    <a:cubicBezTo>
                      <a:pt x="21" y="10"/>
                      <a:pt x="22" y="9"/>
                      <a:pt x="22" y="10"/>
                    </a:cubicBezTo>
                    <a:cubicBezTo>
                      <a:pt x="23" y="11"/>
                      <a:pt x="22" y="11"/>
                      <a:pt x="22" y="11"/>
                    </a:cubicBezTo>
                    <a:cubicBezTo>
                      <a:pt x="23" y="12"/>
                      <a:pt x="23" y="11"/>
                      <a:pt x="23" y="12"/>
                    </a:cubicBezTo>
                    <a:cubicBezTo>
                      <a:pt x="23" y="12"/>
                      <a:pt x="22" y="13"/>
                      <a:pt x="22" y="13"/>
                    </a:cubicBezTo>
                    <a:cubicBezTo>
                      <a:pt x="23" y="14"/>
                      <a:pt x="23" y="13"/>
                      <a:pt x="23" y="14"/>
                    </a:cubicBezTo>
                    <a:cubicBezTo>
                      <a:pt x="24" y="15"/>
                      <a:pt x="24" y="15"/>
                      <a:pt x="23" y="16"/>
                    </a:cubicBezTo>
                    <a:cubicBezTo>
                      <a:pt x="23" y="17"/>
                      <a:pt x="23" y="17"/>
                      <a:pt x="23" y="17"/>
                    </a:cubicBezTo>
                    <a:cubicBezTo>
                      <a:pt x="22" y="18"/>
                      <a:pt x="22" y="18"/>
                      <a:pt x="22" y="18"/>
                    </a:cubicBezTo>
                    <a:cubicBezTo>
                      <a:pt x="22" y="19"/>
                      <a:pt x="22" y="19"/>
                      <a:pt x="22" y="20"/>
                    </a:cubicBezTo>
                    <a:cubicBezTo>
                      <a:pt x="23" y="21"/>
                      <a:pt x="23" y="21"/>
                      <a:pt x="22" y="22"/>
                    </a:cubicBezTo>
                    <a:cubicBezTo>
                      <a:pt x="22" y="22"/>
                      <a:pt x="22" y="22"/>
                      <a:pt x="22" y="21"/>
                    </a:cubicBezTo>
                    <a:cubicBezTo>
                      <a:pt x="21" y="20"/>
                      <a:pt x="22" y="19"/>
                      <a:pt x="21" y="18"/>
                    </a:cubicBezTo>
                    <a:cubicBezTo>
                      <a:pt x="21" y="18"/>
                      <a:pt x="20" y="18"/>
                      <a:pt x="20" y="17"/>
                    </a:cubicBezTo>
                    <a:cubicBezTo>
                      <a:pt x="20" y="16"/>
                      <a:pt x="20" y="15"/>
                      <a:pt x="20" y="15"/>
                    </a:cubicBezTo>
                    <a:cubicBezTo>
                      <a:pt x="20" y="16"/>
                      <a:pt x="20" y="17"/>
                      <a:pt x="20" y="18"/>
                    </a:cubicBezTo>
                    <a:cubicBezTo>
                      <a:pt x="19" y="18"/>
                      <a:pt x="19" y="18"/>
                      <a:pt x="19" y="19"/>
                    </a:cubicBezTo>
                    <a:cubicBezTo>
                      <a:pt x="19" y="19"/>
                      <a:pt x="18" y="20"/>
                      <a:pt x="19" y="21"/>
                    </a:cubicBezTo>
                    <a:cubicBezTo>
                      <a:pt x="19" y="22"/>
                      <a:pt x="20" y="21"/>
                      <a:pt x="20" y="21"/>
                    </a:cubicBezTo>
                    <a:cubicBezTo>
                      <a:pt x="20" y="22"/>
                      <a:pt x="21" y="22"/>
                      <a:pt x="21" y="23"/>
                    </a:cubicBezTo>
                    <a:cubicBezTo>
                      <a:pt x="21" y="24"/>
                      <a:pt x="21" y="25"/>
                      <a:pt x="21" y="26"/>
                    </a:cubicBezTo>
                    <a:cubicBezTo>
                      <a:pt x="20" y="27"/>
                      <a:pt x="19" y="27"/>
                      <a:pt x="19" y="28"/>
                    </a:cubicBezTo>
                    <a:cubicBezTo>
                      <a:pt x="20" y="28"/>
                      <a:pt x="19" y="29"/>
                      <a:pt x="18" y="28"/>
                    </a:cubicBezTo>
                    <a:cubicBezTo>
                      <a:pt x="18" y="28"/>
                      <a:pt x="17" y="27"/>
                      <a:pt x="18" y="27"/>
                    </a:cubicBezTo>
                    <a:cubicBezTo>
                      <a:pt x="18" y="26"/>
                      <a:pt x="18" y="25"/>
                      <a:pt x="18" y="25"/>
                    </a:cubicBezTo>
                    <a:cubicBezTo>
                      <a:pt x="18" y="24"/>
                      <a:pt x="17" y="26"/>
                      <a:pt x="17" y="26"/>
                    </a:cubicBezTo>
                    <a:cubicBezTo>
                      <a:pt x="17" y="26"/>
                      <a:pt x="15" y="26"/>
                      <a:pt x="15" y="25"/>
                    </a:cubicBezTo>
                    <a:cubicBezTo>
                      <a:pt x="14" y="24"/>
                      <a:pt x="13" y="24"/>
                      <a:pt x="12" y="23"/>
                    </a:cubicBezTo>
                    <a:cubicBezTo>
                      <a:pt x="11" y="23"/>
                      <a:pt x="10" y="22"/>
                      <a:pt x="11" y="21"/>
                    </a:cubicBezTo>
                    <a:cubicBezTo>
                      <a:pt x="11" y="21"/>
                      <a:pt x="11" y="20"/>
                      <a:pt x="10" y="19"/>
                    </a:cubicBezTo>
                    <a:cubicBezTo>
                      <a:pt x="10" y="19"/>
                      <a:pt x="10" y="19"/>
                      <a:pt x="10" y="18"/>
                    </a:cubicBezTo>
                    <a:cubicBezTo>
                      <a:pt x="10" y="17"/>
                      <a:pt x="10" y="16"/>
                      <a:pt x="11" y="16"/>
                    </a:cubicBezTo>
                    <a:cubicBezTo>
                      <a:pt x="12" y="16"/>
                      <a:pt x="11" y="15"/>
                      <a:pt x="12" y="15"/>
                    </a:cubicBezTo>
                    <a:cubicBezTo>
                      <a:pt x="12" y="15"/>
                      <a:pt x="12" y="14"/>
                      <a:pt x="12" y="14"/>
                    </a:cubicBezTo>
                    <a:cubicBezTo>
                      <a:pt x="11" y="14"/>
                      <a:pt x="11" y="13"/>
                      <a:pt x="10" y="13"/>
                    </a:cubicBezTo>
                    <a:cubicBezTo>
                      <a:pt x="10" y="12"/>
                      <a:pt x="9" y="12"/>
                      <a:pt x="9" y="12"/>
                    </a:cubicBezTo>
                    <a:cubicBezTo>
                      <a:pt x="8" y="12"/>
                      <a:pt x="9" y="13"/>
                      <a:pt x="9" y="13"/>
                    </a:cubicBezTo>
                    <a:cubicBezTo>
                      <a:pt x="9" y="14"/>
                      <a:pt x="8" y="14"/>
                      <a:pt x="9" y="14"/>
                    </a:cubicBezTo>
                    <a:cubicBezTo>
                      <a:pt x="10" y="15"/>
                      <a:pt x="9" y="15"/>
                      <a:pt x="9" y="15"/>
                    </a:cubicBezTo>
                    <a:cubicBezTo>
                      <a:pt x="9" y="15"/>
                      <a:pt x="8" y="14"/>
                      <a:pt x="8" y="14"/>
                    </a:cubicBezTo>
                    <a:cubicBezTo>
                      <a:pt x="8" y="15"/>
                      <a:pt x="7" y="15"/>
                      <a:pt x="7" y="15"/>
                    </a:cubicBezTo>
                    <a:cubicBezTo>
                      <a:pt x="6" y="14"/>
                      <a:pt x="6" y="15"/>
                      <a:pt x="6" y="14"/>
                    </a:cubicBezTo>
                    <a:cubicBezTo>
                      <a:pt x="5" y="14"/>
                      <a:pt x="5" y="14"/>
                      <a:pt x="5" y="13"/>
                    </a:cubicBezTo>
                    <a:cubicBezTo>
                      <a:pt x="5" y="12"/>
                      <a:pt x="5" y="12"/>
                      <a:pt x="4" y="13"/>
                    </a:cubicBezTo>
                    <a:cubicBezTo>
                      <a:pt x="4" y="13"/>
                      <a:pt x="4" y="13"/>
                      <a:pt x="4" y="14"/>
                    </a:cubicBezTo>
                    <a:cubicBezTo>
                      <a:pt x="4" y="14"/>
                      <a:pt x="4" y="14"/>
                      <a:pt x="3" y="15"/>
                    </a:cubicBezTo>
                    <a:cubicBezTo>
                      <a:pt x="3" y="15"/>
                      <a:pt x="4" y="16"/>
                      <a:pt x="3" y="17"/>
                    </a:cubicBezTo>
                    <a:cubicBezTo>
                      <a:pt x="3" y="17"/>
                      <a:pt x="3" y="18"/>
                      <a:pt x="3" y="18"/>
                    </a:cubicBezTo>
                    <a:cubicBezTo>
                      <a:pt x="2" y="19"/>
                      <a:pt x="2" y="19"/>
                      <a:pt x="1"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9" name="Manila">
                <a:extLst>
                  <a:ext uri="{FF2B5EF4-FFF2-40B4-BE49-F238E27FC236}">
                    <a16:creationId xmlns:a16="http://schemas.microsoft.com/office/drawing/2014/main" id="{A99049A0-959F-41B0-8304-BFC487507939}"/>
                  </a:ext>
                </a:extLst>
              </p:cNvPr>
              <p:cNvSpPr>
                <a:spLocks/>
              </p:cNvSpPr>
              <p:nvPr/>
            </p:nvSpPr>
            <p:spPr bwMode="auto">
              <a:xfrm>
                <a:off x="4030" y="1866"/>
                <a:ext cx="64" cy="94"/>
              </a:xfrm>
              <a:custGeom>
                <a:avLst/>
                <a:gdLst/>
                <a:ahLst/>
                <a:cxnLst>
                  <a:cxn ang="0">
                    <a:pos x="6" y="1"/>
                  </a:cxn>
                  <a:cxn ang="0">
                    <a:pos x="11" y="1"/>
                  </a:cxn>
                  <a:cxn ang="0">
                    <a:pos x="12" y="3"/>
                  </a:cxn>
                  <a:cxn ang="0">
                    <a:pos x="12" y="6"/>
                  </a:cxn>
                  <a:cxn ang="0">
                    <a:pos x="13" y="11"/>
                  </a:cxn>
                  <a:cxn ang="0">
                    <a:pos x="14" y="12"/>
                  </a:cxn>
                  <a:cxn ang="0">
                    <a:pos x="14" y="15"/>
                  </a:cxn>
                  <a:cxn ang="0">
                    <a:pos x="13" y="17"/>
                  </a:cxn>
                  <a:cxn ang="0">
                    <a:pos x="11" y="18"/>
                  </a:cxn>
                  <a:cxn ang="0">
                    <a:pos x="10" y="19"/>
                  </a:cxn>
                  <a:cxn ang="0">
                    <a:pos x="11" y="21"/>
                  </a:cxn>
                  <a:cxn ang="0">
                    <a:pos x="12" y="23"/>
                  </a:cxn>
                  <a:cxn ang="0">
                    <a:pos x="13" y="27"/>
                  </a:cxn>
                  <a:cxn ang="0">
                    <a:pos x="13" y="29"/>
                  </a:cxn>
                  <a:cxn ang="0">
                    <a:pos x="16" y="31"/>
                  </a:cxn>
                  <a:cxn ang="0">
                    <a:pos x="16" y="31"/>
                  </a:cxn>
                  <a:cxn ang="0">
                    <a:pos x="16" y="30"/>
                  </a:cxn>
                  <a:cxn ang="0">
                    <a:pos x="18" y="29"/>
                  </a:cxn>
                  <a:cxn ang="0">
                    <a:pos x="19" y="31"/>
                  </a:cxn>
                  <a:cxn ang="0">
                    <a:pos x="20" y="29"/>
                  </a:cxn>
                  <a:cxn ang="0">
                    <a:pos x="22" y="30"/>
                  </a:cxn>
                  <a:cxn ang="0">
                    <a:pos x="24" y="32"/>
                  </a:cxn>
                  <a:cxn ang="0">
                    <a:pos x="22" y="33"/>
                  </a:cxn>
                  <a:cxn ang="0">
                    <a:pos x="24" y="35"/>
                  </a:cxn>
                  <a:cxn ang="0">
                    <a:pos x="25" y="36"/>
                  </a:cxn>
                  <a:cxn ang="0">
                    <a:pos x="26" y="38"/>
                  </a:cxn>
                  <a:cxn ang="0">
                    <a:pos x="23" y="38"/>
                  </a:cxn>
                  <a:cxn ang="0">
                    <a:pos x="22" y="37"/>
                  </a:cxn>
                  <a:cxn ang="0">
                    <a:pos x="20" y="34"/>
                  </a:cxn>
                  <a:cxn ang="0">
                    <a:pos x="17" y="32"/>
                  </a:cxn>
                  <a:cxn ang="0">
                    <a:pos x="18" y="35"/>
                  </a:cxn>
                  <a:cxn ang="0">
                    <a:pos x="17" y="35"/>
                  </a:cxn>
                  <a:cxn ang="0">
                    <a:pos x="15" y="33"/>
                  </a:cxn>
                  <a:cxn ang="0">
                    <a:pos x="13" y="33"/>
                  </a:cxn>
                  <a:cxn ang="0">
                    <a:pos x="10" y="34"/>
                  </a:cxn>
                  <a:cxn ang="0">
                    <a:pos x="10" y="32"/>
                  </a:cxn>
                  <a:cxn ang="0">
                    <a:pos x="8" y="31"/>
                  </a:cxn>
                  <a:cxn ang="0">
                    <a:pos x="9" y="29"/>
                  </a:cxn>
                  <a:cxn ang="0">
                    <a:pos x="8" y="26"/>
                  </a:cxn>
                  <a:cxn ang="0">
                    <a:pos x="7" y="28"/>
                  </a:cxn>
                  <a:cxn ang="0">
                    <a:pos x="5" y="26"/>
                  </a:cxn>
                  <a:cxn ang="0">
                    <a:pos x="4" y="25"/>
                  </a:cxn>
                  <a:cxn ang="0">
                    <a:pos x="2" y="22"/>
                  </a:cxn>
                  <a:cxn ang="0">
                    <a:pos x="1" y="18"/>
                  </a:cxn>
                  <a:cxn ang="0">
                    <a:pos x="1" y="16"/>
                  </a:cxn>
                  <a:cxn ang="0">
                    <a:pos x="2" y="15"/>
                  </a:cxn>
                  <a:cxn ang="0">
                    <a:pos x="4" y="17"/>
                  </a:cxn>
                  <a:cxn ang="0">
                    <a:pos x="4" y="14"/>
                  </a:cxn>
                  <a:cxn ang="0">
                    <a:pos x="4" y="12"/>
                  </a:cxn>
                  <a:cxn ang="0">
                    <a:pos x="3" y="9"/>
                  </a:cxn>
                  <a:cxn ang="0">
                    <a:pos x="3" y="6"/>
                  </a:cxn>
                  <a:cxn ang="0">
                    <a:pos x="3" y="3"/>
                  </a:cxn>
                  <a:cxn ang="0">
                    <a:pos x="4" y="1"/>
                  </a:cxn>
                </a:cxnLst>
                <a:rect l="0" t="0" r="r" b="b"/>
                <a:pathLst>
                  <a:path w="27" h="40">
                    <a:moveTo>
                      <a:pt x="5" y="1"/>
                    </a:moveTo>
                    <a:cubicBezTo>
                      <a:pt x="6" y="2"/>
                      <a:pt x="6" y="1"/>
                      <a:pt x="6" y="1"/>
                    </a:cubicBezTo>
                    <a:cubicBezTo>
                      <a:pt x="7" y="1"/>
                      <a:pt x="9" y="2"/>
                      <a:pt x="10" y="2"/>
                    </a:cubicBezTo>
                    <a:cubicBezTo>
                      <a:pt x="11" y="1"/>
                      <a:pt x="10" y="0"/>
                      <a:pt x="11" y="1"/>
                    </a:cubicBezTo>
                    <a:cubicBezTo>
                      <a:pt x="12" y="1"/>
                      <a:pt x="12" y="1"/>
                      <a:pt x="12" y="1"/>
                    </a:cubicBezTo>
                    <a:cubicBezTo>
                      <a:pt x="12" y="2"/>
                      <a:pt x="12" y="3"/>
                      <a:pt x="12" y="3"/>
                    </a:cubicBezTo>
                    <a:cubicBezTo>
                      <a:pt x="11" y="3"/>
                      <a:pt x="11" y="4"/>
                      <a:pt x="12" y="4"/>
                    </a:cubicBezTo>
                    <a:cubicBezTo>
                      <a:pt x="12" y="5"/>
                      <a:pt x="12" y="5"/>
                      <a:pt x="12" y="6"/>
                    </a:cubicBezTo>
                    <a:cubicBezTo>
                      <a:pt x="12" y="7"/>
                      <a:pt x="12" y="10"/>
                      <a:pt x="12" y="10"/>
                    </a:cubicBezTo>
                    <a:cubicBezTo>
                      <a:pt x="13" y="10"/>
                      <a:pt x="13" y="10"/>
                      <a:pt x="13" y="11"/>
                    </a:cubicBezTo>
                    <a:cubicBezTo>
                      <a:pt x="14" y="11"/>
                      <a:pt x="13" y="11"/>
                      <a:pt x="14" y="12"/>
                    </a:cubicBezTo>
                    <a:cubicBezTo>
                      <a:pt x="14" y="12"/>
                      <a:pt x="14" y="11"/>
                      <a:pt x="14" y="12"/>
                    </a:cubicBezTo>
                    <a:cubicBezTo>
                      <a:pt x="15" y="13"/>
                      <a:pt x="15" y="13"/>
                      <a:pt x="15" y="14"/>
                    </a:cubicBezTo>
                    <a:cubicBezTo>
                      <a:pt x="14" y="14"/>
                      <a:pt x="15" y="15"/>
                      <a:pt x="14" y="15"/>
                    </a:cubicBezTo>
                    <a:cubicBezTo>
                      <a:pt x="14" y="16"/>
                      <a:pt x="15" y="16"/>
                      <a:pt x="14" y="17"/>
                    </a:cubicBezTo>
                    <a:cubicBezTo>
                      <a:pt x="13" y="17"/>
                      <a:pt x="13" y="18"/>
                      <a:pt x="13" y="17"/>
                    </a:cubicBezTo>
                    <a:cubicBezTo>
                      <a:pt x="13" y="17"/>
                      <a:pt x="13" y="16"/>
                      <a:pt x="12" y="17"/>
                    </a:cubicBezTo>
                    <a:cubicBezTo>
                      <a:pt x="11" y="18"/>
                      <a:pt x="11" y="18"/>
                      <a:pt x="11" y="18"/>
                    </a:cubicBezTo>
                    <a:cubicBezTo>
                      <a:pt x="11" y="18"/>
                      <a:pt x="11" y="17"/>
                      <a:pt x="10" y="18"/>
                    </a:cubicBezTo>
                    <a:cubicBezTo>
                      <a:pt x="10" y="18"/>
                      <a:pt x="9" y="19"/>
                      <a:pt x="10" y="19"/>
                    </a:cubicBezTo>
                    <a:cubicBezTo>
                      <a:pt x="11" y="19"/>
                      <a:pt x="11" y="19"/>
                      <a:pt x="10" y="20"/>
                    </a:cubicBezTo>
                    <a:cubicBezTo>
                      <a:pt x="10" y="21"/>
                      <a:pt x="11" y="21"/>
                      <a:pt x="11" y="21"/>
                    </a:cubicBezTo>
                    <a:cubicBezTo>
                      <a:pt x="10" y="21"/>
                      <a:pt x="10" y="22"/>
                      <a:pt x="11" y="22"/>
                    </a:cubicBezTo>
                    <a:cubicBezTo>
                      <a:pt x="11" y="22"/>
                      <a:pt x="11" y="23"/>
                      <a:pt x="12" y="23"/>
                    </a:cubicBezTo>
                    <a:cubicBezTo>
                      <a:pt x="12" y="24"/>
                      <a:pt x="12" y="25"/>
                      <a:pt x="12" y="26"/>
                    </a:cubicBezTo>
                    <a:cubicBezTo>
                      <a:pt x="13" y="26"/>
                      <a:pt x="13" y="27"/>
                      <a:pt x="13" y="27"/>
                    </a:cubicBezTo>
                    <a:cubicBezTo>
                      <a:pt x="12" y="26"/>
                      <a:pt x="12" y="27"/>
                      <a:pt x="12" y="28"/>
                    </a:cubicBezTo>
                    <a:cubicBezTo>
                      <a:pt x="12" y="28"/>
                      <a:pt x="12" y="29"/>
                      <a:pt x="13" y="29"/>
                    </a:cubicBezTo>
                    <a:cubicBezTo>
                      <a:pt x="13" y="29"/>
                      <a:pt x="13" y="30"/>
                      <a:pt x="14" y="30"/>
                    </a:cubicBezTo>
                    <a:cubicBezTo>
                      <a:pt x="14" y="31"/>
                      <a:pt x="15" y="31"/>
                      <a:pt x="16" y="31"/>
                    </a:cubicBezTo>
                    <a:cubicBezTo>
                      <a:pt x="16" y="32"/>
                      <a:pt x="15" y="31"/>
                      <a:pt x="16" y="31"/>
                    </a:cubicBezTo>
                    <a:cubicBezTo>
                      <a:pt x="16" y="31"/>
                      <a:pt x="16" y="31"/>
                      <a:pt x="16" y="31"/>
                    </a:cubicBezTo>
                    <a:cubicBezTo>
                      <a:pt x="16" y="30"/>
                      <a:pt x="15" y="30"/>
                      <a:pt x="16" y="30"/>
                    </a:cubicBezTo>
                    <a:cubicBezTo>
                      <a:pt x="16" y="29"/>
                      <a:pt x="16" y="30"/>
                      <a:pt x="16" y="30"/>
                    </a:cubicBezTo>
                    <a:cubicBezTo>
                      <a:pt x="17" y="30"/>
                      <a:pt x="16" y="29"/>
                      <a:pt x="17" y="29"/>
                    </a:cubicBezTo>
                    <a:cubicBezTo>
                      <a:pt x="18" y="29"/>
                      <a:pt x="18" y="29"/>
                      <a:pt x="18" y="29"/>
                    </a:cubicBezTo>
                    <a:cubicBezTo>
                      <a:pt x="18" y="30"/>
                      <a:pt x="19" y="30"/>
                      <a:pt x="19" y="31"/>
                    </a:cubicBezTo>
                    <a:cubicBezTo>
                      <a:pt x="18" y="31"/>
                      <a:pt x="19" y="31"/>
                      <a:pt x="19" y="31"/>
                    </a:cubicBezTo>
                    <a:cubicBezTo>
                      <a:pt x="19" y="31"/>
                      <a:pt x="21" y="31"/>
                      <a:pt x="20" y="31"/>
                    </a:cubicBezTo>
                    <a:cubicBezTo>
                      <a:pt x="20" y="30"/>
                      <a:pt x="19" y="29"/>
                      <a:pt x="20" y="29"/>
                    </a:cubicBezTo>
                    <a:cubicBezTo>
                      <a:pt x="21" y="30"/>
                      <a:pt x="21" y="29"/>
                      <a:pt x="21" y="29"/>
                    </a:cubicBezTo>
                    <a:cubicBezTo>
                      <a:pt x="21" y="30"/>
                      <a:pt x="22" y="30"/>
                      <a:pt x="22" y="30"/>
                    </a:cubicBezTo>
                    <a:cubicBezTo>
                      <a:pt x="21" y="31"/>
                      <a:pt x="22" y="30"/>
                      <a:pt x="22" y="31"/>
                    </a:cubicBezTo>
                    <a:cubicBezTo>
                      <a:pt x="22" y="31"/>
                      <a:pt x="24" y="32"/>
                      <a:pt x="24" y="32"/>
                    </a:cubicBezTo>
                    <a:cubicBezTo>
                      <a:pt x="24" y="33"/>
                      <a:pt x="23" y="32"/>
                      <a:pt x="23" y="33"/>
                    </a:cubicBezTo>
                    <a:cubicBezTo>
                      <a:pt x="23" y="33"/>
                      <a:pt x="22" y="32"/>
                      <a:pt x="22" y="33"/>
                    </a:cubicBezTo>
                    <a:cubicBezTo>
                      <a:pt x="21" y="33"/>
                      <a:pt x="22" y="34"/>
                      <a:pt x="22" y="34"/>
                    </a:cubicBezTo>
                    <a:cubicBezTo>
                      <a:pt x="23" y="34"/>
                      <a:pt x="24" y="34"/>
                      <a:pt x="24" y="35"/>
                    </a:cubicBezTo>
                    <a:cubicBezTo>
                      <a:pt x="24" y="36"/>
                      <a:pt x="25" y="35"/>
                      <a:pt x="24" y="35"/>
                    </a:cubicBezTo>
                    <a:cubicBezTo>
                      <a:pt x="24" y="36"/>
                      <a:pt x="25" y="36"/>
                      <a:pt x="25" y="36"/>
                    </a:cubicBezTo>
                    <a:cubicBezTo>
                      <a:pt x="26" y="36"/>
                      <a:pt x="26" y="36"/>
                      <a:pt x="26" y="36"/>
                    </a:cubicBezTo>
                    <a:cubicBezTo>
                      <a:pt x="27" y="37"/>
                      <a:pt x="26" y="37"/>
                      <a:pt x="26" y="38"/>
                    </a:cubicBezTo>
                    <a:cubicBezTo>
                      <a:pt x="27" y="39"/>
                      <a:pt x="26" y="40"/>
                      <a:pt x="25" y="40"/>
                    </a:cubicBezTo>
                    <a:cubicBezTo>
                      <a:pt x="25" y="40"/>
                      <a:pt x="23" y="39"/>
                      <a:pt x="23" y="38"/>
                    </a:cubicBezTo>
                    <a:cubicBezTo>
                      <a:pt x="24" y="38"/>
                      <a:pt x="23" y="38"/>
                      <a:pt x="22" y="37"/>
                    </a:cubicBezTo>
                    <a:cubicBezTo>
                      <a:pt x="21" y="36"/>
                      <a:pt x="22" y="37"/>
                      <a:pt x="22" y="37"/>
                    </a:cubicBezTo>
                    <a:cubicBezTo>
                      <a:pt x="21" y="37"/>
                      <a:pt x="22" y="36"/>
                      <a:pt x="21" y="35"/>
                    </a:cubicBezTo>
                    <a:cubicBezTo>
                      <a:pt x="20" y="35"/>
                      <a:pt x="21" y="35"/>
                      <a:pt x="20" y="34"/>
                    </a:cubicBezTo>
                    <a:cubicBezTo>
                      <a:pt x="19" y="34"/>
                      <a:pt x="20" y="34"/>
                      <a:pt x="19" y="34"/>
                    </a:cubicBezTo>
                    <a:cubicBezTo>
                      <a:pt x="19" y="33"/>
                      <a:pt x="17" y="31"/>
                      <a:pt x="17" y="32"/>
                    </a:cubicBezTo>
                    <a:cubicBezTo>
                      <a:pt x="17" y="32"/>
                      <a:pt x="18" y="33"/>
                      <a:pt x="18" y="33"/>
                    </a:cubicBezTo>
                    <a:cubicBezTo>
                      <a:pt x="17" y="34"/>
                      <a:pt x="19" y="34"/>
                      <a:pt x="18" y="35"/>
                    </a:cubicBezTo>
                    <a:cubicBezTo>
                      <a:pt x="18" y="35"/>
                      <a:pt x="19" y="35"/>
                      <a:pt x="18" y="35"/>
                    </a:cubicBezTo>
                    <a:cubicBezTo>
                      <a:pt x="18" y="35"/>
                      <a:pt x="17" y="35"/>
                      <a:pt x="17" y="35"/>
                    </a:cubicBezTo>
                    <a:cubicBezTo>
                      <a:pt x="17" y="34"/>
                      <a:pt x="16" y="33"/>
                      <a:pt x="16" y="33"/>
                    </a:cubicBezTo>
                    <a:cubicBezTo>
                      <a:pt x="15" y="33"/>
                      <a:pt x="15" y="33"/>
                      <a:pt x="15" y="33"/>
                    </a:cubicBezTo>
                    <a:cubicBezTo>
                      <a:pt x="14" y="32"/>
                      <a:pt x="14" y="32"/>
                      <a:pt x="13" y="32"/>
                    </a:cubicBezTo>
                    <a:cubicBezTo>
                      <a:pt x="12" y="32"/>
                      <a:pt x="13" y="33"/>
                      <a:pt x="13" y="33"/>
                    </a:cubicBezTo>
                    <a:cubicBezTo>
                      <a:pt x="13" y="33"/>
                      <a:pt x="12" y="34"/>
                      <a:pt x="12" y="34"/>
                    </a:cubicBezTo>
                    <a:cubicBezTo>
                      <a:pt x="12" y="34"/>
                      <a:pt x="10" y="34"/>
                      <a:pt x="10" y="34"/>
                    </a:cubicBezTo>
                    <a:cubicBezTo>
                      <a:pt x="11" y="33"/>
                      <a:pt x="11" y="32"/>
                      <a:pt x="10" y="33"/>
                    </a:cubicBezTo>
                    <a:cubicBezTo>
                      <a:pt x="9" y="33"/>
                      <a:pt x="9" y="33"/>
                      <a:pt x="10" y="32"/>
                    </a:cubicBezTo>
                    <a:cubicBezTo>
                      <a:pt x="11" y="32"/>
                      <a:pt x="9" y="30"/>
                      <a:pt x="9" y="31"/>
                    </a:cubicBezTo>
                    <a:cubicBezTo>
                      <a:pt x="9" y="33"/>
                      <a:pt x="8" y="32"/>
                      <a:pt x="8" y="31"/>
                    </a:cubicBezTo>
                    <a:cubicBezTo>
                      <a:pt x="8" y="30"/>
                      <a:pt x="7" y="30"/>
                      <a:pt x="8" y="30"/>
                    </a:cubicBezTo>
                    <a:cubicBezTo>
                      <a:pt x="8" y="29"/>
                      <a:pt x="8" y="29"/>
                      <a:pt x="9" y="29"/>
                    </a:cubicBezTo>
                    <a:cubicBezTo>
                      <a:pt x="10" y="28"/>
                      <a:pt x="10" y="29"/>
                      <a:pt x="9" y="28"/>
                    </a:cubicBezTo>
                    <a:cubicBezTo>
                      <a:pt x="9" y="27"/>
                      <a:pt x="8" y="25"/>
                      <a:pt x="8" y="26"/>
                    </a:cubicBezTo>
                    <a:cubicBezTo>
                      <a:pt x="8" y="27"/>
                      <a:pt x="7" y="26"/>
                      <a:pt x="7" y="26"/>
                    </a:cubicBezTo>
                    <a:cubicBezTo>
                      <a:pt x="7" y="27"/>
                      <a:pt x="8" y="28"/>
                      <a:pt x="7" y="28"/>
                    </a:cubicBezTo>
                    <a:cubicBezTo>
                      <a:pt x="7" y="29"/>
                      <a:pt x="6" y="28"/>
                      <a:pt x="6" y="27"/>
                    </a:cubicBezTo>
                    <a:cubicBezTo>
                      <a:pt x="6" y="27"/>
                      <a:pt x="5" y="26"/>
                      <a:pt x="5" y="26"/>
                    </a:cubicBezTo>
                    <a:cubicBezTo>
                      <a:pt x="6" y="25"/>
                      <a:pt x="5" y="24"/>
                      <a:pt x="4" y="25"/>
                    </a:cubicBezTo>
                    <a:cubicBezTo>
                      <a:pt x="4" y="26"/>
                      <a:pt x="4" y="26"/>
                      <a:pt x="4" y="25"/>
                    </a:cubicBezTo>
                    <a:cubicBezTo>
                      <a:pt x="3" y="25"/>
                      <a:pt x="2" y="25"/>
                      <a:pt x="2" y="24"/>
                    </a:cubicBezTo>
                    <a:cubicBezTo>
                      <a:pt x="2" y="23"/>
                      <a:pt x="3" y="23"/>
                      <a:pt x="2" y="22"/>
                    </a:cubicBezTo>
                    <a:cubicBezTo>
                      <a:pt x="2" y="20"/>
                      <a:pt x="3" y="20"/>
                      <a:pt x="2" y="19"/>
                    </a:cubicBezTo>
                    <a:cubicBezTo>
                      <a:pt x="2" y="19"/>
                      <a:pt x="1" y="18"/>
                      <a:pt x="1" y="18"/>
                    </a:cubicBezTo>
                    <a:cubicBezTo>
                      <a:pt x="2" y="17"/>
                      <a:pt x="1" y="17"/>
                      <a:pt x="1" y="17"/>
                    </a:cubicBezTo>
                    <a:cubicBezTo>
                      <a:pt x="1" y="17"/>
                      <a:pt x="0" y="17"/>
                      <a:pt x="1" y="16"/>
                    </a:cubicBezTo>
                    <a:cubicBezTo>
                      <a:pt x="1" y="16"/>
                      <a:pt x="0" y="15"/>
                      <a:pt x="1" y="15"/>
                    </a:cubicBezTo>
                    <a:cubicBezTo>
                      <a:pt x="2" y="14"/>
                      <a:pt x="2" y="15"/>
                      <a:pt x="2" y="15"/>
                    </a:cubicBezTo>
                    <a:cubicBezTo>
                      <a:pt x="2" y="16"/>
                      <a:pt x="3" y="15"/>
                      <a:pt x="3" y="16"/>
                    </a:cubicBezTo>
                    <a:cubicBezTo>
                      <a:pt x="3" y="16"/>
                      <a:pt x="4" y="17"/>
                      <a:pt x="4" y="17"/>
                    </a:cubicBezTo>
                    <a:cubicBezTo>
                      <a:pt x="5" y="17"/>
                      <a:pt x="6" y="15"/>
                      <a:pt x="5" y="15"/>
                    </a:cubicBezTo>
                    <a:cubicBezTo>
                      <a:pt x="3" y="15"/>
                      <a:pt x="5" y="14"/>
                      <a:pt x="4" y="14"/>
                    </a:cubicBezTo>
                    <a:cubicBezTo>
                      <a:pt x="4" y="14"/>
                      <a:pt x="4" y="13"/>
                      <a:pt x="4" y="13"/>
                    </a:cubicBezTo>
                    <a:cubicBezTo>
                      <a:pt x="3" y="13"/>
                      <a:pt x="4" y="12"/>
                      <a:pt x="4" y="12"/>
                    </a:cubicBezTo>
                    <a:cubicBezTo>
                      <a:pt x="4" y="12"/>
                      <a:pt x="5" y="11"/>
                      <a:pt x="4" y="11"/>
                    </a:cubicBezTo>
                    <a:cubicBezTo>
                      <a:pt x="3" y="10"/>
                      <a:pt x="4" y="9"/>
                      <a:pt x="3" y="9"/>
                    </a:cubicBezTo>
                    <a:cubicBezTo>
                      <a:pt x="2" y="9"/>
                      <a:pt x="3" y="8"/>
                      <a:pt x="2" y="7"/>
                    </a:cubicBezTo>
                    <a:cubicBezTo>
                      <a:pt x="2" y="7"/>
                      <a:pt x="3" y="6"/>
                      <a:pt x="3" y="6"/>
                    </a:cubicBezTo>
                    <a:cubicBezTo>
                      <a:pt x="2" y="6"/>
                      <a:pt x="3" y="5"/>
                      <a:pt x="3" y="5"/>
                    </a:cubicBezTo>
                    <a:cubicBezTo>
                      <a:pt x="2" y="4"/>
                      <a:pt x="3" y="3"/>
                      <a:pt x="3" y="3"/>
                    </a:cubicBezTo>
                    <a:cubicBezTo>
                      <a:pt x="3" y="3"/>
                      <a:pt x="4" y="2"/>
                      <a:pt x="3" y="2"/>
                    </a:cubicBezTo>
                    <a:cubicBezTo>
                      <a:pt x="2" y="2"/>
                      <a:pt x="4" y="1"/>
                      <a:pt x="4" y="1"/>
                    </a:cubicBezTo>
                    <a:cubicBezTo>
                      <a:pt x="4" y="2"/>
                      <a:pt x="5" y="0"/>
                      <a:pt x="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0" name="philippines">
                <a:extLst>
                  <a:ext uri="{FF2B5EF4-FFF2-40B4-BE49-F238E27FC236}">
                    <a16:creationId xmlns:a16="http://schemas.microsoft.com/office/drawing/2014/main" id="{97446D65-3C7F-42DF-A86F-F27C6E9D4FD1}"/>
                  </a:ext>
                </a:extLst>
              </p:cNvPr>
              <p:cNvSpPr>
                <a:spLocks/>
              </p:cNvSpPr>
              <p:nvPr/>
            </p:nvSpPr>
            <p:spPr bwMode="auto">
              <a:xfrm>
                <a:off x="4044" y="1949"/>
                <a:ext cx="19" cy="19"/>
              </a:xfrm>
              <a:custGeom>
                <a:avLst/>
                <a:gdLst/>
                <a:ahLst/>
                <a:cxnLst>
                  <a:cxn ang="0">
                    <a:pos x="0" y="0"/>
                  </a:cxn>
                  <a:cxn ang="0">
                    <a:pos x="2" y="0"/>
                  </a:cxn>
                  <a:cxn ang="0">
                    <a:pos x="3" y="0"/>
                  </a:cxn>
                  <a:cxn ang="0">
                    <a:pos x="4" y="1"/>
                  </a:cxn>
                  <a:cxn ang="0">
                    <a:pos x="5" y="1"/>
                  </a:cxn>
                  <a:cxn ang="0">
                    <a:pos x="7" y="2"/>
                  </a:cxn>
                  <a:cxn ang="0">
                    <a:pos x="7" y="3"/>
                  </a:cxn>
                  <a:cxn ang="0">
                    <a:pos x="8" y="6"/>
                  </a:cxn>
                  <a:cxn ang="0">
                    <a:pos x="8" y="6"/>
                  </a:cxn>
                  <a:cxn ang="0">
                    <a:pos x="6" y="7"/>
                  </a:cxn>
                  <a:cxn ang="0">
                    <a:pos x="4" y="6"/>
                  </a:cxn>
                  <a:cxn ang="0">
                    <a:pos x="4" y="5"/>
                  </a:cxn>
                  <a:cxn ang="0">
                    <a:pos x="3" y="4"/>
                  </a:cxn>
                  <a:cxn ang="0">
                    <a:pos x="2" y="2"/>
                  </a:cxn>
                  <a:cxn ang="0">
                    <a:pos x="1" y="1"/>
                  </a:cxn>
                  <a:cxn ang="0">
                    <a:pos x="0" y="1"/>
                  </a:cxn>
                  <a:cxn ang="0">
                    <a:pos x="0" y="0"/>
                  </a:cxn>
                </a:cxnLst>
                <a:rect l="0" t="0" r="r" b="b"/>
                <a:pathLst>
                  <a:path w="8" h="8">
                    <a:moveTo>
                      <a:pt x="0" y="0"/>
                    </a:moveTo>
                    <a:cubicBezTo>
                      <a:pt x="1" y="0"/>
                      <a:pt x="1" y="0"/>
                      <a:pt x="2" y="0"/>
                    </a:cubicBezTo>
                    <a:cubicBezTo>
                      <a:pt x="2" y="1"/>
                      <a:pt x="2" y="0"/>
                      <a:pt x="3" y="0"/>
                    </a:cubicBezTo>
                    <a:cubicBezTo>
                      <a:pt x="3" y="1"/>
                      <a:pt x="3" y="1"/>
                      <a:pt x="4" y="1"/>
                    </a:cubicBezTo>
                    <a:cubicBezTo>
                      <a:pt x="5" y="1"/>
                      <a:pt x="5" y="1"/>
                      <a:pt x="5" y="1"/>
                    </a:cubicBezTo>
                    <a:cubicBezTo>
                      <a:pt x="6" y="2"/>
                      <a:pt x="7" y="2"/>
                      <a:pt x="7" y="2"/>
                    </a:cubicBezTo>
                    <a:cubicBezTo>
                      <a:pt x="7" y="3"/>
                      <a:pt x="8" y="2"/>
                      <a:pt x="7" y="3"/>
                    </a:cubicBezTo>
                    <a:cubicBezTo>
                      <a:pt x="7" y="4"/>
                      <a:pt x="8" y="5"/>
                      <a:pt x="8" y="6"/>
                    </a:cubicBezTo>
                    <a:cubicBezTo>
                      <a:pt x="8" y="6"/>
                      <a:pt x="8" y="6"/>
                      <a:pt x="8" y="6"/>
                    </a:cubicBezTo>
                    <a:cubicBezTo>
                      <a:pt x="7" y="7"/>
                      <a:pt x="7" y="8"/>
                      <a:pt x="6" y="7"/>
                    </a:cubicBezTo>
                    <a:cubicBezTo>
                      <a:pt x="6" y="7"/>
                      <a:pt x="4" y="7"/>
                      <a:pt x="4" y="6"/>
                    </a:cubicBezTo>
                    <a:cubicBezTo>
                      <a:pt x="5" y="6"/>
                      <a:pt x="4" y="5"/>
                      <a:pt x="4" y="5"/>
                    </a:cubicBezTo>
                    <a:cubicBezTo>
                      <a:pt x="3" y="5"/>
                      <a:pt x="3" y="4"/>
                      <a:pt x="3" y="4"/>
                    </a:cubicBezTo>
                    <a:cubicBezTo>
                      <a:pt x="3" y="3"/>
                      <a:pt x="2" y="2"/>
                      <a:pt x="2" y="2"/>
                    </a:cubicBezTo>
                    <a:cubicBezTo>
                      <a:pt x="1" y="2"/>
                      <a:pt x="1" y="2"/>
                      <a:pt x="1" y="1"/>
                    </a:cubicBezTo>
                    <a:cubicBezTo>
                      <a:pt x="1" y="1"/>
                      <a:pt x="1" y="1"/>
                      <a:pt x="0" y="1"/>
                    </a:cubicBezTo>
                    <a:cubicBezTo>
                      <a:pt x="0" y="1"/>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1" name="Freeform 75">
                <a:extLst>
                  <a:ext uri="{FF2B5EF4-FFF2-40B4-BE49-F238E27FC236}">
                    <a16:creationId xmlns:a16="http://schemas.microsoft.com/office/drawing/2014/main" id="{1DBB8F01-ED1B-4F3D-8773-F97FBF4B1D63}"/>
                  </a:ext>
                </a:extLst>
              </p:cNvPr>
              <p:cNvSpPr>
                <a:spLocks/>
              </p:cNvSpPr>
              <p:nvPr/>
            </p:nvSpPr>
            <p:spPr bwMode="auto">
              <a:xfrm>
                <a:off x="4063" y="1949"/>
                <a:ext cx="9" cy="7"/>
              </a:xfrm>
              <a:custGeom>
                <a:avLst/>
                <a:gdLst/>
                <a:ahLst/>
                <a:cxnLst>
                  <a:cxn ang="0">
                    <a:pos x="0" y="1"/>
                  </a:cxn>
                  <a:cxn ang="0">
                    <a:pos x="1" y="0"/>
                  </a:cxn>
                  <a:cxn ang="0">
                    <a:pos x="2" y="0"/>
                  </a:cxn>
                  <a:cxn ang="0">
                    <a:pos x="3" y="1"/>
                  </a:cxn>
                  <a:cxn ang="0">
                    <a:pos x="3" y="2"/>
                  </a:cxn>
                  <a:cxn ang="0">
                    <a:pos x="2" y="3"/>
                  </a:cxn>
                  <a:cxn ang="0">
                    <a:pos x="0" y="2"/>
                  </a:cxn>
                  <a:cxn ang="0">
                    <a:pos x="0" y="1"/>
                  </a:cxn>
                </a:cxnLst>
                <a:rect l="0" t="0" r="r" b="b"/>
                <a:pathLst>
                  <a:path w="4" h="3">
                    <a:moveTo>
                      <a:pt x="0" y="1"/>
                    </a:moveTo>
                    <a:cubicBezTo>
                      <a:pt x="1" y="1"/>
                      <a:pt x="0" y="0"/>
                      <a:pt x="1" y="0"/>
                    </a:cubicBezTo>
                    <a:cubicBezTo>
                      <a:pt x="1" y="0"/>
                      <a:pt x="2" y="0"/>
                      <a:pt x="2" y="0"/>
                    </a:cubicBezTo>
                    <a:cubicBezTo>
                      <a:pt x="2" y="1"/>
                      <a:pt x="3" y="0"/>
                      <a:pt x="3" y="1"/>
                    </a:cubicBezTo>
                    <a:cubicBezTo>
                      <a:pt x="3" y="1"/>
                      <a:pt x="4" y="1"/>
                      <a:pt x="3" y="2"/>
                    </a:cubicBezTo>
                    <a:cubicBezTo>
                      <a:pt x="2" y="2"/>
                      <a:pt x="2" y="3"/>
                      <a:pt x="2" y="3"/>
                    </a:cubicBezTo>
                    <a:cubicBezTo>
                      <a:pt x="1" y="3"/>
                      <a:pt x="1" y="2"/>
                      <a:pt x="0" y="2"/>
                    </a:cubicBezTo>
                    <a:cubicBezTo>
                      <a:pt x="0" y="2"/>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2" name="Freeform 76">
                <a:extLst>
                  <a:ext uri="{FF2B5EF4-FFF2-40B4-BE49-F238E27FC236}">
                    <a16:creationId xmlns:a16="http://schemas.microsoft.com/office/drawing/2014/main" id="{572B2993-1CB7-4D14-A14A-13D945C89439}"/>
                  </a:ext>
                </a:extLst>
              </p:cNvPr>
              <p:cNvSpPr>
                <a:spLocks/>
              </p:cNvSpPr>
              <p:nvPr/>
            </p:nvSpPr>
            <p:spPr bwMode="auto">
              <a:xfrm>
                <a:off x="4080" y="1960"/>
                <a:ext cx="17" cy="19"/>
              </a:xfrm>
              <a:custGeom>
                <a:avLst/>
                <a:gdLst/>
                <a:ahLst/>
                <a:cxnLst>
                  <a:cxn ang="0">
                    <a:pos x="1" y="1"/>
                  </a:cxn>
                  <a:cxn ang="0">
                    <a:pos x="3" y="2"/>
                  </a:cxn>
                  <a:cxn ang="0">
                    <a:pos x="4" y="3"/>
                  </a:cxn>
                  <a:cxn ang="0">
                    <a:pos x="6" y="4"/>
                  </a:cxn>
                  <a:cxn ang="0">
                    <a:pos x="7" y="6"/>
                  </a:cxn>
                  <a:cxn ang="0">
                    <a:pos x="6" y="7"/>
                  </a:cxn>
                  <a:cxn ang="0">
                    <a:pos x="5" y="6"/>
                  </a:cxn>
                  <a:cxn ang="0">
                    <a:pos x="4" y="5"/>
                  </a:cxn>
                  <a:cxn ang="0">
                    <a:pos x="3" y="5"/>
                  </a:cxn>
                  <a:cxn ang="0">
                    <a:pos x="2" y="5"/>
                  </a:cxn>
                  <a:cxn ang="0">
                    <a:pos x="2" y="6"/>
                  </a:cxn>
                  <a:cxn ang="0">
                    <a:pos x="1" y="5"/>
                  </a:cxn>
                  <a:cxn ang="0">
                    <a:pos x="1" y="4"/>
                  </a:cxn>
                  <a:cxn ang="0">
                    <a:pos x="1" y="3"/>
                  </a:cxn>
                  <a:cxn ang="0">
                    <a:pos x="1" y="1"/>
                  </a:cxn>
                </a:cxnLst>
                <a:rect l="0" t="0" r="r" b="b"/>
                <a:pathLst>
                  <a:path w="7" h="8">
                    <a:moveTo>
                      <a:pt x="1" y="1"/>
                    </a:moveTo>
                    <a:cubicBezTo>
                      <a:pt x="2" y="1"/>
                      <a:pt x="3" y="1"/>
                      <a:pt x="3" y="2"/>
                    </a:cubicBezTo>
                    <a:cubicBezTo>
                      <a:pt x="3" y="2"/>
                      <a:pt x="4" y="2"/>
                      <a:pt x="4" y="3"/>
                    </a:cubicBezTo>
                    <a:cubicBezTo>
                      <a:pt x="4" y="3"/>
                      <a:pt x="5" y="3"/>
                      <a:pt x="6" y="4"/>
                    </a:cubicBezTo>
                    <a:cubicBezTo>
                      <a:pt x="7" y="5"/>
                      <a:pt x="7" y="6"/>
                      <a:pt x="7" y="6"/>
                    </a:cubicBezTo>
                    <a:cubicBezTo>
                      <a:pt x="7" y="7"/>
                      <a:pt x="7" y="8"/>
                      <a:pt x="6" y="7"/>
                    </a:cubicBezTo>
                    <a:cubicBezTo>
                      <a:pt x="6" y="6"/>
                      <a:pt x="5" y="6"/>
                      <a:pt x="5" y="6"/>
                    </a:cubicBezTo>
                    <a:cubicBezTo>
                      <a:pt x="4" y="6"/>
                      <a:pt x="5" y="6"/>
                      <a:pt x="4" y="5"/>
                    </a:cubicBezTo>
                    <a:cubicBezTo>
                      <a:pt x="3" y="5"/>
                      <a:pt x="4" y="5"/>
                      <a:pt x="3" y="5"/>
                    </a:cubicBezTo>
                    <a:cubicBezTo>
                      <a:pt x="3" y="4"/>
                      <a:pt x="2" y="5"/>
                      <a:pt x="2" y="5"/>
                    </a:cubicBezTo>
                    <a:cubicBezTo>
                      <a:pt x="2" y="6"/>
                      <a:pt x="2" y="7"/>
                      <a:pt x="2" y="6"/>
                    </a:cubicBezTo>
                    <a:cubicBezTo>
                      <a:pt x="1" y="6"/>
                      <a:pt x="2" y="5"/>
                      <a:pt x="1" y="5"/>
                    </a:cubicBezTo>
                    <a:cubicBezTo>
                      <a:pt x="1" y="5"/>
                      <a:pt x="2" y="4"/>
                      <a:pt x="1" y="4"/>
                    </a:cubicBezTo>
                    <a:cubicBezTo>
                      <a:pt x="1" y="4"/>
                      <a:pt x="1" y="4"/>
                      <a:pt x="1" y="3"/>
                    </a:cubicBezTo>
                    <a:cubicBezTo>
                      <a:pt x="1" y="2"/>
                      <a:pt x="0" y="0"/>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3" name="Philippines">
                <a:extLst>
                  <a:ext uri="{FF2B5EF4-FFF2-40B4-BE49-F238E27FC236}">
                    <a16:creationId xmlns:a16="http://schemas.microsoft.com/office/drawing/2014/main" id="{BCF54FDB-B86C-4F48-B7BE-CE06F32D2964}"/>
                  </a:ext>
                </a:extLst>
              </p:cNvPr>
              <p:cNvSpPr>
                <a:spLocks/>
              </p:cNvSpPr>
              <p:nvPr/>
            </p:nvSpPr>
            <p:spPr bwMode="auto">
              <a:xfrm>
                <a:off x="4091" y="1958"/>
                <a:ext cx="24" cy="28"/>
              </a:xfrm>
              <a:custGeom>
                <a:avLst/>
                <a:gdLst/>
                <a:ahLst/>
                <a:cxnLst>
                  <a:cxn ang="0">
                    <a:pos x="0" y="1"/>
                  </a:cxn>
                  <a:cxn ang="0">
                    <a:pos x="1" y="2"/>
                  </a:cxn>
                  <a:cxn ang="0">
                    <a:pos x="2" y="4"/>
                  </a:cxn>
                  <a:cxn ang="0">
                    <a:pos x="3" y="5"/>
                  </a:cxn>
                  <a:cxn ang="0">
                    <a:pos x="4" y="6"/>
                  </a:cxn>
                  <a:cxn ang="0">
                    <a:pos x="4" y="7"/>
                  </a:cxn>
                  <a:cxn ang="0">
                    <a:pos x="4" y="8"/>
                  </a:cxn>
                  <a:cxn ang="0">
                    <a:pos x="4" y="9"/>
                  </a:cxn>
                  <a:cxn ang="0">
                    <a:pos x="5" y="10"/>
                  </a:cxn>
                  <a:cxn ang="0">
                    <a:pos x="5" y="10"/>
                  </a:cxn>
                  <a:cxn ang="0">
                    <a:pos x="7" y="11"/>
                  </a:cxn>
                  <a:cxn ang="0">
                    <a:pos x="7" y="12"/>
                  </a:cxn>
                  <a:cxn ang="0">
                    <a:pos x="8" y="12"/>
                  </a:cxn>
                  <a:cxn ang="0">
                    <a:pos x="9" y="11"/>
                  </a:cxn>
                  <a:cxn ang="0">
                    <a:pos x="10" y="9"/>
                  </a:cxn>
                  <a:cxn ang="0">
                    <a:pos x="8" y="8"/>
                  </a:cxn>
                  <a:cxn ang="0">
                    <a:pos x="7" y="7"/>
                  </a:cxn>
                  <a:cxn ang="0">
                    <a:pos x="7" y="6"/>
                  </a:cxn>
                  <a:cxn ang="0">
                    <a:pos x="6" y="4"/>
                  </a:cxn>
                  <a:cxn ang="0">
                    <a:pos x="6" y="3"/>
                  </a:cxn>
                  <a:cxn ang="0">
                    <a:pos x="6" y="2"/>
                  </a:cxn>
                  <a:cxn ang="0">
                    <a:pos x="5" y="2"/>
                  </a:cxn>
                  <a:cxn ang="0">
                    <a:pos x="5" y="1"/>
                  </a:cxn>
                  <a:cxn ang="0">
                    <a:pos x="4" y="1"/>
                  </a:cxn>
                  <a:cxn ang="0">
                    <a:pos x="3" y="1"/>
                  </a:cxn>
                  <a:cxn ang="0">
                    <a:pos x="2" y="1"/>
                  </a:cxn>
                  <a:cxn ang="0">
                    <a:pos x="0" y="1"/>
                  </a:cxn>
                </a:cxnLst>
                <a:rect l="0" t="0" r="r" b="b"/>
                <a:pathLst>
                  <a:path w="10" h="12">
                    <a:moveTo>
                      <a:pt x="0" y="1"/>
                    </a:moveTo>
                    <a:cubicBezTo>
                      <a:pt x="0" y="2"/>
                      <a:pt x="0" y="2"/>
                      <a:pt x="1" y="2"/>
                    </a:cubicBezTo>
                    <a:cubicBezTo>
                      <a:pt x="1" y="3"/>
                      <a:pt x="1" y="3"/>
                      <a:pt x="2" y="4"/>
                    </a:cubicBezTo>
                    <a:cubicBezTo>
                      <a:pt x="2" y="5"/>
                      <a:pt x="2" y="5"/>
                      <a:pt x="3" y="5"/>
                    </a:cubicBezTo>
                    <a:cubicBezTo>
                      <a:pt x="3" y="6"/>
                      <a:pt x="3" y="6"/>
                      <a:pt x="4" y="6"/>
                    </a:cubicBezTo>
                    <a:cubicBezTo>
                      <a:pt x="4" y="7"/>
                      <a:pt x="4" y="6"/>
                      <a:pt x="4" y="7"/>
                    </a:cubicBezTo>
                    <a:cubicBezTo>
                      <a:pt x="5" y="7"/>
                      <a:pt x="5" y="7"/>
                      <a:pt x="4" y="8"/>
                    </a:cubicBezTo>
                    <a:cubicBezTo>
                      <a:pt x="4" y="8"/>
                      <a:pt x="3" y="9"/>
                      <a:pt x="4" y="9"/>
                    </a:cubicBezTo>
                    <a:cubicBezTo>
                      <a:pt x="4" y="9"/>
                      <a:pt x="5" y="9"/>
                      <a:pt x="5" y="10"/>
                    </a:cubicBezTo>
                    <a:cubicBezTo>
                      <a:pt x="5" y="10"/>
                      <a:pt x="5" y="11"/>
                      <a:pt x="5" y="10"/>
                    </a:cubicBezTo>
                    <a:cubicBezTo>
                      <a:pt x="6" y="10"/>
                      <a:pt x="7" y="10"/>
                      <a:pt x="7" y="11"/>
                    </a:cubicBezTo>
                    <a:cubicBezTo>
                      <a:pt x="7" y="12"/>
                      <a:pt x="7" y="12"/>
                      <a:pt x="7" y="12"/>
                    </a:cubicBezTo>
                    <a:cubicBezTo>
                      <a:pt x="8" y="11"/>
                      <a:pt x="8" y="12"/>
                      <a:pt x="8" y="12"/>
                    </a:cubicBezTo>
                    <a:cubicBezTo>
                      <a:pt x="9" y="11"/>
                      <a:pt x="9" y="12"/>
                      <a:pt x="9" y="11"/>
                    </a:cubicBezTo>
                    <a:cubicBezTo>
                      <a:pt x="9" y="10"/>
                      <a:pt x="10" y="9"/>
                      <a:pt x="10" y="9"/>
                    </a:cubicBezTo>
                    <a:cubicBezTo>
                      <a:pt x="9" y="9"/>
                      <a:pt x="9" y="8"/>
                      <a:pt x="8" y="8"/>
                    </a:cubicBezTo>
                    <a:cubicBezTo>
                      <a:pt x="8" y="8"/>
                      <a:pt x="8" y="7"/>
                      <a:pt x="7" y="7"/>
                    </a:cubicBezTo>
                    <a:cubicBezTo>
                      <a:pt x="7" y="7"/>
                      <a:pt x="7" y="6"/>
                      <a:pt x="7" y="6"/>
                    </a:cubicBezTo>
                    <a:cubicBezTo>
                      <a:pt x="6" y="5"/>
                      <a:pt x="5" y="5"/>
                      <a:pt x="6" y="4"/>
                    </a:cubicBezTo>
                    <a:cubicBezTo>
                      <a:pt x="6" y="3"/>
                      <a:pt x="6" y="3"/>
                      <a:pt x="6" y="3"/>
                    </a:cubicBezTo>
                    <a:cubicBezTo>
                      <a:pt x="5" y="2"/>
                      <a:pt x="7" y="2"/>
                      <a:pt x="6" y="2"/>
                    </a:cubicBezTo>
                    <a:cubicBezTo>
                      <a:pt x="5" y="1"/>
                      <a:pt x="5" y="2"/>
                      <a:pt x="5" y="2"/>
                    </a:cubicBezTo>
                    <a:cubicBezTo>
                      <a:pt x="5" y="1"/>
                      <a:pt x="5" y="1"/>
                      <a:pt x="5" y="1"/>
                    </a:cubicBezTo>
                    <a:cubicBezTo>
                      <a:pt x="4" y="1"/>
                      <a:pt x="4" y="0"/>
                      <a:pt x="4" y="1"/>
                    </a:cubicBezTo>
                    <a:cubicBezTo>
                      <a:pt x="4" y="1"/>
                      <a:pt x="3" y="1"/>
                      <a:pt x="3" y="1"/>
                    </a:cubicBezTo>
                    <a:cubicBezTo>
                      <a:pt x="3" y="1"/>
                      <a:pt x="2" y="1"/>
                      <a:pt x="2" y="1"/>
                    </a:cubicBezTo>
                    <a:cubicBezTo>
                      <a:pt x="1" y="1"/>
                      <a:pt x="1"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4" name="Philippines">
                <a:extLst>
                  <a:ext uri="{FF2B5EF4-FFF2-40B4-BE49-F238E27FC236}">
                    <a16:creationId xmlns:a16="http://schemas.microsoft.com/office/drawing/2014/main" id="{C73C1AC5-49D9-4DA5-A781-DB55DA43454A}"/>
                  </a:ext>
                </a:extLst>
              </p:cNvPr>
              <p:cNvSpPr>
                <a:spLocks/>
              </p:cNvSpPr>
              <p:nvPr/>
            </p:nvSpPr>
            <p:spPr bwMode="auto">
              <a:xfrm>
                <a:off x="4094" y="1979"/>
                <a:ext cx="16" cy="24"/>
              </a:xfrm>
              <a:custGeom>
                <a:avLst/>
                <a:gdLst/>
                <a:ahLst/>
                <a:cxnLst>
                  <a:cxn ang="0">
                    <a:pos x="2" y="1"/>
                  </a:cxn>
                  <a:cxn ang="0">
                    <a:pos x="3" y="1"/>
                  </a:cxn>
                  <a:cxn ang="0">
                    <a:pos x="4" y="2"/>
                  </a:cxn>
                  <a:cxn ang="0">
                    <a:pos x="5" y="4"/>
                  </a:cxn>
                  <a:cxn ang="0">
                    <a:pos x="6" y="5"/>
                  </a:cxn>
                  <a:cxn ang="0">
                    <a:pos x="6" y="6"/>
                  </a:cxn>
                  <a:cxn ang="0">
                    <a:pos x="6" y="7"/>
                  </a:cxn>
                  <a:cxn ang="0">
                    <a:pos x="6" y="8"/>
                  </a:cxn>
                  <a:cxn ang="0">
                    <a:pos x="5" y="7"/>
                  </a:cxn>
                  <a:cxn ang="0">
                    <a:pos x="5" y="8"/>
                  </a:cxn>
                  <a:cxn ang="0">
                    <a:pos x="5" y="10"/>
                  </a:cxn>
                  <a:cxn ang="0">
                    <a:pos x="4" y="9"/>
                  </a:cxn>
                  <a:cxn ang="0">
                    <a:pos x="3" y="8"/>
                  </a:cxn>
                  <a:cxn ang="0">
                    <a:pos x="3" y="6"/>
                  </a:cxn>
                  <a:cxn ang="0">
                    <a:pos x="3" y="5"/>
                  </a:cxn>
                  <a:cxn ang="0">
                    <a:pos x="2" y="3"/>
                  </a:cxn>
                  <a:cxn ang="0">
                    <a:pos x="2" y="4"/>
                  </a:cxn>
                  <a:cxn ang="0">
                    <a:pos x="1" y="4"/>
                  </a:cxn>
                  <a:cxn ang="0">
                    <a:pos x="1" y="3"/>
                  </a:cxn>
                  <a:cxn ang="0">
                    <a:pos x="1" y="1"/>
                  </a:cxn>
                  <a:cxn ang="0">
                    <a:pos x="0" y="0"/>
                  </a:cxn>
                  <a:cxn ang="0">
                    <a:pos x="1" y="1"/>
                  </a:cxn>
                  <a:cxn ang="0">
                    <a:pos x="2" y="1"/>
                  </a:cxn>
                </a:cxnLst>
                <a:rect l="0" t="0" r="r" b="b"/>
                <a:pathLst>
                  <a:path w="7" h="10">
                    <a:moveTo>
                      <a:pt x="2" y="1"/>
                    </a:moveTo>
                    <a:cubicBezTo>
                      <a:pt x="3" y="1"/>
                      <a:pt x="3" y="0"/>
                      <a:pt x="3" y="1"/>
                    </a:cubicBezTo>
                    <a:cubicBezTo>
                      <a:pt x="4" y="1"/>
                      <a:pt x="4" y="2"/>
                      <a:pt x="4" y="2"/>
                    </a:cubicBezTo>
                    <a:cubicBezTo>
                      <a:pt x="4" y="4"/>
                      <a:pt x="4" y="4"/>
                      <a:pt x="5" y="4"/>
                    </a:cubicBezTo>
                    <a:cubicBezTo>
                      <a:pt x="6" y="4"/>
                      <a:pt x="5" y="5"/>
                      <a:pt x="6" y="5"/>
                    </a:cubicBezTo>
                    <a:cubicBezTo>
                      <a:pt x="6" y="6"/>
                      <a:pt x="6" y="6"/>
                      <a:pt x="6" y="6"/>
                    </a:cubicBezTo>
                    <a:cubicBezTo>
                      <a:pt x="6" y="7"/>
                      <a:pt x="7" y="7"/>
                      <a:pt x="6" y="7"/>
                    </a:cubicBezTo>
                    <a:cubicBezTo>
                      <a:pt x="6" y="7"/>
                      <a:pt x="6" y="7"/>
                      <a:pt x="6" y="8"/>
                    </a:cubicBezTo>
                    <a:cubicBezTo>
                      <a:pt x="7" y="8"/>
                      <a:pt x="6" y="8"/>
                      <a:pt x="5" y="7"/>
                    </a:cubicBezTo>
                    <a:cubicBezTo>
                      <a:pt x="5" y="7"/>
                      <a:pt x="5" y="7"/>
                      <a:pt x="5" y="8"/>
                    </a:cubicBezTo>
                    <a:cubicBezTo>
                      <a:pt x="5" y="9"/>
                      <a:pt x="5" y="9"/>
                      <a:pt x="5" y="10"/>
                    </a:cubicBezTo>
                    <a:cubicBezTo>
                      <a:pt x="5" y="10"/>
                      <a:pt x="4" y="8"/>
                      <a:pt x="4" y="9"/>
                    </a:cubicBezTo>
                    <a:cubicBezTo>
                      <a:pt x="4" y="9"/>
                      <a:pt x="3" y="9"/>
                      <a:pt x="3" y="8"/>
                    </a:cubicBezTo>
                    <a:cubicBezTo>
                      <a:pt x="4" y="7"/>
                      <a:pt x="2" y="7"/>
                      <a:pt x="3" y="6"/>
                    </a:cubicBezTo>
                    <a:cubicBezTo>
                      <a:pt x="3" y="5"/>
                      <a:pt x="3" y="6"/>
                      <a:pt x="3" y="5"/>
                    </a:cubicBezTo>
                    <a:cubicBezTo>
                      <a:pt x="3" y="4"/>
                      <a:pt x="3" y="3"/>
                      <a:pt x="2" y="3"/>
                    </a:cubicBezTo>
                    <a:cubicBezTo>
                      <a:pt x="2" y="3"/>
                      <a:pt x="2" y="4"/>
                      <a:pt x="2" y="4"/>
                    </a:cubicBezTo>
                    <a:cubicBezTo>
                      <a:pt x="2" y="4"/>
                      <a:pt x="2" y="3"/>
                      <a:pt x="1" y="4"/>
                    </a:cubicBezTo>
                    <a:cubicBezTo>
                      <a:pt x="1" y="4"/>
                      <a:pt x="1" y="3"/>
                      <a:pt x="1" y="3"/>
                    </a:cubicBezTo>
                    <a:cubicBezTo>
                      <a:pt x="1" y="3"/>
                      <a:pt x="1" y="2"/>
                      <a:pt x="1" y="1"/>
                    </a:cubicBezTo>
                    <a:cubicBezTo>
                      <a:pt x="0" y="1"/>
                      <a:pt x="0" y="1"/>
                      <a:pt x="0" y="0"/>
                    </a:cubicBezTo>
                    <a:cubicBezTo>
                      <a:pt x="0" y="0"/>
                      <a:pt x="1" y="0"/>
                      <a:pt x="1" y="1"/>
                    </a:cubicBezTo>
                    <a:cubicBezTo>
                      <a:pt x="1" y="1"/>
                      <a:pt x="2" y="1"/>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5" name="Philippines">
                <a:extLst>
                  <a:ext uri="{FF2B5EF4-FFF2-40B4-BE49-F238E27FC236}">
                    <a16:creationId xmlns:a16="http://schemas.microsoft.com/office/drawing/2014/main" id="{78B8BFD4-A8E3-4D44-8E8C-F95D7592FFC0}"/>
                  </a:ext>
                </a:extLst>
              </p:cNvPr>
              <p:cNvSpPr>
                <a:spLocks/>
              </p:cNvSpPr>
              <p:nvPr/>
            </p:nvSpPr>
            <p:spPr bwMode="auto">
              <a:xfrm>
                <a:off x="4069" y="1973"/>
                <a:ext cx="19" cy="24"/>
              </a:xfrm>
              <a:custGeom>
                <a:avLst/>
                <a:gdLst/>
                <a:ahLst/>
                <a:cxnLst>
                  <a:cxn ang="0">
                    <a:pos x="1" y="0"/>
                  </a:cxn>
                  <a:cxn ang="0">
                    <a:pos x="2" y="1"/>
                  </a:cxn>
                  <a:cxn ang="0">
                    <a:pos x="4" y="1"/>
                  </a:cxn>
                  <a:cxn ang="0">
                    <a:pos x="5" y="2"/>
                  </a:cxn>
                  <a:cxn ang="0">
                    <a:pos x="6" y="2"/>
                  </a:cxn>
                  <a:cxn ang="0">
                    <a:pos x="6" y="2"/>
                  </a:cxn>
                  <a:cxn ang="0">
                    <a:pos x="8" y="2"/>
                  </a:cxn>
                  <a:cxn ang="0">
                    <a:pos x="8" y="3"/>
                  </a:cxn>
                  <a:cxn ang="0">
                    <a:pos x="8" y="3"/>
                  </a:cxn>
                  <a:cxn ang="0">
                    <a:pos x="7" y="4"/>
                  </a:cxn>
                  <a:cxn ang="0">
                    <a:pos x="7" y="5"/>
                  </a:cxn>
                  <a:cxn ang="0">
                    <a:pos x="7" y="5"/>
                  </a:cxn>
                  <a:cxn ang="0">
                    <a:pos x="5" y="6"/>
                  </a:cxn>
                  <a:cxn ang="0">
                    <a:pos x="5" y="7"/>
                  </a:cxn>
                  <a:cxn ang="0">
                    <a:pos x="3" y="8"/>
                  </a:cxn>
                  <a:cxn ang="0">
                    <a:pos x="3" y="10"/>
                  </a:cxn>
                  <a:cxn ang="0">
                    <a:pos x="2" y="9"/>
                  </a:cxn>
                  <a:cxn ang="0">
                    <a:pos x="2" y="8"/>
                  </a:cxn>
                  <a:cxn ang="0">
                    <a:pos x="2" y="7"/>
                  </a:cxn>
                  <a:cxn ang="0">
                    <a:pos x="2" y="5"/>
                  </a:cxn>
                  <a:cxn ang="0">
                    <a:pos x="2" y="4"/>
                  </a:cxn>
                  <a:cxn ang="0">
                    <a:pos x="2" y="2"/>
                  </a:cxn>
                  <a:cxn ang="0">
                    <a:pos x="2" y="2"/>
                  </a:cxn>
                  <a:cxn ang="0">
                    <a:pos x="1" y="1"/>
                  </a:cxn>
                  <a:cxn ang="0">
                    <a:pos x="0" y="1"/>
                  </a:cxn>
                  <a:cxn ang="0">
                    <a:pos x="1" y="0"/>
                  </a:cxn>
                </a:cxnLst>
                <a:rect l="0" t="0" r="r" b="b"/>
                <a:pathLst>
                  <a:path w="8" h="10">
                    <a:moveTo>
                      <a:pt x="1" y="0"/>
                    </a:moveTo>
                    <a:cubicBezTo>
                      <a:pt x="1" y="0"/>
                      <a:pt x="2" y="0"/>
                      <a:pt x="2" y="1"/>
                    </a:cubicBezTo>
                    <a:cubicBezTo>
                      <a:pt x="3" y="1"/>
                      <a:pt x="4" y="1"/>
                      <a:pt x="4" y="1"/>
                    </a:cubicBezTo>
                    <a:cubicBezTo>
                      <a:pt x="4" y="2"/>
                      <a:pt x="4" y="3"/>
                      <a:pt x="5" y="2"/>
                    </a:cubicBezTo>
                    <a:cubicBezTo>
                      <a:pt x="5" y="2"/>
                      <a:pt x="6" y="1"/>
                      <a:pt x="6" y="2"/>
                    </a:cubicBezTo>
                    <a:cubicBezTo>
                      <a:pt x="6" y="2"/>
                      <a:pt x="5" y="3"/>
                      <a:pt x="6" y="2"/>
                    </a:cubicBezTo>
                    <a:cubicBezTo>
                      <a:pt x="7" y="2"/>
                      <a:pt x="7" y="2"/>
                      <a:pt x="8" y="2"/>
                    </a:cubicBezTo>
                    <a:cubicBezTo>
                      <a:pt x="8" y="2"/>
                      <a:pt x="8" y="2"/>
                      <a:pt x="8" y="3"/>
                    </a:cubicBezTo>
                    <a:cubicBezTo>
                      <a:pt x="8" y="3"/>
                      <a:pt x="8" y="3"/>
                      <a:pt x="8" y="3"/>
                    </a:cubicBezTo>
                    <a:cubicBezTo>
                      <a:pt x="7" y="3"/>
                      <a:pt x="8" y="4"/>
                      <a:pt x="7" y="4"/>
                    </a:cubicBezTo>
                    <a:cubicBezTo>
                      <a:pt x="7" y="4"/>
                      <a:pt x="7" y="4"/>
                      <a:pt x="7" y="5"/>
                    </a:cubicBezTo>
                    <a:cubicBezTo>
                      <a:pt x="7" y="5"/>
                      <a:pt x="7" y="5"/>
                      <a:pt x="7" y="5"/>
                    </a:cubicBezTo>
                    <a:cubicBezTo>
                      <a:pt x="6" y="5"/>
                      <a:pt x="5" y="6"/>
                      <a:pt x="5" y="6"/>
                    </a:cubicBezTo>
                    <a:cubicBezTo>
                      <a:pt x="5" y="6"/>
                      <a:pt x="6" y="7"/>
                      <a:pt x="5" y="7"/>
                    </a:cubicBezTo>
                    <a:cubicBezTo>
                      <a:pt x="4" y="8"/>
                      <a:pt x="3" y="7"/>
                      <a:pt x="3" y="8"/>
                    </a:cubicBezTo>
                    <a:cubicBezTo>
                      <a:pt x="3" y="9"/>
                      <a:pt x="3" y="10"/>
                      <a:pt x="3" y="10"/>
                    </a:cubicBezTo>
                    <a:cubicBezTo>
                      <a:pt x="2" y="10"/>
                      <a:pt x="2" y="10"/>
                      <a:pt x="2" y="9"/>
                    </a:cubicBezTo>
                    <a:cubicBezTo>
                      <a:pt x="2" y="9"/>
                      <a:pt x="2" y="8"/>
                      <a:pt x="2" y="8"/>
                    </a:cubicBezTo>
                    <a:cubicBezTo>
                      <a:pt x="2" y="7"/>
                      <a:pt x="2" y="7"/>
                      <a:pt x="2" y="7"/>
                    </a:cubicBezTo>
                    <a:cubicBezTo>
                      <a:pt x="2" y="6"/>
                      <a:pt x="2" y="5"/>
                      <a:pt x="2" y="5"/>
                    </a:cubicBezTo>
                    <a:cubicBezTo>
                      <a:pt x="2" y="5"/>
                      <a:pt x="2" y="4"/>
                      <a:pt x="2" y="4"/>
                    </a:cubicBezTo>
                    <a:cubicBezTo>
                      <a:pt x="2" y="3"/>
                      <a:pt x="2" y="2"/>
                      <a:pt x="2" y="2"/>
                    </a:cubicBezTo>
                    <a:cubicBezTo>
                      <a:pt x="2" y="2"/>
                      <a:pt x="2" y="1"/>
                      <a:pt x="2" y="2"/>
                    </a:cubicBezTo>
                    <a:cubicBezTo>
                      <a:pt x="1" y="2"/>
                      <a:pt x="2" y="1"/>
                      <a:pt x="1" y="1"/>
                    </a:cubicBezTo>
                    <a:cubicBezTo>
                      <a:pt x="0" y="1"/>
                      <a:pt x="0" y="2"/>
                      <a:pt x="0" y="1"/>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6" name="Philippines">
                <a:extLst>
                  <a:ext uri="{FF2B5EF4-FFF2-40B4-BE49-F238E27FC236}">
                    <a16:creationId xmlns:a16="http://schemas.microsoft.com/office/drawing/2014/main" id="{E3005485-D6EA-4548-924D-664C3FF5D8C6}"/>
                  </a:ext>
                </a:extLst>
              </p:cNvPr>
              <p:cNvSpPr>
                <a:spLocks/>
              </p:cNvSpPr>
              <p:nvPr/>
            </p:nvSpPr>
            <p:spPr bwMode="auto">
              <a:xfrm>
                <a:off x="4075" y="1986"/>
                <a:ext cx="14" cy="34"/>
              </a:xfrm>
              <a:custGeom>
                <a:avLst/>
                <a:gdLst/>
                <a:ahLst/>
                <a:cxnLst>
                  <a:cxn ang="0">
                    <a:pos x="3" y="1"/>
                  </a:cxn>
                  <a:cxn ang="0">
                    <a:pos x="3" y="2"/>
                  </a:cxn>
                  <a:cxn ang="0">
                    <a:pos x="2" y="4"/>
                  </a:cxn>
                  <a:cxn ang="0">
                    <a:pos x="2" y="5"/>
                  </a:cxn>
                  <a:cxn ang="0">
                    <a:pos x="1" y="8"/>
                  </a:cxn>
                  <a:cxn ang="0">
                    <a:pos x="1" y="9"/>
                  </a:cxn>
                  <a:cxn ang="0">
                    <a:pos x="0" y="10"/>
                  </a:cxn>
                  <a:cxn ang="0">
                    <a:pos x="0" y="12"/>
                  </a:cxn>
                  <a:cxn ang="0">
                    <a:pos x="2" y="13"/>
                  </a:cxn>
                  <a:cxn ang="0">
                    <a:pos x="3" y="13"/>
                  </a:cxn>
                  <a:cxn ang="0">
                    <a:pos x="4" y="14"/>
                  </a:cxn>
                  <a:cxn ang="0">
                    <a:pos x="5" y="12"/>
                  </a:cxn>
                  <a:cxn ang="0">
                    <a:pos x="4" y="11"/>
                  </a:cxn>
                  <a:cxn ang="0">
                    <a:pos x="4" y="10"/>
                  </a:cxn>
                  <a:cxn ang="0">
                    <a:pos x="3" y="8"/>
                  </a:cxn>
                  <a:cxn ang="0">
                    <a:pos x="5" y="5"/>
                  </a:cxn>
                  <a:cxn ang="0">
                    <a:pos x="5" y="4"/>
                  </a:cxn>
                  <a:cxn ang="0">
                    <a:pos x="6" y="2"/>
                  </a:cxn>
                  <a:cxn ang="0">
                    <a:pos x="4" y="1"/>
                  </a:cxn>
                  <a:cxn ang="0">
                    <a:pos x="3" y="1"/>
                  </a:cxn>
                  <a:cxn ang="0">
                    <a:pos x="3" y="1"/>
                  </a:cxn>
                </a:cxnLst>
                <a:rect l="0" t="0" r="r" b="b"/>
                <a:pathLst>
                  <a:path w="6" h="14">
                    <a:moveTo>
                      <a:pt x="3" y="1"/>
                    </a:moveTo>
                    <a:cubicBezTo>
                      <a:pt x="2" y="1"/>
                      <a:pt x="2" y="2"/>
                      <a:pt x="3" y="2"/>
                    </a:cubicBezTo>
                    <a:cubicBezTo>
                      <a:pt x="3" y="3"/>
                      <a:pt x="3" y="4"/>
                      <a:pt x="2" y="4"/>
                    </a:cubicBezTo>
                    <a:cubicBezTo>
                      <a:pt x="1" y="5"/>
                      <a:pt x="2" y="5"/>
                      <a:pt x="2" y="5"/>
                    </a:cubicBezTo>
                    <a:cubicBezTo>
                      <a:pt x="2" y="6"/>
                      <a:pt x="1" y="6"/>
                      <a:pt x="1" y="8"/>
                    </a:cubicBezTo>
                    <a:cubicBezTo>
                      <a:pt x="2" y="9"/>
                      <a:pt x="2" y="9"/>
                      <a:pt x="1" y="9"/>
                    </a:cubicBezTo>
                    <a:cubicBezTo>
                      <a:pt x="1" y="10"/>
                      <a:pt x="0" y="9"/>
                      <a:pt x="0" y="10"/>
                    </a:cubicBezTo>
                    <a:cubicBezTo>
                      <a:pt x="0" y="11"/>
                      <a:pt x="0" y="11"/>
                      <a:pt x="0" y="12"/>
                    </a:cubicBezTo>
                    <a:cubicBezTo>
                      <a:pt x="0" y="12"/>
                      <a:pt x="1" y="13"/>
                      <a:pt x="2" y="13"/>
                    </a:cubicBezTo>
                    <a:cubicBezTo>
                      <a:pt x="3" y="13"/>
                      <a:pt x="3" y="13"/>
                      <a:pt x="3" y="13"/>
                    </a:cubicBezTo>
                    <a:cubicBezTo>
                      <a:pt x="3" y="14"/>
                      <a:pt x="4" y="14"/>
                      <a:pt x="4" y="14"/>
                    </a:cubicBezTo>
                    <a:cubicBezTo>
                      <a:pt x="4" y="14"/>
                      <a:pt x="5" y="13"/>
                      <a:pt x="5" y="12"/>
                    </a:cubicBezTo>
                    <a:cubicBezTo>
                      <a:pt x="5" y="12"/>
                      <a:pt x="5" y="11"/>
                      <a:pt x="4" y="11"/>
                    </a:cubicBezTo>
                    <a:cubicBezTo>
                      <a:pt x="4" y="10"/>
                      <a:pt x="4" y="10"/>
                      <a:pt x="4" y="10"/>
                    </a:cubicBezTo>
                    <a:cubicBezTo>
                      <a:pt x="3" y="10"/>
                      <a:pt x="4" y="9"/>
                      <a:pt x="3" y="8"/>
                    </a:cubicBezTo>
                    <a:cubicBezTo>
                      <a:pt x="3" y="7"/>
                      <a:pt x="5" y="6"/>
                      <a:pt x="5" y="5"/>
                    </a:cubicBezTo>
                    <a:cubicBezTo>
                      <a:pt x="5" y="5"/>
                      <a:pt x="5" y="5"/>
                      <a:pt x="5" y="4"/>
                    </a:cubicBezTo>
                    <a:cubicBezTo>
                      <a:pt x="6" y="2"/>
                      <a:pt x="6" y="3"/>
                      <a:pt x="6" y="2"/>
                    </a:cubicBezTo>
                    <a:cubicBezTo>
                      <a:pt x="5" y="2"/>
                      <a:pt x="5" y="1"/>
                      <a:pt x="4" y="1"/>
                    </a:cubicBezTo>
                    <a:cubicBezTo>
                      <a:pt x="4" y="1"/>
                      <a:pt x="4" y="0"/>
                      <a:pt x="3" y="1"/>
                    </a:cubicBezTo>
                    <a:cubicBezTo>
                      <a:pt x="3" y="1"/>
                      <a:pt x="3" y="1"/>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7" name="Freeform 81">
                <a:extLst>
                  <a:ext uri="{FF2B5EF4-FFF2-40B4-BE49-F238E27FC236}">
                    <a16:creationId xmlns:a16="http://schemas.microsoft.com/office/drawing/2014/main" id="{F2C60268-496A-4F29-8E84-E32B03079ABB}"/>
                  </a:ext>
                </a:extLst>
              </p:cNvPr>
              <p:cNvSpPr>
                <a:spLocks/>
              </p:cNvSpPr>
              <p:nvPr/>
            </p:nvSpPr>
            <p:spPr bwMode="auto">
              <a:xfrm>
                <a:off x="4087" y="1986"/>
                <a:ext cx="9" cy="26"/>
              </a:xfrm>
              <a:custGeom>
                <a:avLst/>
                <a:gdLst/>
                <a:ahLst/>
                <a:cxnLst>
                  <a:cxn ang="0">
                    <a:pos x="3" y="1"/>
                  </a:cxn>
                  <a:cxn ang="0">
                    <a:pos x="2" y="2"/>
                  </a:cxn>
                  <a:cxn ang="0">
                    <a:pos x="1" y="5"/>
                  </a:cxn>
                  <a:cxn ang="0">
                    <a:pos x="0" y="7"/>
                  </a:cxn>
                  <a:cxn ang="0">
                    <a:pos x="0" y="11"/>
                  </a:cxn>
                  <a:cxn ang="0">
                    <a:pos x="1" y="10"/>
                  </a:cxn>
                  <a:cxn ang="0">
                    <a:pos x="2" y="7"/>
                  </a:cxn>
                  <a:cxn ang="0">
                    <a:pos x="2" y="6"/>
                  </a:cxn>
                  <a:cxn ang="0">
                    <a:pos x="2" y="5"/>
                  </a:cxn>
                  <a:cxn ang="0">
                    <a:pos x="3" y="4"/>
                  </a:cxn>
                  <a:cxn ang="0">
                    <a:pos x="3" y="2"/>
                  </a:cxn>
                  <a:cxn ang="0">
                    <a:pos x="3" y="1"/>
                  </a:cxn>
                  <a:cxn ang="0">
                    <a:pos x="3" y="1"/>
                  </a:cxn>
                </a:cxnLst>
                <a:rect l="0" t="0" r="r" b="b"/>
                <a:pathLst>
                  <a:path w="4" h="11">
                    <a:moveTo>
                      <a:pt x="3" y="1"/>
                    </a:moveTo>
                    <a:cubicBezTo>
                      <a:pt x="2" y="1"/>
                      <a:pt x="2" y="1"/>
                      <a:pt x="2" y="2"/>
                    </a:cubicBezTo>
                    <a:cubicBezTo>
                      <a:pt x="2" y="3"/>
                      <a:pt x="1" y="3"/>
                      <a:pt x="1" y="5"/>
                    </a:cubicBezTo>
                    <a:cubicBezTo>
                      <a:pt x="1" y="6"/>
                      <a:pt x="1" y="6"/>
                      <a:pt x="0" y="7"/>
                    </a:cubicBezTo>
                    <a:cubicBezTo>
                      <a:pt x="0" y="8"/>
                      <a:pt x="0" y="10"/>
                      <a:pt x="0" y="11"/>
                    </a:cubicBezTo>
                    <a:cubicBezTo>
                      <a:pt x="0" y="11"/>
                      <a:pt x="0" y="11"/>
                      <a:pt x="1" y="10"/>
                    </a:cubicBezTo>
                    <a:cubicBezTo>
                      <a:pt x="1" y="9"/>
                      <a:pt x="1" y="8"/>
                      <a:pt x="2" y="7"/>
                    </a:cubicBezTo>
                    <a:cubicBezTo>
                      <a:pt x="2" y="7"/>
                      <a:pt x="1" y="6"/>
                      <a:pt x="2" y="6"/>
                    </a:cubicBezTo>
                    <a:cubicBezTo>
                      <a:pt x="2" y="6"/>
                      <a:pt x="2" y="5"/>
                      <a:pt x="2" y="5"/>
                    </a:cubicBezTo>
                    <a:cubicBezTo>
                      <a:pt x="3" y="5"/>
                      <a:pt x="3" y="4"/>
                      <a:pt x="3" y="4"/>
                    </a:cubicBezTo>
                    <a:cubicBezTo>
                      <a:pt x="4" y="3"/>
                      <a:pt x="3" y="3"/>
                      <a:pt x="3" y="2"/>
                    </a:cubicBezTo>
                    <a:cubicBezTo>
                      <a:pt x="3" y="2"/>
                      <a:pt x="3" y="1"/>
                      <a:pt x="3" y="1"/>
                    </a:cubicBezTo>
                    <a:cubicBezTo>
                      <a:pt x="3" y="1"/>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8" name="Philippines">
                <a:extLst>
                  <a:ext uri="{FF2B5EF4-FFF2-40B4-BE49-F238E27FC236}">
                    <a16:creationId xmlns:a16="http://schemas.microsoft.com/office/drawing/2014/main" id="{FA2E8DF6-3DE2-4EC9-8B8C-FDC40C288412}"/>
                  </a:ext>
                </a:extLst>
              </p:cNvPr>
              <p:cNvSpPr>
                <a:spLocks/>
              </p:cNvSpPr>
              <p:nvPr/>
            </p:nvSpPr>
            <p:spPr bwMode="auto">
              <a:xfrm>
                <a:off x="4091" y="2003"/>
                <a:ext cx="12" cy="9"/>
              </a:xfrm>
              <a:custGeom>
                <a:avLst/>
                <a:gdLst/>
                <a:ahLst/>
                <a:cxnLst>
                  <a:cxn ang="0">
                    <a:pos x="1" y="3"/>
                  </a:cxn>
                  <a:cxn ang="0">
                    <a:pos x="1" y="2"/>
                  </a:cxn>
                  <a:cxn ang="0">
                    <a:pos x="2" y="2"/>
                  </a:cxn>
                  <a:cxn ang="0">
                    <a:pos x="3" y="0"/>
                  </a:cxn>
                  <a:cxn ang="0">
                    <a:pos x="4" y="1"/>
                  </a:cxn>
                  <a:cxn ang="0">
                    <a:pos x="5" y="1"/>
                  </a:cxn>
                  <a:cxn ang="0">
                    <a:pos x="5" y="2"/>
                  </a:cxn>
                  <a:cxn ang="0">
                    <a:pos x="4" y="3"/>
                  </a:cxn>
                  <a:cxn ang="0">
                    <a:pos x="3" y="4"/>
                  </a:cxn>
                  <a:cxn ang="0">
                    <a:pos x="1" y="4"/>
                  </a:cxn>
                  <a:cxn ang="0">
                    <a:pos x="0" y="4"/>
                  </a:cxn>
                  <a:cxn ang="0">
                    <a:pos x="1" y="3"/>
                  </a:cxn>
                </a:cxnLst>
                <a:rect l="0" t="0" r="r" b="b"/>
                <a:pathLst>
                  <a:path w="5" h="4">
                    <a:moveTo>
                      <a:pt x="1" y="3"/>
                    </a:moveTo>
                    <a:cubicBezTo>
                      <a:pt x="1" y="3"/>
                      <a:pt x="0" y="3"/>
                      <a:pt x="1" y="2"/>
                    </a:cubicBezTo>
                    <a:cubicBezTo>
                      <a:pt x="1" y="2"/>
                      <a:pt x="1" y="2"/>
                      <a:pt x="2" y="2"/>
                    </a:cubicBezTo>
                    <a:cubicBezTo>
                      <a:pt x="2" y="1"/>
                      <a:pt x="2" y="1"/>
                      <a:pt x="3" y="0"/>
                    </a:cubicBezTo>
                    <a:cubicBezTo>
                      <a:pt x="4" y="0"/>
                      <a:pt x="4" y="1"/>
                      <a:pt x="4" y="1"/>
                    </a:cubicBezTo>
                    <a:cubicBezTo>
                      <a:pt x="4" y="1"/>
                      <a:pt x="5" y="0"/>
                      <a:pt x="5" y="1"/>
                    </a:cubicBezTo>
                    <a:cubicBezTo>
                      <a:pt x="5" y="2"/>
                      <a:pt x="4" y="2"/>
                      <a:pt x="5" y="2"/>
                    </a:cubicBezTo>
                    <a:cubicBezTo>
                      <a:pt x="5" y="3"/>
                      <a:pt x="4" y="3"/>
                      <a:pt x="4" y="3"/>
                    </a:cubicBezTo>
                    <a:cubicBezTo>
                      <a:pt x="3" y="4"/>
                      <a:pt x="3" y="4"/>
                      <a:pt x="3" y="4"/>
                    </a:cubicBezTo>
                    <a:cubicBezTo>
                      <a:pt x="2" y="4"/>
                      <a:pt x="1" y="4"/>
                      <a:pt x="1" y="4"/>
                    </a:cubicBezTo>
                    <a:cubicBezTo>
                      <a:pt x="1" y="4"/>
                      <a:pt x="1" y="4"/>
                      <a:pt x="0" y="4"/>
                    </a:cubicBezTo>
                    <a:cubicBezTo>
                      <a:pt x="0" y="4"/>
                      <a:pt x="0" y="4"/>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9" name="Freeform 83">
                <a:extLst>
                  <a:ext uri="{FF2B5EF4-FFF2-40B4-BE49-F238E27FC236}">
                    <a16:creationId xmlns:a16="http://schemas.microsoft.com/office/drawing/2014/main" id="{765150CE-551A-4D40-AEA9-D5EE18876308}"/>
                  </a:ext>
                </a:extLst>
              </p:cNvPr>
              <p:cNvSpPr>
                <a:spLocks/>
              </p:cNvSpPr>
              <p:nvPr/>
            </p:nvSpPr>
            <p:spPr bwMode="auto">
              <a:xfrm>
                <a:off x="4070" y="2053"/>
                <a:ext cx="9" cy="9"/>
              </a:xfrm>
              <a:custGeom>
                <a:avLst/>
                <a:gdLst/>
                <a:ahLst/>
                <a:cxnLst>
                  <a:cxn ang="0">
                    <a:pos x="0" y="1"/>
                  </a:cxn>
                  <a:cxn ang="0">
                    <a:pos x="1" y="1"/>
                  </a:cxn>
                  <a:cxn ang="0">
                    <a:pos x="3" y="1"/>
                  </a:cxn>
                  <a:cxn ang="0">
                    <a:pos x="4" y="2"/>
                  </a:cxn>
                  <a:cxn ang="0">
                    <a:pos x="3" y="3"/>
                  </a:cxn>
                  <a:cxn ang="0">
                    <a:pos x="1" y="3"/>
                  </a:cxn>
                  <a:cxn ang="0">
                    <a:pos x="0" y="1"/>
                  </a:cxn>
                </a:cxnLst>
                <a:rect l="0" t="0" r="r" b="b"/>
                <a:pathLst>
                  <a:path w="4" h="4">
                    <a:moveTo>
                      <a:pt x="0" y="1"/>
                    </a:moveTo>
                    <a:cubicBezTo>
                      <a:pt x="0" y="1"/>
                      <a:pt x="1" y="1"/>
                      <a:pt x="1" y="1"/>
                    </a:cubicBezTo>
                    <a:cubicBezTo>
                      <a:pt x="1" y="0"/>
                      <a:pt x="3" y="1"/>
                      <a:pt x="3" y="1"/>
                    </a:cubicBezTo>
                    <a:cubicBezTo>
                      <a:pt x="3" y="1"/>
                      <a:pt x="4" y="2"/>
                      <a:pt x="4" y="2"/>
                    </a:cubicBezTo>
                    <a:cubicBezTo>
                      <a:pt x="3" y="2"/>
                      <a:pt x="3" y="3"/>
                      <a:pt x="3" y="3"/>
                    </a:cubicBezTo>
                    <a:cubicBezTo>
                      <a:pt x="2" y="3"/>
                      <a:pt x="2" y="4"/>
                      <a:pt x="1" y="3"/>
                    </a:cubicBezTo>
                    <a:cubicBezTo>
                      <a:pt x="0" y="2"/>
                      <a:pt x="0" y="2"/>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0" name="Philippines">
                <a:extLst>
                  <a:ext uri="{FF2B5EF4-FFF2-40B4-BE49-F238E27FC236}">
                    <a16:creationId xmlns:a16="http://schemas.microsoft.com/office/drawing/2014/main" id="{E9ACADDD-133C-46A4-8B1A-16237B537F2C}"/>
                  </a:ext>
                </a:extLst>
              </p:cNvPr>
              <p:cNvSpPr>
                <a:spLocks/>
              </p:cNvSpPr>
              <p:nvPr/>
            </p:nvSpPr>
            <p:spPr bwMode="auto">
              <a:xfrm>
                <a:off x="4020" y="1982"/>
                <a:ext cx="26" cy="45"/>
              </a:xfrm>
              <a:custGeom>
                <a:avLst/>
                <a:gdLst/>
                <a:ahLst/>
                <a:cxnLst>
                  <a:cxn ang="0">
                    <a:pos x="0" y="19"/>
                  </a:cxn>
                  <a:cxn ang="0">
                    <a:pos x="0" y="16"/>
                  </a:cxn>
                  <a:cxn ang="0">
                    <a:pos x="1" y="16"/>
                  </a:cxn>
                  <a:cxn ang="0">
                    <a:pos x="2" y="13"/>
                  </a:cxn>
                  <a:cxn ang="0">
                    <a:pos x="3" y="12"/>
                  </a:cxn>
                  <a:cxn ang="0">
                    <a:pos x="4" y="10"/>
                  </a:cxn>
                  <a:cxn ang="0">
                    <a:pos x="5" y="9"/>
                  </a:cxn>
                  <a:cxn ang="0">
                    <a:pos x="6" y="7"/>
                  </a:cxn>
                  <a:cxn ang="0">
                    <a:pos x="7" y="6"/>
                  </a:cxn>
                  <a:cxn ang="0">
                    <a:pos x="8" y="4"/>
                  </a:cxn>
                  <a:cxn ang="0">
                    <a:pos x="8" y="3"/>
                  </a:cxn>
                  <a:cxn ang="0">
                    <a:pos x="8" y="3"/>
                  </a:cxn>
                  <a:cxn ang="0">
                    <a:pos x="9" y="1"/>
                  </a:cxn>
                  <a:cxn ang="0">
                    <a:pos x="10" y="1"/>
                  </a:cxn>
                  <a:cxn ang="0">
                    <a:pos x="10" y="2"/>
                  </a:cxn>
                  <a:cxn ang="0">
                    <a:pos x="10" y="4"/>
                  </a:cxn>
                  <a:cxn ang="0">
                    <a:pos x="10" y="4"/>
                  </a:cxn>
                  <a:cxn ang="0">
                    <a:pos x="11" y="5"/>
                  </a:cxn>
                  <a:cxn ang="0">
                    <a:pos x="10" y="6"/>
                  </a:cxn>
                  <a:cxn ang="0">
                    <a:pos x="9" y="8"/>
                  </a:cxn>
                  <a:cxn ang="0">
                    <a:pos x="6" y="10"/>
                  </a:cxn>
                  <a:cxn ang="0">
                    <a:pos x="7" y="11"/>
                  </a:cxn>
                  <a:cxn ang="0">
                    <a:pos x="6" y="13"/>
                  </a:cxn>
                  <a:cxn ang="0">
                    <a:pos x="5" y="14"/>
                  </a:cxn>
                  <a:cxn ang="0">
                    <a:pos x="4" y="15"/>
                  </a:cxn>
                  <a:cxn ang="0">
                    <a:pos x="3" y="16"/>
                  </a:cxn>
                  <a:cxn ang="0">
                    <a:pos x="2" y="18"/>
                  </a:cxn>
                  <a:cxn ang="0">
                    <a:pos x="0" y="19"/>
                  </a:cxn>
                </a:cxnLst>
                <a:rect l="0" t="0" r="r" b="b"/>
                <a:pathLst>
                  <a:path w="11" h="19">
                    <a:moveTo>
                      <a:pt x="0" y="19"/>
                    </a:moveTo>
                    <a:cubicBezTo>
                      <a:pt x="0" y="18"/>
                      <a:pt x="0" y="17"/>
                      <a:pt x="0" y="16"/>
                    </a:cubicBezTo>
                    <a:cubicBezTo>
                      <a:pt x="1" y="16"/>
                      <a:pt x="1" y="16"/>
                      <a:pt x="1" y="16"/>
                    </a:cubicBezTo>
                    <a:cubicBezTo>
                      <a:pt x="1" y="14"/>
                      <a:pt x="2" y="14"/>
                      <a:pt x="2" y="13"/>
                    </a:cubicBezTo>
                    <a:cubicBezTo>
                      <a:pt x="2" y="13"/>
                      <a:pt x="3" y="13"/>
                      <a:pt x="3" y="12"/>
                    </a:cubicBezTo>
                    <a:cubicBezTo>
                      <a:pt x="3" y="11"/>
                      <a:pt x="4" y="11"/>
                      <a:pt x="4" y="10"/>
                    </a:cubicBezTo>
                    <a:cubicBezTo>
                      <a:pt x="4" y="10"/>
                      <a:pt x="5" y="10"/>
                      <a:pt x="5" y="9"/>
                    </a:cubicBezTo>
                    <a:cubicBezTo>
                      <a:pt x="5" y="8"/>
                      <a:pt x="6" y="8"/>
                      <a:pt x="6" y="7"/>
                    </a:cubicBezTo>
                    <a:cubicBezTo>
                      <a:pt x="6" y="7"/>
                      <a:pt x="7" y="5"/>
                      <a:pt x="7" y="6"/>
                    </a:cubicBezTo>
                    <a:cubicBezTo>
                      <a:pt x="7" y="6"/>
                      <a:pt x="8" y="5"/>
                      <a:pt x="8" y="4"/>
                    </a:cubicBezTo>
                    <a:cubicBezTo>
                      <a:pt x="8" y="4"/>
                      <a:pt x="8" y="4"/>
                      <a:pt x="8" y="3"/>
                    </a:cubicBezTo>
                    <a:cubicBezTo>
                      <a:pt x="8" y="3"/>
                      <a:pt x="9" y="3"/>
                      <a:pt x="8" y="3"/>
                    </a:cubicBezTo>
                    <a:cubicBezTo>
                      <a:pt x="8" y="2"/>
                      <a:pt x="9" y="1"/>
                      <a:pt x="9" y="1"/>
                    </a:cubicBezTo>
                    <a:cubicBezTo>
                      <a:pt x="9" y="0"/>
                      <a:pt x="9" y="0"/>
                      <a:pt x="10" y="1"/>
                    </a:cubicBezTo>
                    <a:cubicBezTo>
                      <a:pt x="10" y="2"/>
                      <a:pt x="10" y="2"/>
                      <a:pt x="10" y="2"/>
                    </a:cubicBezTo>
                    <a:cubicBezTo>
                      <a:pt x="9" y="3"/>
                      <a:pt x="9" y="4"/>
                      <a:pt x="10" y="4"/>
                    </a:cubicBezTo>
                    <a:cubicBezTo>
                      <a:pt x="10" y="4"/>
                      <a:pt x="10" y="4"/>
                      <a:pt x="10" y="4"/>
                    </a:cubicBezTo>
                    <a:cubicBezTo>
                      <a:pt x="10" y="5"/>
                      <a:pt x="11" y="4"/>
                      <a:pt x="11" y="5"/>
                    </a:cubicBezTo>
                    <a:cubicBezTo>
                      <a:pt x="11" y="6"/>
                      <a:pt x="10" y="5"/>
                      <a:pt x="10" y="6"/>
                    </a:cubicBezTo>
                    <a:cubicBezTo>
                      <a:pt x="10" y="6"/>
                      <a:pt x="10" y="7"/>
                      <a:pt x="9" y="8"/>
                    </a:cubicBezTo>
                    <a:cubicBezTo>
                      <a:pt x="9" y="8"/>
                      <a:pt x="7" y="9"/>
                      <a:pt x="6" y="10"/>
                    </a:cubicBezTo>
                    <a:cubicBezTo>
                      <a:pt x="6" y="10"/>
                      <a:pt x="6" y="11"/>
                      <a:pt x="7" y="11"/>
                    </a:cubicBezTo>
                    <a:cubicBezTo>
                      <a:pt x="7" y="11"/>
                      <a:pt x="7" y="12"/>
                      <a:pt x="6" y="13"/>
                    </a:cubicBezTo>
                    <a:cubicBezTo>
                      <a:pt x="6" y="13"/>
                      <a:pt x="6" y="14"/>
                      <a:pt x="5" y="14"/>
                    </a:cubicBezTo>
                    <a:cubicBezTo>
                      <a:pt x="4" y="14"/>
                      <a:pt x="4" y="14"/>
                      <a:pt x="4" y="15"/>
                    </a:cubicBezTo>
                    <a:cubicBezTo>
                      <a:pt x="4" y="16"/>
                      <a:pt x="4" y="16"/>
                      <a:pt x="3" y="16"/>
                    </a:cubicBezTo>
                    <a:cubicBezTo>
                      <a:pt x="3" y="17"/>
                      <a:pt x="3" y="18"/>
                      <a:pt x="2" y="18"/>
                    </a:cubicBezTo>
                    <a:cubicBezTo>
                      <a:pt x="1" y="18"/>
                      <a:pt x="1" y="19"/>
                      <a:pt x="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1" name="Timorleste">
                <a:extLst>
                  <a:ext uri="{FF2B5EF4-FFF2-40B4-BE49-F238E27FC236}">
                    <a16:creationId xmlns:a16="http://schemas.microsoft.com/office/drawing/2014/main" id="{BD49827D-3522-4B8D-9EDF-D8913E9481AA}"/>
                  </a:ext>
                </a:extLst>
              </p:cNvPr>
              <p:cNvSpPr>
                <a:spLocks/>
              </p:cNvSpPr>
              <p:nvPr/>
            </p:nvSpPr>
            <p:spPr bwMode="auto">
              <a:xfrm>
                <a:off x="4096" y="2298"/>
                <a:ext cx="47" cy="28"/>
              </a:xfrm>
              <a:custGeom>
                <a:avLst/>
                <a:gdLst/>
                <a:ahLst/>
                <a:cxnLst>
                  <a:cxn ang="0">
                    <a:pos x="2" y="11"/>
                  </a:cxn>
                  <a:cxn ang="0">
                    <a:pos x="1" y="10"/>
                  </a:cxn>
                  <a:cxn ang="0">
                    <a:pos x="2" y="8"/>
                  </a:cxn>
                  <a:cxn ang="0">
                    <a:pos x="3" y="7"/>
                  </a:cxn>
                  <a:cxn ang="0">
                    <a:pos x="4" y="6"/>
                  </a:cxn>
                  <a:cxn ang="0">
                    <a:pos x="6" y="6"/>
                  </a:cxn>
                  <a:cxn ang="0">
                    <a:pos x="7" y="5"/>
                  </a:cxn>
                  <a:cxn ang="0">
                    <a:pos x="9" y="3"/>
                  </a:cxn>
                  <a:cxn ang="0">
                    <a:pos x="12" y="1"/>
                  </a:cxn>
                  <a:cxn ang="0">
                    <a:pos x="15" y="1"/>
                  </a:cxn>
                  <a:cxn ang="0">
                    <a:pos x="16" y="1"/>
                  </a:cxn>
                  <a:cxn ang="0">
                    <a:pos x="18" y="0"/>
                  </a:cxn>
                  <a:cxn ang="0">
                    <a:pos x="19" y="0"/>
                  </a:cxn>
                  <a:cxn ang="0">
                    <a:pos x="19" y="1"/>
                  </a:cxn>
                  <a:cxn ang="0">
                    <a:pos x="18" y="2"/>
                  </a:cxn>
                  <a:cxn ang="0">
                    <a:pos x="16" y="3"/>
                  </a:cxn>
                  <a:cxn ang="0">
                    <a:pos x="14" y="4"/>
                  </a:cxn>
                  <a:cxn ang="0">
                    <a:pos x="12" y="5"/>
                  </a:cxn>
                  <a:cxn ang="0">
                    <a:pos x="11" y="6"/>
                  </a:cxn>
                  <a:cxn ang="0">
                    <a:pos x="10" y="7"/>
                  </a:cxn>
                  <a:cxn ang="0">
                    <a:pos x="9" y="8"/>
                  </a:cxn>
                  <a:cxn ang="0">
                    <a:pos x="7" y="10"/>
                  </a:cxn>
                  <a:cxn ang="0">
                    <a:pos x="5" y="11"/>
                  </a:cxn>
                  <a:cxn ang="0">
                    <a:pos x="4" y="12"/>
                  </a:cxn>
                  <a:cxn ang="0">
                    <a:pos x="1" y="12"/>
                  </a:cxn>
                  <a:cxn ang="0">
                    <a:pos x="2" y="11"/>
                  </a:cxn>
                </a:cxnLst>
                <a:rect l="0" t="0" r="r" b="b"/>
                <a:pathLst>
                  <a:path w="20" h="12">
                    <a:moveTo>
                      <a:pt x="2" y="11"/>
                    </a:moveTo>
                    <a:cubicBezTo>
                      <a:pt x="2" y="10"/>
                      <a:pt x="2" y="10"/>
                      <a:pt x="1" y="10"/>
                    </a:cubicBezTo>
                    <a:cubicBezTo>
                      <a:pt x="1" y="10"/>
                      <a:pt x="1" y="9"/>
                      <a:pt x="2" y="8"/>
                    </a:cubicBezTo>
                    <a:cubicBezTo>
                      <a:pt x="2" y="8"/>
                      <a:pt x="2" y="7"/>
                      <a:pt x="3" y="7"/>
                    </a:cubicBezTo>
                    <a:cubicBezTo>
                      <a:pt x="3" y="7"/>
                      <a:pt x="4" y="6"/>
                      <a:pt x="4" y="6"/>
                    </a:cubicBezTo>
                    <a:cubicBezTo>
                      <a:pt x="5" y="6"/>
                      <a:pt x="5" y="6"/>
                      <a:pt x="6" y="6"/>
                    </a:cubicBezTo>
                    <a:cubicBezTo>
                      <a:pt x="6" y="5"/>
                      <a:pt x="7" y="5"/>
                      <a:pt x="7" y="5"/>
                    </a:cubicBezTo>
                    <a:cubicBezTo>
                      <a:pt x="8" y="5"/>
                      <a:pt x="8" y="3"/>
                      <a:pt x="9" y="3"/>
                    </a:cubicBezTo>
                    <a:cubicBezTo>
                      <a:pt x="10" y="3"/>
                      <a:pt x="10" y="2"/>
                      <a:pt x="12" y="1"/>
                    </a:cubicBezTo>
                    <a:cubicBezTo>
                      <a:pt x="14" y="1"/>
                      <a:pt x="14" y="1"/>
                      <a:pt x="15" y="1"/>
                    </a:cubicBezTo>
                    <a:cubicBezTo>
                      <a:pt x="16" y="0"/>
                      <a:pt x="16" y="1"/>
                      <a:pt x="16" y="1"/>
                    </a:cubicBezTo>
                    <a:cubicBezTo>
                      <a:pt x="17" y="0"/>
                      <a:pt x="18" y="0"/>
                      <a:pt x="18" y="0"/>
                    </a:cubicBezTo>
                    <a:cubicBezTo>
                      <a:pt x="18" y="0"/>
                      <a:pt x="19" y="1"/>
                      <a:pt x="19" y="0"/>
                    </a:cubicBezTo>
                    <a:cubicBezTo>
                      <a:pt x="19" y="0"/>
                      <a:pt x="20" y="0"/>
                      <a:pt x="19" y="1"/>
                    </a:cubicBezTo>
                    <a:cubicBezTo>
                      <a:pt x="19" y="1"/>
                      <a:pt x="18" y="1"/>
                      <a:pt x="18" y="2"/>
                    </a:cubicBezTo>
                    <a:cubicBezTo>
                      <a:pt x="18" y="3"/>
                      <a:pt x="17" y="3"/>
                      <a:pt x="16" y="3"/>
                    </a:cubicBezTo>
                    <a:cubicBezTo>
                      <a:pt x="14" y="3"/>
                      <a:pt x="14" y="3"/>
                      <a:pt x="14" y="4"/>
                    </a:cubicBezTo>
                    <a:cubicBezTo>
                      <a:pt x="14" y="5"/>
                      <a:pt x="13" y="4"/>
                      <a:pt x="12" y="5"/>
                    </a:cubicBezTo>
                    <a:cubicBezTo>
                      <a:pt x="12" y="5"/>
                      <a:pt x="11" y="5"/>
                      <a:pt x="11" y="6"/>
                    </a:cubicBezTo>
                    <a:cubicBezTo>
                      <a:pt x="11" y="6"/>
                      <a:pt x="10" y="6"/>
                      <a:pt x="10" y="7"/>
                    </a:cubicBezTo>
                    <a:cubicBezTo>
                      <a:pt x="10" y="7"/>
                      <a:pt x="9" y="7"/>
                      <a:pt x="9" y="8"/>
                    </a:cubicBezTo>
                    <a:cubicBezTo>
                      <a:pt x="9" y="9"/>
                      <a:pt x="8" y="9"/>
                      <a:pt x="7" y="10"/>
                    </a:cubicBezTo>
                    <a:cubicBezTo>
                      <a:pt x="7" y="11"/>
                      <a:pt x="6" y="11"/>
                      <a:pt x="5" y="11"/>
                    </a:cubicBezTo>
                    <a:cubicBezTo>
                      <a:pt x="5" y="10"/>
                      <a:pt x="6" y="11"/>
                      <a:pt x="4" y="12"/>
                    </a:cubicBezTo>
                    <a:cubicBezTo>
                      <a:pt x="2" y="12"/>
                      <a:pt x="2" y="12"/>
                      <a:pt x="1" y="12"/>
                    </a:cubicBezTo>
                    <a:cubicBezTo>
                      <a:pt x="0" y="12"/>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2" name="Indonesia">
                <a:extLst>
                  <a:ext uri="{FF2B5EF4-FFF2-40B4-BE49-F238E27FC236}">
                    <a16:creationId xmlns:a16="http://schemas.microsoft.com/office/drawing/2014/main" id="{FAC6A3B2-C7A2-452B-B1A4-7E2601B6F29F}"/>
                  </a:ext>
                </a:extLst>
              </p:cNvPr>
              <p:cNvSpPr>
                <a:spLocks/>
              </p:cNvSpPr>
              <p:nvPr/>
            </p:nvSpPr>
            <p:spPr bwMode="auto">
              <a:xfrm>
                <a:off x="4115" y="2272"/>
                <a:ext cx="14" cy="7"/>
              </a:xfrm>
              <a:custGeom>
                <a:avLst/>
                <a:gdLst/>
                <a:ahLst/>
                <a:cxnLst>
                  <a:cxn ang="0">
                    <a:pos x="0" y="3"/>
                  </a:cxn>
                  <a:cxn ang="0">
                    <a:pos x="1" y="2"/>
                  </a:cxn>
                  <a:cxn ang="0">
                    <a:pos x="2" y="1"/>
                  </a:cxn>
                  <a:cxn ang="0">
                    <a:pos x="4" y="1"/>
                  </a:cxn>
                  <a:cxn ang="0">
                    <a:pos x="5" y="1"/>
                  </a:cxn>
                  <a:cxn ang="0">
                    <a:pos x="6" y="2"/>
                  </a:cxn>
                  <a:cxn ang="0">
                    <a:pos x="5" y="3"/>
                  </a:cxn>
                  <a:cxn ang="0">
                    <a:pos x="4" y="3"/>
                  </a:cxn>
                  <a:cxn ang="0">
                    <a:pos x="2" y="3"/>
                  </a:cxn>
                  <a:cxn ang="0">
                    <a:pos x="0" y="3"/>
                  </a:cxn>
                </a:cxnLst>
                <a:rect l="0" t="0" r="r" b="b"/>
                <a:pathLst>
                  <a:path w="6" h="3">
                    <a:moveTo>
                      <a:pt x="0" y="3"/>
                    </a:moveTo>
                    <a:cubicBezTo>
                      <a:pt x="1" y="2"/>
                      <a:pt x="1" y="2"/>
                      <a:pt x="1" y="2"/>
                    </a:cubicBezTo>
                    <a:cubicBezTo>
                      <a:pt x="1" y="1"/>
                      <a:pt x="2" y="1"/>
                      <a:pt x="2" y="1"/>
                    </a:cubicBezTo>
                    <a:cubicBezTo>
                      <a:pt x="2" y="1"/>
                      <a:pt x="4" y="1"/>
                      <a:pt x="4" y="1"/>
                    </a:cubicBezTo>
                    <a:cubicBezTo>
                      <a:pt x="4" y="0"/>
                      <a:pt x="4" y="0"/>
                      <a:pt x="5" y="1"/>
                    </a:cubicBezTo>
                    <a:cubicBezTo>
                      <a:pt x="5" y="1"/>
                      <a:pt x="6" y="1"/>
                      <a:pt x="6" y="2"/>
                    </a:cubicBezTo>
                    <a:cubicBezTo>
                      <a:pt x="6" y="2"/>
                      <a:pt x="6" y="3"/>
                      <a:pt x="5" y="3"/>
                    </a:cubicBezTo>
                    <a:cubicBezTo>
                      <a:pt x="5" y="2"/>
                      <a:pt x="4" y="3"/>
                      <a:pt x="4" y="3"/>
                    </a:cubicBezTo>
                    <a:cubicBezTo>
                      <a:pt x="4" y="3"/>
                      <a:pt x="2" y="2"/>
                      <a:pt x="2" y="3"/>
                    </a:cubicBezTo>
                    <a:cubicBezTo>
                      <a:pt x="1" y="3"/>
                      <a:pt x="0"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3" name="Indonesia">
                <a:extLst>
                  <a:ext uri="{FF2B5EF4-FFF2-40B4-BE49-F238E27FC236}">
                    <a16:creationId xmlns:a16="http://schemas.microsoft.com/office/drawing/2014/main" id="{12D4C312-2EEE-445B-B199-833E8CA57DBF}"/>
                  </a:ext>
                </a:extLst>
              </p:cNvPr>
              <p:cNvSpPr>
                <a:spLocks/>
              </p:cNvSpPr>
              <p:nvPr/>
            </p:nvSpPr>
            <p:spPr bwMode="auto">
              <a:xfrm>
                <a:off x="4044" y="2279"/>
                <a:ext cx="45" cy="15"/>
              </a:xfrm>
              <a:custGeom>
                <a:avLst/>
                <a:gdLst/>
                <a:ahLst/>
                <a:cxnLst>
                  <a:cxn ang="0">
                    <a:pos x="1" y="3"/>
                  </a:cxn>
                  <a:cxn ang="0">
                    <a:pos x="1" y="2"/>
                  </a:cxn>
                  <a:cxn ang="0">
                    <a:pos x="2" y="2"/>
                  </a:cxn>
                  <a:cxn ang="0">
                    <a:pos x="3" y="1"/>
                  </a:cxn>
                  <a:cxn ang="0">
                    <a:pos x="4" y="1"/>
                  </a:cxn>
                  <a:cxn ang="0">
                    <a:pos x="5" y="2"/>
                  </a:cxn>
                  <a:cxn ang="0">
                    <a:pos x="6" y="2"/>
                  </a:cxn>
                  <a:cxn ang="0">
                    <a:pos x="8" y="2"/>
                  </a:cxn>
                  <a:cxn ang="0">
                    <a:pos x="9" y="2"/>
                  </a:cxn>
                  <a:cxn ang="0">
                    <a:pos x="11" y="2"/>
                  </a:cxn>
                  <a:cxn ang="0">
                    <a:pos x="12" y="3"/>
                  </a:cxn>
                  <a:cxn ang="0">
                    <a:pos x="12" y="2"/>
                  </a:cxn>
                  <a:cxn ang="0">
                    <a:pos x="13" y="2"/>
                  </a:cxn>
                  <a:cxn ang="0">
                    <a:pos x="16" y="1"/>
                  </a:cxn>
                  <a:cxn ang="0">
                    <a:pos x="18" y="1"/>
                  </a:cxn>
                  <a:cxn ang="0">
                    <a:pos x="17" y="0"/>
                  </a:cxn>
                  <a:cxn ang="0">
                    <a:pos x="18" y="0"/>
                  </a:cxn>
                  <a:cxn ang="0">
                    <a:pos x="19" y="1"/>
                  </a:cxn>
                  <a:cxn ang="0">
                    <a:pos x="18" y="2"/>
                  </a:cxn>
                  <a:cxn ang="0">
                    <a:pos x="18" y="3"/>
                  </a:cxn>
                  <a:cxn ang="0">
                    <a:pos x="17" y="3"/>
                  </a:cxn>
                  <a:cxn ang="0">
                    <a:pos x="16" y="4"/>
                  </a:cxn>
                  <a:cxn ang="0">
                    <a:pos x="14" y="4"/>
                  </a:cxn>
                  <a:cxn ang="0">
                    <a:pos x="13" y="5"/>
                  </a:cxn>
                  <a:cxn ang="0">
                    <a:pos x="11" y="5"/>
                  </a:cxn>
                  <a:cxn ang="0">
                    <a:pos x="9" y="5"/>
                  </a:cxn>
                  <a:cxn ang="0">
                    <a:pos x="8" y="6"/>
                  </a:cxn>
                  <a:cxn ang="0">
                    <a:pos x="6" y="5"/>
                  </a:cxn>
                  <a:cxn ang="0">
                    <a:pos x="4" y="4"/>
                  </a:cxn>
                  <a:cxn ang="0">
                    <a:pos x="2" y="5"/>
                  </a:cxn>
                  <a:cxn ang="0">
                    <a:pos x="1" y="4"/>
                  </a:cxn>
                  <a:cxn ang="0">
                    <a:pos x="1" y="4"/>
                  </a:cxn>
                  <a:cxn ang="0">
                    <a:pos x="1" y="3"/>
                  </a:cxn>
                </a:cxnLst>
                <a:rect l="0" t="0" r="r" b="b"/>
                <a:pathLst>
                  <a:path w="19" h="6">
                    <a:moveTo>
                      <a:pt x="1" y="3"/>
                    </a:moveTo>
                    <a:cubicBezTo>
                      <a:pt x="0" y="2"/>
                      <a:pt x="1" y="3"/>
                      <a:pt x="1" y="2"/>
                    </a:cubicBezTo>
                    <a:cubicBezTo>
                      <a:pt x="1" y="1"/>
                      <a:pt x="2" y="2"/>
                      <a:pt x="2" y="2"/>
                    </a:cubicBezTo>
                    <a:cubicBezTo>
                      <a:pt x="2" y="1"/>
                      <a:pt x="3" y="1"/>
                      <a:pt x="3" y="1"/>
                    </a:cubicBezTo>
                    <a:cubicBezTo>
                      <a:pt x="3" y="1"/>
                      <a:pt x="3" y="2"/>
                      <a:pt x="4" y="1"/>
                    </a:cubicBezTo>
                    <a:cubicBezTo>
                      <a:pt x="4" y="1"/>
                      <a:pt x="5" y="2"/>
                      <a:pt x="5" y="2"/>
                    </a:cubicBezTo>
                    <a:cubicBezTo>
                      <a:pt x="5" y="2"/>
                      <a:pt x="6" y="2"/>
                      <a:pt x="6" y="2"/>
                    </a:cubicBezTo>
                    <a:cubicBezTo>
                      <a:pt x="6" y="1"/>
                      <a:pt x="7" y="2"/>
                      <a:pt x="8" y="2"/>
                    </a:cubicBezTo>
                    <a:cubicBezTo>
                      <a:pt x="8" y="1"/>
                      <a:pt x="9" y="1"/>
                      <a:pt x="9" y="2"/>
                    </a:cubicBezTo>
                    <a:cubicBezTo>
                      <a:pt x="10" y="2"/>
                      <a:pt x="10" y="2"/>
                      <a:pt x="11" y="2"/>
                    </a:cubicBezTo>
                    <a:cubicBezTo>
                      <a:pt x="11" y="3"/>
                      <a:pt x="11" y="2"/>
                      <a:pt x="12" y="3"/>
                    </a:cubicBezTo>
                    <a:cubicBezTo>
                      <a:pt x="12" y="3"/>
                      <a:pt x="12" y="3"/>
                      <a:pt x="12" y="2"/>
                    </a:cubicBezTo>
                    <a:cubicBezTo>
                      <a:pt x="12" y="2"/>
                      <a:pt x="13" y="2"/>
                      <a:pt x="13" y="2"/>
                    </a:cubicBezTo>
                    <a:cubicBezTo>
                      <a:pt x="14" y="1"/>
                      <a:pt x="15" y="2"/>
                      <a:pt x="16" y="1"/>
                    </a:cubicBezTo>
                    <a:cubicBezTo>
                      <a:pt x="17" y="1"/>
                      <a:pt x="18" y="1"/>
                      <a:pt x="18" y="1"/>
                    </a:cubicBezTo>
                    <a:cubicBezTo>
                      <a:pt x="17" y="0"/>
                      <a:pt x="17" y="1"/>
                      <a:pt x="17" y="0"/>
                    </a:cubicBezTo>
                    <a:cubicBezTo>
                      <a:pt x="16" y="0"/>
                      <a:pt x="17" y="0"/>
                      <a:pt x="18" y="0"/>
                    </a:cubicBezTo>
                    <a:cubicBezTo>
                      <a:pt x="18" y="0"/>
                      <a:pt x="19" y="0"/>
                      <a:pt x="19" y="1"/>
                    </a:cubicBezTo>
                    <a:cubicBezTo>
                      <a:pt x="19" y="1"/>
                      <a:pt x="19" y="2"/>
                      <a:pt x="18" y="2"/>
                    </a:cubicBezTo>
                    <a:cubicBezTo>
                      <a:pt x="18" y="2"/>
                      <a:pt x="18" y="3"/>
                      <a:pt x="18" y="3"/>
                    </a:cubicBezTo>
                    <a:cubicBezTo>
                      <a:pt x="17" y="2"/>
                      <a:pt x="18" y="4"/>
                      <a:pt x="17" y="3"/>
                    </a:cubicBezTo>
                    <a:cubicBezTo>
                      <a:pt x="16" y="3"/>
                      <a:pt x="17" y="4"/>
                      <a:pt x="16" y="4"/>
                    </a:cubicBezTo>
                    <a:cubicBezTo>
                      <a:pt x="15" y="4"/>
                      <a:pt x="16" y="5"/>
                      <a:pt x="14" y="4"/>
                    </a:cubicBezTo>
                    <a:cubicBezTo>
                      <a:pt x="14" y="4"/>
                      <a:pt x="14" y="5"/>
                      <a:pt x="13" y="5"/>
                    </a:cubicBezTo>
                    <a:cubicBezTo>
                      <a:pt x="12" y="4"/>
                      <a:pt x="12" y="4"/>
                      <a:pt x="11" y="5"/>
                    </a:cubicBezTo>
                    <a:cubicBezTo>
                      <a:pt x="10" y="6"/>
                      <a:pt x="10" y="6"/>
                      <a:pt x="9" y="5"/>
                    </a:cubicBezTo>
                    <a:cubicBezTo>
                      <a:pt x="9" y="5"/>
                      <a:pt x="9" y="6"/>
                      <a:pt x="8" y="6"/>
                    </a:cubicBezTo>
                    <a:cubicBezTo>
                      <a:pt x="7" y="5"/>
                      <a:pt x="7" y="6"/>
                      <a:pt x="6" y="5"/>
                    </a:cubicBezTo>
                    <a:cubicBezTo>
                      <a:pt x="5" y="5"/>
                      <a:pt x="4" y="4"/>
                      <a:pt x="4" y="4"/>
                    </a:cubicBezTo>
                    <a:cubicBezTo>
                      <a:pt x="3" y="4"/>
                      <a:pt x="3" y="5"/>
                      <a:pt x="2" y="5"/>
                    </a:cubicBezTo>
                    <a:cubicBezTo>
                      <a:pt x="2" y="5"/>
                      <a:pt x="2" y="4"/>
                      <a:pt x="1" y="4"/>
                    </a:cubicBezTo>
                    <a:cubicBezTo>
                      <a:pt x="1" y="5"/>
                      <a:pt x="1" y="4"/>
                      <a:pt x="1" y="4"/>
                    </a:cubicBezTo>
                    <a:cubicBezTo>
                      <a:pt x="1" y="3"/>
                      <a:pt x="1"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4" name="Indonesia">
                <a:extLst>
                  <a:ext uri="{FF2B5EF4-FFF2-40B4-BE49-F238E27FC236}">
                    <a16:creationId xmlns:a16="http://schemas.microsoft.com/office/drawing/2014/main" id="{FB1BAF33-F5CF-4D98-BCA6-1B3CCAF18210}"/>
                  </a:ext>
                </a:extLst>
              </p:cNvPr>
              <p:cNvSpPr>
                <a:spLocks/>
              </p:cNvSpPr>
              <p:nvPr/>
            </p:nvSpPr>
            <p:spPr bwMode="auto">
              <a:xfrm>
                <a:off x="4035" y="2298"/>
                <a:ext cx="26" cy="17"/>
              </a:xfrm>
              <a:custGeom>
                <a:avLst/>
                <a:gdLst/>
                <a:ahLst/>
                <a:cxnLst>
                  <a:cxn ang="0">
                    <a:pos x="2" y="2"/>
                  </a:cxn>
                  <a:cxn ang="0">
                    <a:pos x="3" y="1"/>
                  </a:cxn>
                  <a:cxn ang="0">
                    <a:pos x="6" y="1"/>
                  </a:cxn>
                  <a:cxn ang="0">
                    <a:pos x="8" y="1"/>
                  </a:cxn>
                  <a:cxn ang="0">
                    <a:pos x="9" y="2"/>
                  </a:cxn>
                  <a:cxn ang="0">
                    <a:pos x="9" y="3"/>
                  </a:cxn>
                  <a:cxn ang="0">
                    <a:pos x="11" y="5"/>
                  </a:cxn>
                  <a:cxn ang="0">
                    <a:pos x="10" y="6"/>
                  </a:cxn>
                  <a:cxn ang="0">
                    <a:pos x="8" y="7"/>
                  </a:cxn>
                  <a:cxn ang="0">
                    <a:pos x="7" y="5"/>
                  </a:cxn>
                  <a:cxn ang="0">
                    <a:pos x="6" y="5"/>
                  </a:cxn>
                  <a:cxn ang="0">
                    <a:pos x="4" y="3"/>
                  </a:cxn>
                  <a:cxn ang="0">
                    <a:pos x="3" y="3"/>
                  </a:cxn>
                  <a:cxn ang="0">
                    <a:pos x="2" y="2"/>
                  </a:cxn>
                </a:cxnLst>
                <a:rect l="0" t="0" r="r" b="b"/>
                <a:pathLst>
                  <a:path w="11" h="7">
                    <a:moveTo>
                      <a:pt x="2" y="2"/>
                    </a:moveTo>
                    <a:cubicBezTo>
                      <a:pt x="2" y="1"/>
                      <a:pt x="3" y="1"/>
                      <a:pt x="3" y="1"/>
                    </a:cubicBezTo>
                    <a:cubicBezTo>
                      <a:pt x="4" y="1"/>
                      <a:pt x="5" y="0"/>
                      <a:pt x="6" y="1"/>
                    </a:cubicBezTo>
                    <a:cubicBezTo>
                      <a:pt x="6" y="1"/>
                      <a:pt x="7" y="2"/>
                      <a:pt x="8" y="1"/>
                    </a:cubicBezTo>
                    <a:cubicBezTo>
                      <a:pt x="8" y="1"/>
                      <a:pt x="9" y="1"/>
                      <a:pt x="9" y="2"/>
                    </a:cubicBezTo>
                    <a:cubicBezTo>
                      <a:pt x="9" y="3"/>
                      <a:pt x="9" y="3"/>
                      <a:pt x="9" y="3"/>
                    </a:cubicBezTo>
                    <a:cubicBezTo>
                      <a:pt x="9" y="4"/>
                      <a:pt x="10" y="4"/>
                      <a:pt x="11" y="5"/>
                    </a:cubicBezTo>
                    <a:cubicBezTo>
                      <a:pt x="11" y="5"/>
                      <a:pt x="10" y="6"/>
                      <a:pt x="10" y="6"/>
                    </a:cubicBezTo>
                    <a:cubicBezTo>
                      <a:pt x="9" y="6"/>
                      <a:pt x="9" y="7"/>
                      <a:pt x="8" y="7"/>
                    </a:cubicBezTo>
                    <a:cubicBezTo>
                      <a:pt x="8" y="6"/>
                      <a:pt x="6" y="6"/>
                      <a:pt x="7" y="5"/>
                    </a:cubicBezTo>
                    <a:cubicBezTo>
                      <a:pt x="7" y="5"/>
                      <a:pt x="7" y="5"/>
                      <a:pt x="6" y="5"/>
                    </a:cubicBezTo>
                    <a:cubicBezTo>
                      <a:pt x="5" y="4"/>
                      <a:pt x="4" y="4"/>
                      <a:pt x="4" y="3"/>
                    </a:cubicBezTo>
                    <a:cubicBezTo>
                      <a:pt x="4" y="3"/>
                      <a:pt x="4" y="4"/>
                      <a:pt x="3" y="3"/>
                    </a:cubicBezTo>
                    <a:cubicBezTo>
                      <a:pt x="2" y="3"/>
                      <a:pt x="0" y="3"/>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5" name="Indonesia">
                <a:extLst>
                  <a:ext uri="{FF2B5EF4-FFF2-40B4-BE49-F238E27FC236}">
                    <a16:creationId xmlns:a16="http://schemas.microsoft.com/office/drawing/2014/main" id="{BF352E41-9FCA-4156-92AC-A5DB10695373}"/>
                  </a:ext>
                </a:extLst>
              </p:cNvPr>
              <p:cNvSpPr>
                <a:spLocks/>
              </p:cNvSpPr>
              <p:nvPr/>
            </p:nvSpPr>
            <p:spPr bwMode="auto">
              <a:xfrm>
                <a:off x="3992" y="2279"/>
                <a:ext cx="14" cy="12"/>
              </a:xfrm>
              <a:custGeom>
                <a:avLst/>
                <a:gdLst/>
                <a:ahLst/>
                <a:cxnLst>
                  <a:cxn ang="0">
                    <a:pos x="0" y="1"/>
                  </a:cxn>
                  <a:cxn ang="0">
                    <a:pos x="1" y="1"/>
                  </a:cxn>
                  <a:cxn ang="0">
                    <a:pos x="3" y="0"/>
                  </a:cxn>
                  <a:cxn ang="0">
                    <a:pos x="5" y="1"/>
                  </a:cxn>
                  <a:cxn ang="0">
                    <a:pos x="6" y="2"/>
                  </a:cxn>
                  <a:cxn ang="0">
                    <a:pos x="5" y="3"/>
                  </a:cxn>
                  <a:cxn ang="0">
                    <a:pos x="5" y="3"/>
                  </a:cxn>
                  <a:cxn ang="0">
                    <a:pos x="4" y="4"/>
                  </a:cxn>
                  <a:cxn ang="0">
                    <a:pos x="3" y="5"/>
                  </a:cxn>
                  <a:cxn ang="0">
                    <a:pos x="2" y="4"/>
                  </a:cxn>
                  <a:cxn ang="0">
                    <a:pos x="1" y="2"/>
                  </a:cxn>
                  <a:cxn ang="0">
                    <a:pos x="0" y="1"/>
                  </a:cxn>
                </a:cxnLst>
                <a:rect l="0" t="0" r="r" b="b"/>
                <a:pathLst>
                  <a:path w="6" h="5">
                    <a:moveTo>
                      <a:pt x="0" y="1"/>
                    </a:moveTo>
                    <a:cubicBezTo>
                      <a:pt x="0" y="1"/>
                      <a:pt x="0" y="1"/>
                      <a:pt x="1" y="1"/>
                    </a:cubicBezTo>
                    <a:cubicBezTo>
                      <a:pt x="2" y="1"/>
                      <a:pt x="2" y="1"/>
                      <a:pt x="3" y="0"/>
                    </a:cubicBezTo>
                    <a:cubicBezTo>
                      <a:pt x="3" y="0"/>
                      <a:pt x="4" y="0"/>
                      <a:pt x="5" y="1"/>
                    </a:cubicBezTo>
                    <a:cubicBezTo>
                      <a:pt x="5" y="1"/>
                      <a:pt x="6" y="1"/>
                      <a:pt x="6" y="2"/>
                    </a:cubicBezTo>
                    <a:cubicBezTo>
                      <a:pt x="6" y="2"/>
                      <a:pt x="5" y="3"/>
                      <a:pt x="5" y="3"/>
                    </a:cubicBezTo>
                    <a:cubicBezTo>
                      <a:pt x="5" y="2"/>
                      <a:pt x="5" y="4"/>
                      <a:pt x="5" y="3"/>
                    </a:cubicBezTo>
                    <a:cubicBezTo>
                      <a:pt x="4" y="3"/>
                      <a:pt x="5" y="3"/>
                      <a:pt x="4" y="4"/>
                    </a:cubicBezTo>
                    <a:cubicBezTo>
                      <a:pt x="3" y="5"/>
                      <a:pt x="4" y="5"/>
                      <a:pt x="3" y="5"/>
                    </a:cubicBezTo>
                    <a:cubicBezTo>
                      <a:pt x="3" y="5"/>
                      <a:pt x="2" y="5"/>
                      <a:pt x="2" y="4"/>
                    </a:cubicBezTo>
                    <a:cubicBezTo>
                      <a:pt x="3" y="3"/>
                      <a:pt x="2" y="2"/>
                      <a:pt x="1" y="2"/>
                    </a:cubicBezTo>
                    <a:cubicBezTo>
                      <a:pt x="1" y="2"/>
                      <a:pt x="0" y="2"/>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6" name="Indonesia">
                <a:extLst>
                  <a:ext uri="{FF2B5EF4-FFF2-40B4-BE49-F238E27FC236}">
                    <a16:creationId xmlns:a16="http://schemas.microsoft.com/office/drawing/2014/main" id="{A78B84E0-3E70-4737-A07A-0449CD4A6824}"/>
                  </a:ext>
                </a:extLst>
              </p:cNvPr>
              <p:cNvSpPr>
                <a:spLocks/>
              </p:cNvSpPr>
              <p:nvPr/>
            </p:nvSpPr>
            <p:spPr bwMode="auto">
              <a:xfrm>
                <a:off x="4004" y="2282"/>
                <a:ext cx="12" cy="12"/>
              </a:xfrm>
              <a:custGeom>
                <a:avLst/>
                <a:gdLst/>
                <a:ahLst/>
                <a:cxnLst>
                  <a:cxn ang="0">
                    <a:pos x="3" y="1"/>
                  </a:cxn>
                  <a:cxn ang="0">
                    <a:pos x="2" y="2"/>
                  </a:cxn>
                  <a:cxn ang="0">
                    <a:pos x="1" y="3"/>
                  </a:cxn>
                  <a:cxn ang="0">
                    <a:pos x="0" y="4"/>
                  </a:cxn>
                  <a:cxn ang="0">
                    <a:pos x="1" y="4"/>
                  </a:cxn>
                  <a:cxn ang="0">
                    <a:pos x="2" y="4"/>
                  </a:cxn>
                  <a:cxn ang="0">
                    <a:pos x="4" y="4"/>
                  </a:cxn>
                  <a:cxn ang="0">
                    <a:pos x="4" y="3"/>
                  </a:cxn>
                  <a:cxn ang="0">
                    <a:pos x="5" y="2"/>
                  </a:cxn>
                  <a:cxn ang="0">
                    <a:pos x="4" y="1"/>
                  </a:cxn>
                  <a:cxn ang="0">
                    <a:pos x="3" y="1"/>
                  </a:cxn>
                </a:cxnLst>
                <a:rect l="0" t="0" r="r" b="b"/>
                <a:pathLst>
                  <a:path w="5" h="5">
                    <a:moveTo>
                      <a:pt x="3" y="1"/>
                    </a:moveTo>
                    <a:cubicBezTo>
                      <a:pt x="2" y="1"/>
                      <a:pt x="1" y="1"/>
                      <a:pt x="2" y="2"/>
                    </a:cubicBezTo>
                    <a:cubicBezTo>
                      <a:pt x="2" y="2"/>
                      <a:pt x="2" y="3"/>
                      <a:pt x="1" y="3"/>
                    </a:cubicBezTo>
                    <a:cubicBezTo>
                      <a:pt x="1" y="3"/>
                      <a:pt x="0" y="3"/>
                      <a:pt x="0" y="4"/>
                    </a:cubicBezTo>
                    <a:cubicBezTo>
                      <a:pt x="0" y="4"/>
                      <a:pt x="1" y="4"/>
                      <a:pt x="1" y="4"/>
                    </a:cubicBezTo>
                    <a:cubicBezTo>
                      <a:pt x="2" y="4"/>
                      <a:pt x="2" y="4"/>
                      <a:pt x="2" y="4"/>
                    </a:cubicBezTo>
                    <a:cubicBezTo>
                      <a:pt x="3" y="5"/>
                      <a:pt x="3" y="5"/>
                      <a:pt x="4" y="4"/>
                    </a:cubicBezTo>
                    <a:cubicBezTo>
                      <a:pt x="4" y="4"/>
                      <a:pt x="4" y="4"/>
                      <a:pt x="4" y="3"/>
                    </a:cubicBezTo>
                    <a:cubicBezTo>
                      <a:pt x="4" y="3"/>
                      <a:pt x="4" y="2"/>
                      <a:pt x="5" y="2"/>
                    </a:cubicBezTo>
                    <a:cubicBezTo>
                      <a:pt x="5" y="2"/>
                      <a:pt x="5" y="1"/>
                      <a:pt x="4" y="1"/>
                    </a:cubicBezTo>
                    <a:cubicBezTo>
                      <a:pt x="3" y="1"/>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7" name="Indonesia">
                <a:extLst>
                  <a:ext uri="{FF2B5EF4-FFF2-40B4-BE49-F238E27FC236}">
                    <a16:creationId xmlns:a16="http://schemas.microsoft.com/office/drawing/2014/main" id="{8FE3CAC6-44CC-485A-B05C-C14C6C5CEFF5}"/>
                  </a:ext>
                </a:extLst>
              </p:cNvPr>
              <p:cNvSpPr>
                <a:spLocks/>
              </p:cNvSpPr>
              <p:nvPr/>
            </p:nvSpPr>
            <p:spPr bwMode="auto">
              <a:xfrm>
                <a:off x="4016" y="2279"/>
                <a:ext cx="26" cy="17"/>
              </a:xfrm>
              <a:custGeom>
                <a:avLst/>
                <a:gdLst/>
                <a:ahLst/>
                <a:cxnLst>
                  <a:cxn ang="0">
                    <a:pos x="1" y="4"/>
                  </a:cxn>
                  <a:cxn ang="0">
                    <a:pos x="1" y="3"/>
                  </a:cxn>
                  <a:cxn ang="0">
                    <a:pos x="2" y="2"/>
                  </a:cxn>
                  <a:cxn ang="0">
                    <a:pos x="4" y="2"/>
                  </a:cxn>
                  <a:cxn ang="0">
                    <a:pos x="5" y="4"/>
                  </a:cxn>
                  <a:cxn ang="0">
                    <a:pos x="7" y="3"/>
                  </a:cxn>
                  <a:cxn ang="0">
                    <a:pos x="6" y="2"/>
                  </a:cxn>
                  <a:cxn ang="0">
                    <a:pos x="5" y="1"/>
                  </a:cxn>
                  <a:cxn ang="0">
                    <a:pos x="6" y="1"/>
                  </a:cxn>
                  <a:cxn ang="0">
                    <a:pos x="8" y="1"/>
                  </a:cxn>
                  <a:cxn ang="0">
                    <a:pos x="8" y="2"/>
                  </a:cxn>
                  <a:cxn ang="0">
                    <a:pos x="10" y="2"/>
                  </a:cxn>
                  <a:cxn ang="0">
                    <a:pos x="11" y="2"/>
                  </a:cxn>
                  <a:cxn ang="0">
                    <a:pos x="11" y="3"/>
                  </a:cxn>
                  <a:cxn ang="0">
                    <a:pos x="11" y="4"/>
                  </a:cxn>
                  <a:cxn ang="0">
                    <a:pos x="9" y="4"/>
                  </a:cxn>
                  <a:cxn ang="0">
                    <a:pos x="9" y="5"/>
                  </a:cxn>
                  <a:cxn ang="0">
                    <a:pos x="9" y="5"/>
                  </a:cxn>
                  <a:cxn ang="0">
                    <a:pos x="8" y="5"/>
                  </a:cxn>
                  <a:cxn ang="0">
                    <a:pos x="7" y="5"/>
                  </a:cxn>
                  <a:cxn ang="0">
                    <a:pos x="6" y="6"/>
                  </a:cxn>
                  <a:cxn ang="0">
                    <a:pos x="5" y="6"/>
                  </a:cxn>
                  <a:cxn ang="0">
                    <a:pos x="3" y="7"/>
                  </a:cxn>
                  <a:cxn ang="0">
                    <a:pos x="2" y="6"/>
                  </a:cxn>
                  <a:cxn ang="0">
                    <a:pos x="0" y="5"/>
                  </a:cxn>
                  <a:cxn ang="0">
                    <a:pos x="1" y="4"/>
                  </a:cxn>
                </a:cxnLst>
                <a:rect l="0" t="0" r="r" b="b"/>
                <a:pathLst>
                  <a:path w="11" h="7">
                    <a:moveTo>
                      <a:pt x="1" y="4"/>
                    </a:moveTo>
                    <a:cubicBezTo>
                      <a:pt x="1" y="4"/>
                      <a:pt x="0" y="4"/>
                      <a:pt x="1" y="3"/>
                    </a:cubicBezTo>
                    <a:cubicBezTo>
                      <a:pt x="1" y="3"/>
                      <a:pt x="2" y="2"/>
                      <a:pt x="2" y="2"/>
                    </a:cubicBezTo>
                    <a:cubicBezTo>
                      <a:pt x="3" y="2"/>
                      <a:pt x="4" y="2"/>
                      <a:pt x="4" y="2"/>
                    </a:cubicBezTo>
                    <a:cubicBezTo>
                      <a:pt x="5" y="3"/>
                      <a:pt x="5" y="4"/>
                      <a:pt x="5" y="4"/>
                    </a:cubicBezTo>
                    <a:cubicBezTo>
                      <a:pt x="6" y="3"/>
                      <a:pt x="8" y="4"/>
                      <a:pt x="7" y="3"/>
                    </a:cubicBezTo>
                    <a:cubicBezTo>
                      <a:pt x="6" y="2"/>
                      <a:pt x="7" y="3"/>
                      <a:pt x="6" y="2"/>
                    </a:cubicBezTo>
                    <a:cubicBezTo>
                      <a:pt x="5" y="2"/>
                      <a:pt x="5" y="2"/>
                      <a:pt x="5" y="1"/>
                    </a:cubicBezTo>
                    <a:cubicBezTo>
                      <a:pt x="5" y="1"/>
                      <a:pt x="6" y="1"/>
                      <a:pt x="6" y="1"/>
                    </a:cubicBezTo>
                    <a:cubicBezTo>
                      <a:pt x="7" y="1"/>
                      <a:pt x="8" y="0"/>
                      <a:pt x="8" y="1"/>
                    </a:cubicBezTo>
                    <a:cubicBezTo>
                      <a:pt x="8" y="2"/>
                      <a:pt x="8" y="2"/>
                      <a:pt x="8" y="2"/>
                    </a:cubicBezTo>
                    <a:cubicBezTo>
                      <a:pt x="9" y="1"/>
                      <a:pt x="10" y="2"/>
                      <a:pt x="10" y="2"/>
                    </a:cubicBezTo>
                    <a:cubicBezTo>
                      <a:pt x="10" y="2"/>
                      <a:pt x="11" y="1"/>
                      <a:pt x="11" y="2"/>
                    </a:cubicBezTo>
                    <a:cubicBezTo>
                      <a:pt x="11" y="3"/>
                      <a:pt x="10" y="4"/>
                      <a:pt x="11" y="3"/>
                    </a:cubicBezTo>
                    <a:cubicBezTo>
                      <a:pt x="11" y="3"/>
                      <a:pt x="11" y="4"/>
                      <a:pt x="11" y="4"/>
                    </a:cubicBezTo>
                    <a:cubicBezTo>
                      <a:pt x="10" y="4"/>
                      <a:pt x="10" y="4"/>
                      <a:pt x="9" y="4"/>
                    </a:cubicBezTo>
                    <a:cubicBezTo>
                      <a:pt x="9" y="4"/>
                      <a:pt x="8" y="5"/>
                      <a:pt x="9" y="5"/>
                    </a:cubicBezTo>
                    <a:cubicBezTo>
                      <a:pt x="10" y="5"/>
                      <a:pt x="10" y="5"/>
                      <a:pt x="9" y="5"/>
                    </a:cubicBezTo>
                    <a:cubicBezTo>
                      <a:pt x="8" y="5"/>
                      <a:pt x="8" y="6"/>
                      <a:pt x="8" y="5"/>
                    </a:cubicBezTo>
                    <a:cubicBezTo>
                      <a:pt x="7" y="5"/>
                      <a:pt x="8" y="4"/>
                      <a:pt x="7" y="5"/>
                    </a:cubicBezTo>
                    <a:cubicBezTo>
                      <a:pt x="6" y="6"/>
                      <a:pt x="6" y="5"/>
                      <a:pt x="6" y="6"/>
                    </a:cubicBezTo>
                    <a:cubicBezTo>
                      <a:pt x="5" y="6"/>
                      <a:pt x="5" y="5"/>
                      <a:pt x="5" y="6"/>
                    </a:cubicBezTo>
                    <a:cubicBezTo>
                      <a:pt x="4" y="6"/>
                      <a:pt x="3" y="7"/>
                      <a:pt x="3" y="7"/>
                    </a:cubicBezTo>
                    <a:cubicBezTo>
                      <a:pt x="3" y="6"/>
                      <a:pt x="2" y="7"/>
                      <a:pt x="2" y="6"/>
                    </a:cubicBezTo>
                    <a:cubicBezTo>
                      <a:pt x="1" y="6"/>
                      <a:pt x="0" y="6"/>
                      <a:pt x="0" y="5"/>
                    </a:cubicBezTo>
                    <a:cubicBezTo>
                      <a:pt x="1" y="5"/>
                      <a:pt x="1" y="5"/>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8" name="Indonesia">
                <a:extLst>
                  <a:ext uri="{FF2B5EF4-FFF2-40B4-BE49-F238E27FC236}">
                    <a16:creationId xmlns:a16="http://schemas.microsoft.com/office/drawing/2014/main" id="{C06F9C79-E010-468D-B043-854C9D3C48D2}"/>
                  </a:ext>
                </a:extLst>
              </p:cNvPr>
              <p:cNvSpPr>
                <a:spLocks/>
              </p:cNvSpPr>
              <p:nvPr/>
            </p:nvSpPr>
            <p:spPr bwMode="auto">
              <a:xfrm>
                <a:off x="3971" y="2260"/>
                <a:ext cx="19" cy="8"/>
              </a:xfrm>
              <a:custGeom>
                <a:avLst/>
                <a:gdLst/>
                <a:ahLst/>
                <a:cxnLst>
                  <a:cxn ang="0">
                    <a:pos x="1" y="3"/>
                  </a:cxn>
                  <a:cxn ang="0">
                    <a:pos x="1" y="1"/>
                  </a:cxn>
                  <a:cxn ang="0">
                    <a:pos x="4" y="1"/>
                  </a:cxn>
                  <a:cxn ang="0">
                    <a:pos x="6" y="1"/>
                  </a:cxn>
                  <a:cxn ang="0">
                    <a:pos x="8" y="1"/>
                  </a:cxn>
                  <a:cxn ang="0">
                    <a:pos x="7" y="1"/>
                  </a:cxn>
                  <a:cxn ang="0">
                    <a:pos x="7" y="2"/>
                  </a:cxn>
                  <a:cxn ang="0">
                    <a:pos x="5" y="2"/>
                  </a:cxn>
                  <a:cxn ang="0">
                    <a:pos x="4" y="3"/>
                  </a:cxn>
                  <a:cxn ang="0">
                    <a:pos x="2" y="3"/>
                  </a:cxn>
                  <a:cxn ang="0">
                    <a:pos x="1" y="3"/>
                  </a:cxn>
                </a:cxnLst>
                <a:rect l="0" t="0" r="r" b="b"/>
                <a:pathLst>
                  <a:path w="8" h="3">
                    <a:moveTo>
                      <a:pt x="1" y="3"/>
                    </a:moveTo>
                    <a:cubicBezTo>
                      <a:pt x="2" y="2"/>
                      <a:pt x="0" y="2"/>
                      <a:pt x="1" y="1"/>
                    </a:cubicBezTo>
                    <a:cubicBezTo>
                      <a:pt x="2" y="1"/>
                      <a:pt x="3" y="1"/>
                      <a:pt x="4" y="1"/>
                    </a:cubicBezTo>
                    <a:cubicBezTo>
                      <a:pt x="5" y="0"/>
                      <a:pt x="5" y="1"/>
                      <a:pt x="6" y="1"/>
                    </a:cubicBezTo>
                    <a:cubicBezTo>
                      <a:pt x="7" y="0"/>
                      <a:pt x="8" y="1"/>
                      <a:pt x="8" y="1"/>
                    </a:cubicBezTo>
                    <a:cubicBezTo>
                      <a:pt x="8" y="1"/>
                      <a:pt x="7" y="1"/>
                      <a:pt x="7" y="1"/>
                    </a:cubicBezTo>
                    <a:cubicBezTo>
                      <a:pt x="7" y="2"/>
                      <a:pt x="6" y="2"/>
                      <a:pt x="7" y="2"/>
                    </a:cubicBezTo>
                    <a:cubicBezTo>
                      <a:pt x="7" y="2"/>
                      <a:pt x="6" y="2"/>
                      <a:pt x="5" y="2"/>
                    </a:cubicBezTo>
                    <a:cubicBezTo>
                      <a:pt x="4" y="2"/>
                      <a:pt x="3" y="2"/>
                      <a:pt x="4" y="3"/>
                    </a:cubicBezTo>
                    <a:cubicBezTo>
                      <a:pt x="4" y="3"/>
                      <a:pt x="3" y="3"/>
                      <a:pt x="2" y="3"/>
                    </a:cubicBezTo>
                    <a:cubicBezTo>
                      <a:pt x="1" y="3"/>
                      <a:pt x="1"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9" name="Indonesia">
                <a:extLst>
                  <a:ext uri="{FF2B5EF4-FFF2-40B4-BE49-F238E27FC236}">
                    <a16:creationId xmlns:a16="http://schemas.microsoft.com/office/drawing/2014/main" id="{D1EAC1E0-C236-4EA1-9F24-2C31CC98AEAA}"/>
                  </a:ext>
                </a:extLst>
              </p:cNvPr>
              <p:cNvSpPr>
                <a:spLocks/>
              </p:cNvSpPr>
              <p:nvPr/>
            </p:nvSpPr>
            <p:spPr bwMode="auto">
              <a:xfrm>
                <a:off x="4103" y="2279"/>
                <a:ext cx="10" cy="7"/>
              </a:xfrm>
              <a:custGeom>
                <a:avLst/>
                <a:gdLst/>
                <a:ahLst/>
                <a:cxnLst>
                  <a:cxn ang="0">
                    <a:pos x="3" y="1"/>
                  </a:cxn>
                  <a:cxn ang="0">
                    <a:pos x="3" y="2"/>
                  </a:cxn>
                  <a:cxn ang="0">
                    <a:pos x="2" y="2"/>
                  </a:cxn>
                  <a:cxn ang="0">
                    <a:pos x="1" y="2"/>
                  </a:cxn>
                  <a:cxn ang="0">
                    <a:pos x="1" y="0"/>
                  </a:cxn>
                  <a:cxn ang="0">
                    <a:pos x="2" y="1"/>
                  </a:cxn>
                  <a:cxn ang="0">
                    <a:pos x="3" y="1"/>
                  </a:cxn>
                </a:cxnLst>
                <a:rect l="0" t="0" r="r" b="b"/>
                <a:pathLst>
                  <a:path w="4" h="3">
                    <a:moveTo>
                      <a:pt x="3" y="1"/>
                    </a:moveTo>
                    <a:cubicBezTo>
                      <a:pt x="4" y="1"/>
                      <a:pt x="4" y="2"/>
                      <a:pt x="3" y="2"/>
                    </a:cubicBezTo>
                    <a:cubicBezTo>
                      <a:pt x="3" y="2"/>
                      <a:pt x="3" y="2"/>
                      <a:pt x="2" y="2"/>
                    </a:cubicBezTo>
                    <a:cubicBezTo>
                      <a:pt x="1" y="3"/>
                      <a:pt x="0" y="3"/>
                      <a:pt x="1" y="2"/>
                    </a:cubicBezTo>
                    <a:cubicBezTo>
                      <a:pt x="2" y="1"/>
                      <a:pt x="0" y="1"/>
                      <a:pt x="1" y="0"/>
                    </a:cubicBezTo>
                    <a:cubicBezTo>
                      <a:pt x="2" y="0"/>
                      <a:pt x="1" y="1"/>
                      <a:pt x="2" y="1"/>
                    </a:cubicBezTo>
                    <a:cubicBezTo>
                      <a:pt x="3" y="0"/>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0" name="Indonesia">
                <a:extLst>
                  <a:ext uri="{FF2B5EF4-FFF2-40B4-BE49-F238E27FC236}">
                    <a16:creationId xmlns:a16="http://schemas.microsoft.com/office/drawing/2014/main" id="{0D567245-5EC8-4CA6-9445-FC3A7C37C24F}"/>
                  </a:ext>
                </a:extLst>
              </p:cNvPr>
              <p:cNvSpPr>
                <a:spLocks/>
              </p:cNvSpPr>
              <p:nvPr/>
            </p:nvSpPr>
            <p:spPr bwMode="auto">
              <a:xfrm>
                <a:off x="4089" y="2282"/>
                <a:ext cx="5" cy="2"/>
              </a:xfrm>
              <a:custGeom>
                <a:avLst/>
                <a:gdLst/>
                <a:ahLst/>
                <a:cxnLst>
                  <a:cxn ang="0">
                    <a:pos x="0" y="0"/>
                  </a:cxn>
                  <a:cxn ang="0">
                    <a:pos x="2" y="0"/>
                  </a:cxn>
                  <a:cxn ang="0">
                    <a:pos x="1" y="1"/>
                  </a:cxn>
                  <a:cxn ang="0">
                    <a:pos x="0" y="0"/>
                  </a:cxn>
                </a:cxnLst>
                <a:rect l="0" t="0" r="r" b="b"/>
                <a:pathLst>
                  <a:path w="2" h="1">
                    <a:moveTo>
                      <a:pt x="0" y="0"/>
                    </a:moveTo>
                    <a:cubicBezTo>
                      <a:pt x="1" y="0"/>
                      <a:pt x="2" y="0"/>
                      <a:pt x="2" y="0"/>
                    </a:cubicBezTo>
                    <a:cubicBezTo>
                      <a:pt x="2" y="0"/>
                      <a:pt x="2" y="1"/>
                      <a:pt x="1" y="1"/>
                    </a:cubicBezTo>
                    <a:cubicBezTo>
                      <a:pt x="0" y="1"/>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1" name="Indonesia">
                <a:extLst>
                  <a:ext uri="{FF2B5EF4-FFF2-40B4-BE49-F238E27FC236}">
                    <a16:creationId xmlns:a16="http://schemas.microsoft.com/office/drawing/2014/main" id="{FDC50E56-CEB4-4D54-AD73-7A6B1AF3742C}"/>
                  </a:ext>
                </a:extLst>
              </p:cNvPr>
              <p:cNvSpPr>
                <a:spLocks/>
              </p:cNvSpPr>
              <p:nvPr/>
            </p:nvSpPr>
            <p:spPr bwMode="auto">
              <a:xfrm>
                <a:off x="4091" y="2279"/>
                <a:ext cx="10" cy="10"/>
              </a:xfrm>
              <a:custGeom>
                <a:avLst/>
                <a:gdLst/>
                <a:ahLst/>
                <a:cxnLst>
                  <a:cxn ang="0">
                    <a:pos x="2" y="1"/>
                  </a:cxn>
                  <a:cxn ang="0">
                    <a:pos x="3" y="1"/>
                  </a:cxn>
                  <a:cxn ang="0">
                    <a:pos x="3" y="3"/>
                  </a:cxn>
                  <a:cxn ang="0">
                    <a:pos x="2" y="3"/>
                  </a:cxn>
                  <a:cxn ang="0">
                    <a:pos x="1" y="3"/>
                  </a:cxn>
                  <a:cxn ang="0">
                    <a:pos x="2" y="1"/>
                  </a:cxn>
                </a:cxnLst>
                <a:rect l="0" t="0" r="r" b="b"/>
                <a:pathLst>
                  <a:path w="4" h="4">
                    <a:moveTo>
                      <a:pt x="2" y="1"/>
                    </a:moveTo>
                    <a:cubicBezTo>
                      <a:pt x="2" y="1"/>
                      <a:pt x="3" y="0"/>
                      <a:pt x="3" y="1"/>
                    </a:cubicBezTo>
                    <a:cubicBezTo>
                      <a:pt x="4" y="1"/>
                      <a:pt x="2" y="2"/>
                      <a:pt x="3" y="3"/>
                    </a:cubicBezTo>
                    <a:cubicBezTo>
                      <a:pt x="3" y="4"/>
                      <a:pt x="2" y="3"/>
                      <a:pt x="2" y="3"/>
                    </a:cubicBezTo>
                    <a:cubicBezTo>
                      <a:pt x="1" y="4"/>
                      <a:pt x="0" y="4"/>
                      <a:pt x="1" y="3"/>
                    </a:cubicBezTo>
                    <a:cubicBezTo>
                      <a:pt x="2" y="1"/>
                      <a:pt x="1" y="1"/>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2" name="Indonesia">
                <a:extLst>
                  <a:ext uri="{FF2B5EF4-FFF2-40B4-BE49-F238E27FC236}">
                    <a16:creationId xmlns:a16="http://schemas.microsoft.com/office/drawing/2014/main" id="{3B6365E8-937F-4144-982B-E19434A08A90}"/>
                  </a:ext>
                </a:extLst>
              </p:cNvPr>
              <p:cNvSpPr>
                <a:spLocks/>
              </p:cNvSpPr>
              <p:nvPr/>
            </p:nvSpPr>
            <p:spPr bwMode="auto">
              <a:xfrm>
                <a:off x="4098" y="2279"/>
                <a:ext cx="7" cy="7"/>
              </a:xfrm>
              <a:custGeom>
                <a:avLst/>
                <a:gdLst/>
                <a:ahLst/>
                <a:cxnLst>
                  <a:cxn ang="0">
                    <a:pos x="2" y="0"/>
                  </a:cxn>
                  <a:cxn ang="0">
                    <a:pos x="1" y="1"/>
                  </a:cxn>
                  <a:cxn ang="0">
                    <a:pos x="1" y="2"/>
                  </a:cxn>
                  <a:cxn ang="0">
                    <a:pos x="1" y="3"/>
                  </a:cxn>
                  <a:cxn ang="0">
                    <a:pos x="2" y="3"/>
                  </a:cxn>
                  <a:cxn ang="0">
                    <a:pos x="2" y="0"/>
                  </a:cxn>
                </a:cxnLst>
                <a:rect l="0" t="0" r="r" b="b"/>
                <a:pathLst>
                  <a:path w="3" h="3">
                    <a:moveTo>
                      <a:pt x="2" y="0"/>
                    </a:moveTo>
                    <a:cubicBezTo>
                      <a:pt x="2" y="0"/>
                      <a:pt x="2" y="1"/>
                      <a:pt x="1" y="1"/>
                    </a:cubicBezTo>
                    <a:cubicBezTo>
                      <a:pt x="1" y="2"/>
                      <a:pt x="1" y="1"/>
                      <a:pt x="1" y="2"/>
                    </a:cubicBezTo>
                    <a:cubicBezTo>
                      <a:pt x="0" y="3"/>
                      <a:pt x="0" y="3"/>
                      <a:pt x="1" y="3"/>
                    </a:cubicBezTo>
                    <a:cubicBezTo>
                      <a:pt x="1" y="2"/>
                      <a:pt x="1" y="3"/>
                      <a:pt x="2" y="3"/>
                    </a:cubicBezTo>
                    <a:cubicBezTo>
                      <a:pt x="2" y="2"/>
                      <a:pt x="3" y="1"/>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3" name="Indonesia">
                <a:extLst>
                  <a:ext uri="{FF2B5EF4-FFF2-40B4-BE49-F238E27FC236}">
                    <a16:creationId xmlns:a16="http://schemas.microsoft.com/office/drawing/2014/main" id="{CB190079-6222-4173-BA2F-3648949BECEB}"/>
                  </a:ext>
                </a:extLst>
              </p:cNvPr>
              <p:cNvSpPr>
                <a:spLocks/>
              </p:cNvSpPr>
              <p:nvPr/>
            </p:nvSpPr>
            <p:spPr bwMode="auto">
              <a:xfrm>
                <a:off x="4077" y="2315"/>
                <a:ext cx="10" cy="9"/>
              </a:xfrm>
              <a:custGeom>
                <a:avLst/>
                <a:gdLst/>
                <a:ahLst/>
                <a:cxnLst>
                  <a:cxn ang="0">
                    <a:pos x="0" y="2"/>
                  </a:cxn>
                  <a:cxn ang="0">
                    <a:pos x="2" y="1"/>
                  </a:cxn>
                  <a:cxn ang="0">
                    <a:pos x="2" y="0"/>
                  </a:cxn>
                  <a:cxn ang="0">
                    <a:pos x="3" y="0"/>
                  </a:cxn>
                  <a:cxn ang="0">
                    <a:pos x="3" y="1"/>
                  </a:cxn>
                  <a:cxn ang="0">
                    <a:pos x="1" y="2"/>
                  </a:cxn>
                  <a:cxn ang="0">
                    <a:pos x="0" y="2"/>
                  </a:cxn>
                </a:cxnLst>
                <a:rect l="0" t="0" r="r" b="b"/>
                <a:pathLst>
                  <a:path w="4" h="4">
                    <a:moveTo>
                      <a:pt x="0" y="2"/>
                    </a:moveTo>
                    <a:cubicBezTo>
                      <a:pt x="1" y="1"/>
                      <a:pt x="1" y="1"/>
                      <a:pt x="2" y="1"/>
                    </a:cubicBezTo>
                    <a:cubicBezTo>
                      <a:pt x="2" y="1"/>
                      <a:pt x="1" y="0"/>
                      <a:pt x="2" y="0"/>
                    </a:cubicBezTo>
                    <a:cubicBezTo>
                      <a:pt x="3" y="0"/>
                      <a:pt x="3" y="0"/>
                      <a:pt x="3" y="0"/>
                    </a:cubicBezTo>
                    <a:cubicBezTo>
                      <a:pt x="3" y="1"/>
                      <a:pt x="4" y="1"/>
                      <a:pt x="3" y="1"/>
                    </a:cubicBezTo>
                    <a:cubicBezTo>
                      <a:pt x="2" y="1"/>
                      <a:pt x="2" y="3"/>
                      <a:pt x="1" y="2"/>
                    </a:cubicBezTo>
                    <a:cubicBezTo>
                      <a:pt x="1" y="2"/>
                      <a:pt x="0" y="4"/>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4" name="Taiwan">
                <a:extLst>
                  <a:ext uri="{FF2B5EF4-FFF2-40B4-BE49-F238E27FC236}">
                    <a16:creationId xmlns:a16="http://schemas.microsoft.com/office/drawing/2014/main" id="{3317255C-6C18-4912-A1C0-B2D504D5C3B3}"/>
                  </a:ext>
                </a:extLst>
              </p:cNvPr>
              <p:cNvSpPr>
                <a:spLocks/>
              </p:cNvSpPr>
              <p:nvPr/>
            </p:nvSpPr>
            <p:spPr bwMode="auto">
              <a:xfrm>
                <a:off x="4013" y="1776"/>
                <a:ext cx="22" cy="47"/>
              </a:xfrm>
              <a:custGeom>
                <a:avLst/>
                <a:gdLst/>
                <a:ahLst/>
                <a:cxnLst>
                  <a:cxn ang="0">
                    <a:pos x="4" y="1"/>
                  </a:cxn>
                  <a:cxn ang="0">
                    <a:pos x="3" y="3"/>
                  </a:cxn>
                  <a:cxn ang="0">
                    <a:pos x="1" y="8"/>
                  </a:cxn>
                  <a:cxn ang="0">
                    <a:pos x="2" y="13"/>
                  </a:cxn>
                  <a:cxn ang="0">
                    <a:pos x="3" y="15"/>
                  </a:cxn>
                  <a:cxn ang="0">
                    <a:pos x="5" y="18"/>
                  </a:cxn>
                  <a:cxn ang="0">
                    <a:pos x="6" y="19"/>
                  </a:cxn>
                  <a:cxn ang="0">
                    <a:pos x="8" y="20"/>
                  </a:cxn>
                  <a:cxn ang="0">
                    <a:pos x="7" y="17"/>
                  </a:cxn>
                  <a:cxn ang="0">
                    <a:pos x="8" y="13"/>
                  </a:cxn>
                  <a:cxn ang="0">
                    <a:pos x="8" y="9"/>
                  </a:cxn>
                  <a:cxn ang="0">
                    <a:pos x="7" y="7"/>
                  </a:cxn>
                  <a:cxn ang="0">
                    <a:pos x="7" y="4"/>
                  </a:cxn>
                  <a:cxn ang="0">
                    <a:pos x="7" y="2"/>
                  </a:cxn>
                  <a:cxn ang="0">
                    <a:pos x="6" y="0"/>
                  </a:cxn>
                  <a:cxn ang="0">
                    <a:pos x="4" y="1"/>
                  </a:cxn>
                </a:cxnLst>
                <a:rect l="0" t="0" r="r" b="b"/>
                <a:pathLst>
                  <a:path w="9" h="20">
                    <a:moveTo>
                      <a:pt x="4" y="1"/>
                    </a:moveTo>
                    <a:cubicBezTo>
                      <a:pt x="3" y="1"/>
                      <a:pt x="4" y="2"/>
                      <a:pt x="3" y="3"/>
                    </a:cubicBezTo>
                    <a:cubicBezTo>
                      <a:pt x="2" y="4"/>
                      <a:pt x="2" y="6"/>
                      <a:pt x="1" y="8"/>
                    </a:cubicBezTo>
                    <a:cubicBezTo>
                      <a:pt x="0" y="11"/>
                      <a:pt x="2" y="11"/>
                      <a:pt x="2" y="13"/>
                    </a:cubicBezTo>
                    <a:cubicBezTo>
                      <a:pt x="2" y="15"/>
                      <a:pt x="3" y="15"/>
                      <a:pt x="3" y="15"/>
                    </a:cubicBezTo>
                    <a:cubicBezTo>
                      <a:pt x="4" y="17"/>
                      <a:pt x="4" y="17"/>
                      <a:pt x="5" y="18"/>
                    </a:cubicBezTo>
                    <a:cubicBezTo>
                      <a:pt x="6" y="18"/>
                      <a:pt x="6" y="18"/>
                      <a:pt x="6" y="19"/>
                    </a:cubicBezTo>
                    <a:cubicBezTo>
                      <a:pt x="6" y="20"/>
                      <a:pt x="7" y="20"/>
                      <a:pt x="8" y="20"/>
                    </a:cubicBezTo>
                    <a:cubicBezTo>
                      <a:pt x="7" y="19"/>
                      <a:pt x="7" y="18"/>
                      <a:pt x="7" y="17"/>
                    </a:cubicBezTo>
                    <a:cubicBezTo>
                      <a:pt x="7" y="16"/>
                      <a:pt x="9" y="15"/>
                      <a:pt x="8" y="13"/>
                    </a:cubicBezTo>
                    <a:cubicBezTo>
                      <a:pt x="8" y="12"/>
                      <a:pt x="8" y="10"/>
                      <a:pt x="8" y="9"/>
                    </a:cubicBezTo>
                    <a:cubicBezTo>
                      <a:pt x="7" y="8"/>
                      <a:pt x="7" y="8"/>
                      <a:pt x="7" y="7"/>
                    </a:cubicBezTo>
                    <a:cubicBezTo>
                      <a:pt x="8" y="6"/>
                      <a:pt x="7" y="5"/>
                      <a:pt x="7" y="4"/>
                    </a:cubicBezTo>
                    <a:cubicBezTo>
                      <a:pt x="7" y="3"/>
                      <a:pt x="7" y="3"/>
                      <a:pt x="7" y="2"/>
                    </a:cubicBezTo>
                    <a:cubicBezTo>
                      <a:pt x="8" y="1"/>
                      <a:pt x="8" y="1"/>
                      <a:pt x="6" y="0"/>
                    </a:cubicBezTo>
                    <a:cubicBezTo>
                      <a:pt x="5" y="0"/>
                      <a:pt x="5" y="1"/>
                      <a:pt x="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5" name="Japan">
                <a:extLst>
                  <a:ext uri="{FF2B5EF4-FFF2-40B4-BE49-F238E27FC236}">
                    <a16:creationId xmlns:a16="http://schemas.microsoft.com/office/drawing/2014/main" id="{F214EC3B-FB98-4FF0-81ED-C33811C7D149}"/>
                  </a:ext>
                </a:extLst>
              </p:cNvPr>
              <p:cNvSpPr>
                <a:spLocks/>
              </p:cNvSpPr>
              <p:nvPr/>
            </p:nvSpPr>
            <p:spPr bwMode="auto">
              <a:xfrm>
                <a:off x="4103" y="1493"/>
                <a:ext cx="66" cy="56"/>
              </a:xfrm>
              <a:custGeom>
                <a:avLst/>
                <a:gdLst/>
                <a:ahLst/>
                <a:cxnLst>
                  <a:cxn ang="0">
                    <a:pos x="6" y="13"/>
                  </a:cxn>
                  <a:cxn ang="0">
                    <a:pos x="5" y="9"/>
                  </a:cxn>
                  <a:cxn ang="0">
                    <a:pos x="3" y="6"/>
                  </a:cxn>
                  <a:cxn ang="0">
                    <a:pos x="1" y="2"/>
                  </a:cxn>
                  <a:cxn ang="0">
                    <a:pos x="2" y="1"/>
                  </a:cxn>
                  <a:cxn ang="0">
                    <a:pos x="7" y="4"/>
                  </a:cxn>
                  <a:cxn ang="0">
                    <a:pos x="14" y="7"/>
                  </a:cxn>
                  <a:cxn ang="0">
                    <a:pos x="19" y="9"/>
                  </a:cxn>
                  <a:cxn ang="0">
                    <a:pos x="22" y="9"/>
                  </a:cxn>
                  <a:cxn ang="0">
                    <a:pos x="23" y="11"/>
                  </a:cxn>
                  <a:cxn ang="0">
                    <a:pos x="25" y="13"/>
                  </a:cxn>
                  <a:cxn ang="0">
                    <a:pos x="21" y="14"/>
                  </a:cxn>
                  <a:cxn ang="0">
                    <a:pos x="19" y="18"/>
                  </a:cxn>
                  <a:cxn ang="0">
                    <a:pos x="18" y="19"/>
                  </a:cxn>
                  <a:cxn ang="0">
                    <a:pos x="12" y="17"/>
                  </a:cxn>
                  <a:cxn ang="0">
                    <a:pos x="8" y="17"/>
                  </a:cxn>
                  <a:cxn ang="0">
                    <a:pos x="7" y="19"/>
                  </a:cxn>
                  <a:cxn ang="0">
                    <a:pos x="11" y="22"/>
                  </a:cxn>
                  <a:cxn ang="0">
                    <a:pos x="8" y="24"/>
                  </a:cxn>
                  <a:cxn ang="0">
                    <a:pos x="6" y="20"/>
                  </a:cxn>
                  <a:cxn ang="0">
                    <a:pos x="3" y="17"/>
                  </a:cxn>
                  <a:cxn ang="0">
                    <a:pos x="3" y="14"/>
                  </a:cxn>
                  <a:cxn ang="0">
                    <a:pos x="6" y="13"/>
                  </a:cxn>
                </a:cxnLst>
                <a:rect l="0" t="0" r="r" b="b"/>
                <a:pathLst>
                  <a:path w="28" h="24">
                    <a:moveTo>
                      <a:pt x="6" y="13"/>
                    </a:moveTo>
                    <a:cubicBezTo>
                      <a:pt x="6" y="12"/>
                      <a:pt x="3" y="11"/>
                      <a:pt x="5" y="9"/>
                    </a:cubicBezTo>
                    <a:cubicBezTo>
                      <a:pt x="6" y="7"/>
                      <a:pt x="4" y="8"/>
                      <a:pt x="3" y="6"/>
                    </a:cubicBezTo>
                    <a:cubicBezTo>
                      <a:pt x="2" y="3"/>
                      <a:pt x="0" y="4"/>
                      <a:pt x="1" y="2"/>
                    </a:cubicBezTo>
                    <a:cubicBezTo>
                      <a:pt x="1" y="1"/>
                      <a:pt x="1" y="0"/>
                      <a:pt x="2" y="1"/>
                    </a:cubicBezTo>
                    <a:cubicBezTo>
                      <a:pt x="4" y="2"/>
                      <a:pt x="4" y="3"/>
                      <a:pt x="7" y="4"/>
                    </a:cubicBezTo>
                    <a:cubicBezTo>
                      <a:pt x="10" y="5"/>
                      <a:pt x="11" y="7"/>
                      <a:pt x="14" y="7"/>
                    </a:cubicBezTo>
                    <a:cubicBezTo>
                      <a:pt x="17" y="8"/>
                      <a:pt x="18" y="10"/>
                      <a:pt x="19" y="9"/>
                    </a:cubicBezTo>
                    <a:cubicBezTo>
                      <a:pt x="21" y="8"/>
                      <a:pt x="23" y="3"/>
                      <a:pt x="22" y="9"/>
                    </a:cubicBezTo>
                    <a:cubicBezTo>
                      <a:pt x="21" y="11"/>
                      <a:pt x="23" y="10"/>
                      <a:pt x="23" y="11"/>
                    </a:cubicBezTo>
                    <a:cubicBezTo>
                      <a:pt x="23" y="13"/>
                      <a:pt x="28" y="10"/>
                      <a:pt x="25" y="13"/>
                    </a:cubicBezTo>
                    <a:cubicBezTo>
                      <a:pt x="24" y="14"/>
                      <a:pt x="22" y="15"/>
                      <a:pt x="21" y="14"/>
                    </a:cubicBezTo>
                    <a:cubicBezTo>
                      <a:pt x="19" y="14"/>
                      <a:pt x="18" y="17"/>
                      <a:pt x="19" y="18"/>
                    </a:cubicBezTo>
                    <a:cubicBezTo>
                      <a:pt x="19" y="18"/>
                      <a:pt x="20" y="20"/>
                      <a:pt x="18" y="19"/>
                    </a:cubicBezTo>
                    <a:cubicBezTo>
                      <a:pt x="16" y="18"/>
                      <a:pt x="14" y="18"/>
                      <a:pt x="12" y="17"/>
                    </a:cubicBezTo>
                    <a:cubicBezTo>
                      <a:pt x="9" y="15"/>
                      <a:pt x="10" y="18"/>
                      <a:pt x="8" y="17"/>
                    </a:cubicBezTo>
                    <a:cubicBezTo>
                      <a:pt x="6" y="16"/>
                      <a:pt x="4" y="19"/>
                      <a:pt x="7" y="19"/>
                    </a:cubicBezTo>
                    <a:cubicBezTo>
                      <a:pt x="9" y="19"/>
                      <a:pt x="13" y="22"/>
                      <a:pt x="11" y="22"/>
                    </a:cubicBezTo>
                    <a:cubicBezTo>
                      <a:pt x="8" y="22"/>
                      <a:pt x="9" y="24"/>
                      <a:pt x="8" y="24"/>
                    </a:cubicBezTo>
                    <a:cubicBezTo>
                      <a:pt x="5" y="23"/>
                      <a:pt x="8" y="20"/>
                      <a:pt x="6" y="20"/>
                    </a:cubicBezTo>
                    <a:cubicBezTo>
                      <a:pt x="4" y="20"/>
                      <a:pt x="2" y="18"/>
                      <a:pt x="3" y="17"/>
                    </a:cubicBezTo>
                    <a:cubicBezTo>
                      <a:pt x="5" y="15"/>
                      <a:pt x="2" y="14"/>
                      <a:pt x="3" y="14"/>
                    </a:cubicBezTo>
                    <a:cubicBezTo>
                      <a:pt x="3" y="13"/>
                      <a:pt x="4" y="15"/>
                      <a:pt x="6"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6" name="Japan">
                <a:extLst>
                  <a:ext uri="{FF2B5EF4-FFF2-40B4-BE49-F238E27FC236}">
                    <a16:creationId xmlns:a16="http://schemas.microsoft.com/office/drawing/2014/main" id="{4C9739FF-ACFF-42AA-B4D3-93E607E37205}"/>
                  </a:ext>
                </a:extLst>
              </p:cNvPr>
              <p:cNvSpPr>
                <a:spLocks/>
              </p:cNvSpPr>
              <p:nvPr/>
            </p:nvSpPr>
            <p:spPr bwMode="auto">
              <a:xfrm>
                <a:off x="4072" y="1542"/>
                <a:ext cx="100" cy="109"/>
              </a:xfrm>
              <a:custGeom>
                <a:avLst/>
                <a:gdLst/>
                <a:ahLst/>
                <a:cxnLst>
                  <a:cxn ang="0">
                    <a:pos x="24" y="2"/>
                  </a:cxn>
                  <a:cxn ang="0">
                    <a:pos x="26" y="1"/>
                  </a:cxn>
                  <a:cxn ang="0">
                    <a:pos x="28" y="3"/>
                  </a:cxn>
                  <a:cxn ang="0">
                    <a:pos x="30" y="5"/>
                  </a:cxn>
                  <a:cxn ang="0">
                    <a:pos x="37" y="13"/>
                  </a:cxn>
                  <a:cxn ang="0">
                    <a:pos x="37" y="17"/>
                  </a:cxn>
                  <a:cxn ang="0">
                    <a:pos x="37" y="20"/>
                  </a:cxn>
                  <a:cxn ang="0">
                    <a:pos x="39" y="25"/>
                  </a:cxn>
                  <a:cxn ang="0">
                    <a:pos x="40" y="31"/>
                  </a:cxn>
                  <a:cxn ang="0">
                    <a:pos x="41" y="33"/>
                  </a:cxn>
                  <a:cxn ang="0">
                    <a:pos x="40" y="37"/>
                  </a:cxn>
                  <a:cxn ang="0">
                    <a:pos x="39" y="36"/>
                  </a:cxn>
                  <a:cxn ang="0">
                    <a:pos x="38" y="34"/>
                  </a:cxn>
                  <a:cxn ang="0">
                    <a:pos x="38" y="35"/>
                  </a:cxn>
                  <a:cxn ang="0">
                    <a:pos x="38" y="37"/>
                  </a:cxn>
                  <a:cxn ang="0">
                    <a:pos x="37" y="38"/>
                  </a:cxn>
                  <a:cxn ang="0">
                    <a:pos x="36" y="39"/>
                  </a:cxn>
                  <a:cxn ang="0">
                    <a:pos x="34" y="39"/>
                  </a:cxn>
                  <a:cxn ang="0">
                    <a:pos x="31" y="40"/>
                  </a:cxn>
                  <a:cxn ang="0">
                    <a:pos x="28" y="39"/>
                  </a:cxn>
                  <a:cxn ang="0">
                    <a:pos x="26" y="38"/>
                  </a:cxn>
                  <a:cxn ang="0">
                    <a:pos x="26" y="39"/>
                  </a:cxn>
                  <a:cxn ang="0">
                    <a:pos x="28" y="40"/>
                  </a:cxn>
                  <a:cxn ang="0">
                    <a:pos x="27" y="44"/>
                  </a:cxn>
                  <a:cxn ang="0">
                    <a:pos x="24" y="45"/>
                  </a:cxn>
                  <a:cxn ang="0">
                    <a:pos x="21" y="42"/>
                  </a:cxn>
                  <a:cxn ang="0">
                    <a:pos x="21" y="39"/>
                  </a:cxn>
                  <a:cxn ang="0">
                    <a:pos x="17" y="39"/>
                  </a:cxn>
                  <a:cxn ang="0">
                    <a:pos x="15" y="40"/>
                  </a:cxn>
                  <a:cxn ang="0">
                    <a:pos x="12" y="41"/>
                  </a:cxn>
                  <a:cxn ang="0">
                    <a:pos x="10" y="41"/>
                  </a:cxn>
                  <a:cxn ang="0">
                    <a:pos x="8" y="44"/>
                  </a:cxn>
                  <a:cxn ang="0">
                    <a:pos x="3" y="44"/>
                  </a:cxn>
                  <a:cxn ang="0">
                    <a:pos x="3" y="41"/>
                  </a:cxn>
                  <a:cxn ang="0">
                    <a:pos x="7" y="36"/>
                  </a:cxn>
                  <a:cxn ang="0">
                    <a:pos x="7" y="34"/>
                  </a:cxn>
                  <a:cxn ang="0">
                    <a:pos x="10" y="34"/>
                  </a:cxn>
                  <a:cxn ang="0">
                    <a:pos x="15" y="33"/>
                  </a:cxn>
                  <a:cxn ang="0">
                    <a:pos x="17" y="33"/>
                  </a:cxn>
                  <a:cxn ang="0">
                    <a:pos x="20" y="33"/>
                  </a:cxn>
                  <a:cxn ang="0">
                    <a:pos x="19" y="30"/>
                  </a:cxn>
                  <a:cxn ang="0">
                    <a:pos x="19" y="25"/>
                  </a:cxn>
                  <a:cxn ang="0">
                    <a:pos x="21" y="23"/>
                  </a:cxn>
                  <a:cxn ang="0">
                    <a:pos x="21" y="25"/>
                  </a:cxn>
                  <a:cxn ang="0">
                    <a:pos x="22" y="26"/>
                  </a:cxn>
                  <a:cxn ang="0">
                    <a:pos x="26" y="23"/>
                  </a:cxn>
                  <a:cxn ang="0">
                    <a:pos x="27" y="19"/>
                  </a:cxn>
                  <a:cxn ang="0">
                    <a:pos x="26" y="12"/>
                  </a:cxn>
                  <a:cxn ang="0">
                    <a:pos x="24" y="11"/>
                  </a:cxn>
                  <a:cxn ang="0">
                    <a:pos x="25" y="9"/>
                  </a:cxn>
                  <a:cxn ang="0">
                    <a:pos x="23" y="6"/>
                  </a:cxn>
                  <a:cxn ang="0">
                    <a:pos x="22" y="3"/>
                  </a:cxn>
                  <a:cxn ang="0">
                    <a:pos x="26" y="4"/>
                  </a:cxn>
                  <a:cxn ang="0">
                    <a:pos x="25" y="3"/>
                  </a:cxn>
                  <a:cxn ang="0">
                    <a:pos x="24" y="2"/>
                  </a:cxn>
                </a:cxnLst>
                <a:rect l="0" t="0" r="r" b="b"/>
                <a:pathLst>
                  <a:path w="42" h="46">
                    <a:moveTo>
                      <a:pt x="24" y="2"/>
                    </a:moveTo>
                    <a:cubicBezTo>
                      <a:pt x="24" y="1"/>
                      <a:pt x="24" y="1"/>
                      <a:pt x="26" y="1"/>
                    </a:cubicBezTo>
                    <a:cubicBezTo>
                      <a:pt x="28" y="2"/>
                      <a:pt x="28" y="0"/>
                      <a:pt x="28" y="3"/>
                    </a:cubicBezTo>
                    <a:cubicBezTo>
                      <a:pt x="28" y="5"/>
                      <a:pt x="28" y="4"/>
                      <a:pt x="30" y="5"/>
                    </a:cubicBezTo>
                    <a:cubicBezTo>
                      <a:pt x="32" y="6"/>
                      <a:pt x="36" y="7"/>
                      <a:pt x="37" y="13"/>
                    </a:cubicBezTo>
                    <a:cubicBezTo>
                      <a:pt x="37" y="15"/>
                      <a:pt x="38" y="19"/>
                      <a:pt x="37" y="17"/>
                    </a:cubicBezTo>
                    <a:cubicBezTo>
                      <a:pt x="35" y="16"/>
                      <a:pt x="36" y="19"/>
                      <a:pt x="37" y="20"/>
                    </a:cubicBezTo>
                    <a:cubicBezTo>
                      <a:pt x="38" y="21"/>
                      <a:pt x="39" y="23"/>
                      <a:pt x="39" y="25"/>
                    </a:cubicBezTo>
                    <a:cubicBezTo>
                      <a:pt x="39" y="27"/>
                      <a:pt x="39" y="30"/>
                      <a:pt x="40" y="31"/>
                    </a:cubicBezTo>
                    <a:cubicBezTo>
                      <a:pt x="41" y="31"/>
                      <a:pt x="42" y="32"/>
                      <a:pt x="41" y="33"/>
                    </a:cubicBezTo>
                    <a:cubicBezTo>
                      <a:pt x="41" y="35"/>
                      <a:pt x="41" y="36"/>
                      <a:pt x="40" y="37"/>
                    </a:cubicBezTo>
                    <a:cubicBezTo>
                      <a:pt x="39" y="38"/>
                      <a:pt x="40" y="38"/>
                      <a:pt x="39" y="36"/>
                    </a:cubicBezTo>
                    <a:cubicBezTo>
                      <a:pt x="39" y="34"/>
                      <a:pt x="39" y="34"/>
                      <a:pt x="38" y="34"/>
                    </a:cubicBezTo>
                    <a:cubicBezTo>
                      <a:pt x="38" y="34"/>
                      <a:pt x="37" y="35"/>
                      <a:pt x="38" y="35"/>
                    </a:cubicBezTo>
                    <a:cubicBezTo>
                      <a:pt x="39" y="35"/>
                      <a:pt x="38" y="37"/>
                      <a:pt x="38" y="37"/>
                    </a:cubicBezTo>
                    <a:cubicBezTo>
                      <a:pt x="37" y="37"/>
                      <a:pt x="37" y="37"/>
                      <a:pt x="37" y="38"/>
                    </a:cubicBezTo>
                    <a:cubicBezTo>
                      <a:pt x="38" y="39"/>
                      <a:pt x="36" y="40"/>
                      <a:pt x="36" y="39"/>
                    </a:cubicBezTo>
                    <a:cubicBezTo>
                      <a:pt x="36" y="38"/>
                      <a:pt x="34" y="37"/>
                      <a:pt x="34" y="39"/>
                    </a:cubicBezTo>
                    <a:cubicBezTo>
                      <a:pt x="33" y="40"/>
                      <a:pt x="33" y="40"/>
                      <a:pt x="31" y="40"/>
                    </a:cubicBezTo>
                    <a:cubicBezTo>
                      <a:pt x="30" y="40"/>
                      <a:pt x="27" y="39"/>
                      <a:pt x="28" y="39"/>
                    </a:cubicBezTo>
                    <a:cubicBezTo>
                      <a:pt x="30" y="38"/>
                      <a:pt x="27" y="39"/>
                      <a:pt x="26" y="38"/>
                    </a:cubicBezTo>
                    <a:cubicBezTo>
                      <a:pt x="26" y="38"/>
                      <a:pt x="25" y="38"/>
                      <a:pt x="26" y="39"/>
                    </a:cubicBezTo>
                    <a:cubicBezTo>
                      <a:pt x="27" y="40"/>
                      <a:pt x="27" y="39"/>
                      <a:pt x="28" y="40"/>
                    </a:cubicBezTo>
                    <a:cubicBezTo>
                      <a:pt x="29" y="41"/>
                      <a:pt x="26" y="43"/>
                      <a:pt x="27" y="44"/>
                    </a:cubicBezTo>
                    <a:cubicBezTo>
                      <a:pt x="28" y="46"/>
                      <a:pt x="25" y="46"/>
                      <a:pt x="24" y="45"/>
                    </a:cubicBezTo>
                    <a:cubicBezTo>
                      <a:pt x="22" y="44"/>
                      <a:pt x="21" y="45"/>
                      <a:pt x="21" y="42"/>
                    </a:cubicBezTo>
                    <a:cubicBezTo>
                      <a:pt x="22" y="40"/>
                      <a:pt x="20" y="41"/>
                      <a:pt x="21" y="39"/>
                    </a:cubicBezTo>
                    <a:cubicBezTo>
                      <a:pt x="20" y="40"/>
                      <a:pt x="19" y="39"/>
                      <a:pt x="17" y="39"/>
                    </a:cubicBezTo>
                    <a:cubicBezTo>
                      <a:pt x="15" y="40"/>
                      <a:pt x="16" y="41"/>
                      <a:pt x="15" y="40"/>
                    </a:cubicBezTo>
                    <a:cubicBezTo>
                      <a:pt x="13" y="40"/>
                      <a:pt x="13" y="42"/>
                      <a:pt x="12" y="41"/>
                    </a:cubicBezTo>
                    <a:cubicBezTo>
                      <a:pt x="11" y="40"/>
                      <a:pt x="12" y="42"/>
                      <a:pt x="10" y="41"/>
                    </a:cubicBezTo>
                    <a:cubicBezTo>
                      <a:pt x="9" y="41"/>
                      <a:pt x="10" y="45"/>
                      <a:pt x="8" y="44"/>
                    </a:cubicBezTo>
                    <a:cubicBezTo>
                      <a:pt x="6" y="43"/>
                      <a:pt x="4" y="45"/>
                      <a:pt x="3" y="44"/>
                    </a:cubicBezTo>
                    <a:cubicBezTo>
                      <a:pt x="2" y="43"/>
                      <a:pt x="0" y="41"/>
                      <a:pt x="3" y="41"/>
                    </a:cubicBezTo>
                    <a:cubicBezTo>
                      <a:pt x="4" y="41"/>
                      <a:pt x="6" y="36"/>
                      <a:pt x="7" y="36"/>
                    </a:cubicBezTo>
                    <a:cubicBezTo>
                      <a:pt x="8" y="35"/>
                      <a:pt x="5" y="36"/>
                      <a:pt x="7" y="34"/>
                    </a:cubicBezTo>
                    <a:cubicBezTo>
                      <a:pt x="10" y="33"/>
                      <a:pt x="8" y="35"/>
                      <a:pt x="10" y="34"/>
                    </a:cubicBezTo>
                    <a:cubicBezTo>
                      <a:pt x="12" y="33"/>
                      <a:pt x="12" y="34"/>
                      <a:pt x="15" y="33"/>
                    </a:cubicBezTo>
                    <a:cubicBezTo>
                      <a:pt x="16" y="32"/>
                      <a:pt x="16" y="34"/>
                      <a:pt x="17" y="33"/>
                    </a:cubicBezTo>
                    <a:cubicBezTo>
                      <a:pt x="18" y="32"/>
                      <a:pt x="19" y="35"/>
                      <a:pt x="20" y="33"/>
                    </a:cubicBezTo>
                    <a:cubicBezTo>
                      <a:pt x="21" y="32"/>
                      <a:pt x="19" y="32"/>
                      <a:pt x="19" y="30"/>
                    </a:cubicBezTo>
                    <a:cubicBezTo>
                      <a:pt x="20" y="28"/>
                      <a:pt x="18" y="27"/>
                      <a:pt x="19" y="25"/>
                    </a:cubicBezTo>
                    <a:cubicBezTo>
                      <a:pt x="20" y="23"/>
                      <a:pt x="20" y="22"/>
                      <a:pt x="21" y="23"/>
                    </a:cubicBezTo>
                    <a:cubicBezTo>
                      <a:pt x="22" y="24"/>
                      <a:pt x="20" y="25"/>
                      <a:pt x="21" y="25"/>
                    </a:cubicBezTo>
                    <a:cubicBezTo>
                      <a:pt x="22" y="24"/>
                      <a:pt x="21" y="27"/>
                      <a:pt x="22" y="26"/>
                    </a:cubicBezTo>
                    <a:cubicBezTo>
                      <a:pt x="24" y="26"/>
                      <a:pt x="24" y="25"/>
                      <a:pt x="26" y="23"/>
                    </a:cubicBezTo>
                    <a:cubicBezTo>
                      <a:pt x="28" y="21"/>
                      <a:pt x="26" y="21"/>
                      <a:pt x="27" y="19"/>
                    </a:cubicBezTo>
                    <a:cubicBezTo>
                      <a:pt x="29" y="17"/>
                      <a:pt x="27" y="13"/>
                      <a:pt x="26" y="12"/>
                    </a:cubicBezTo>
                    <a:cubicBezTo>
                      <a:pt x="25" y="11"/>
                      <a:pt x="25" y="12"/>
                      <a:pt x="24" y="11"/>
                    </a:cubicBezTo>
                    <a:cubicBezTo>
                      <a:pt x="24" y="10"/>
                      <a:pt x="25" y="10"/>
                      <a:pt x="25" y="9"/>
                    </a:cubicBezTo>
                    <a:cubicBezTo>
                      <a:pt x="24" y="8"/>
                      <a:pt x="22" y="7"/>
                      <a:pt x="23" y="6"/>
                    </a:cubicBezTo>
                    <a:cubicBezTo>
                      <a:pt x="24" y="4"/>
                      <a:pt x="22" y="4"/>
                      <a:pt x="22" y="3"/>
                    </a:cubicBezTo>
                    <a:cubicBezTo>
                      <a:pt x="23" y="2"/>
                      <a:pt x="25" y="5"/>
                      <a:pt x="26" y="4"/>
                    </a:cubicBezTo>
                    <a:cubicBezTo>
                      <a:pt x="26" y="3"/>
                      <a:pt x="27" y="1"/>
                      <a:pt x="25" y="3"/>
                    </a:cubicBezTo>
                    <a:cubicBezTo>
                      <a:pt x="24" y="3"/>
                      <a:pt x="24" y="3"/>
                      <a:pt x="2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7" name="Freeform 101">
                <a:extLst>
                  <a:ext uri="{FF2B5EF4-FFF2-40B4-BE49-F238E27FC236}">
                    <a16:creationId xmlns:a16="http://schemas.microsoft.com/office/drawing/2014/main" id="{FE6B1CDF-DF6A-4CC8-A32F-C2954693F872}"/>
                  </a:ext>
                </a:extLst>
              </p:cNvPr>
              <p:cNvSpPr>
                <a:spLocks/>
              </p:cNvSpPr>
              <p:nvPr/>
            </p:nvSpPr>
            <p:spPr bwMode="auto">
              <a:xfrm>
                <a:off x="4096" y="1642"/>
                <a:ext cx="24" cy="21"/>
              </a:xfrm>
              <a:custGeom>
                <a:avLst/>
                <a:gdLst/>
                <a:ahLst/>
                <a:cxnLst>
                  <a:cxn ang="0">
                    <a:pos x="2" y="2"/>
                  </a:cxn>
                  <a:cxn ang="0">
                    <a:pos x="3" y="1"/>
                  </a:cxn>
                  <a:cxn ang="0">
                    <a:pos x="3" y="2"/>
                  </a:cxn>
                  <a:cxn ang="0">
                    <a:pos x="4" y="1"/>
                  </a:cxn>
                  <a:cxn ang="0">
                    <a:pos x="4" y="0"/>
                  </a:cxn>
                  <a:cxn ang="0">
                    <a:pos x="7" y="0"/>
                  </a:cxn>
                  <a:cxn ang="0">
                    <a:pos x="9" y="2"/>
                  </a:cxn>
                  <a:cxn ang="0">
                    <a:pos x="9" y="4"/>
                  </a:cxn>
                  <a:cxn ang="0">
                    <a:pos x="8" y="5"/>
                  </a:cxn>
                  <a:cxn ang="0">
                    <a:pos x="8" y="6"/>
                  </a:cxn>
                  <a:cxn ang="0">
                    <a:pos x="6" y="5"/>
                  </a:cxn>
                  <a:cxn ang="0">
                    <a:pos x="5" y="7"/>
                  </a:cxn>
                  <a:cxn ang="0">
                    <a:pos x="5" y="8"/>
                  </a:cxn>
                  <a:cxn ang="0">
                    <a:pos x="5" y="8"/>
                  </a:cxn>
                  <a:cxn ang="0">
                    <a:pos x="4" y="8"/>
                  </a:cxn>
                  <a:cxn ang="0">
                    <a:pos x="3" y="8"/>
                  </a:cxn>
                  <a:cxn ang="0">
                    <a:pos x="3" y="8"/>
                  </a:cxn>
                  <a:cxn ang="0">
                    <a:pos x="2" y="6"/>
                  </a:cxn>
                  <a:cxn ang="0">
                    <a:pos x="1" y="6"/>
                  </a:cxn>
                  <a:cxn ang="0">
                    <a:pos x="0" y="6"/>
                  </a:cxn>
                  <a:cxn ang="0">
                    <a:pos x="1" y="5"/>
                  </a:cxn>
                  <a:cxn ang="0">
                    <a:pos x="1" y="3"/>
                  </a:cxn>
                  <a:cxn ang="0">
                    <a:pos x="2" y="2"/>
                  </a:cxn>
                </a:cxnLst>
                <a:rect l="0" t="0" r="r" b="b"/>
                <a:pathLst>
                  <a:path w="10" h="9">
                    <a:moveTo>
                      <a:pt x="2" y="2"/>
                    </a:moveTo>
                    <a:cubicBezTo>
                      <a:pt x="2" y="1"/>
                      <a:pt x="2" y="1"/>
                      <a:pt x="3" y="1"/>
                    </a:cubicBezTo>
                    <a:cubicBezTo>
                      <a:pt x="3" y="1"/>
                      <a:pt x="3" y="2"/>
                      <a:pt x="3" y="2"/>
                    </a:cubicBezTo>
                    <a:cubicBezTo>
                      <a:pt x="3" y="2"/>
                      <a:pt x="4" y="1"/>
                      <a:pt x="4" y="1"/>
                    </a:cubicBezTo>
                    <a:cubicBezTo>
                      <a:pt x="4" y="1"/>
                      <a:pt x="4" y="1"/>
                      <a:pt x="4" y="0"/>
                    </a:cubicBezTo>
                    <a:cubicBezTo>
                      <a:pt x="5" y="0"/>
                      <a:pt x="6" y="0"/>
                      <a:pt x="7" y="0"/>
                    </a:cubicBezTo>
                    <a:cubicBezTo>
                      <a:pt x="7" y="1"/>
                      <a:pt x="8" y="1"/>
                      <a:pt x="9" y="2"/>
                    </a:cubicBezTo>
                    <a:cubicBezTo>
                      <a:pt x="9" y="2"/>
                      <a:pt x="10" y="3"/>
                      <a:pt x="9" y="4"/>
                    </a:cubicBezTo>
                    <a:cubicBezTo>
                      <a:pt x="9" y="4"/>
                      <a:pt x="9" y="4"/>
                      <a:pt x="8" y="5"/>
                    </a:cubicBezTo>
                    <a:cubicBezTo>
                      <a:pt x="8" y="5"/>
                      <a:pt x="8" y="6"/>
                      <a:pt x="8" y="6"/>
                    </a:cubicBezTo>
                    <a:cubicBezTo>
                      <a:pt x="7" y="6"/>
                      <a:pt x="7" y="5"/>
                      <a:pt x="6" y="5"/>
                    </a:cubicBezTo>
                    <a:cubicBezTo>
                      <a:pt x="5" y="6"/>
                      <a:pt x="5" y="6"/>
                      <a:pt x="5" y="7"/>
                    </a:cubicBezTo>
                    <a:cubicBezTo>
                      <a:pt x="5" y="7"/>
                      <a:pt x="5" y="8"/>
                      <a:pt x="5" y="8"/>
                    </a:cubicBezTo>
                    <a:cubicBezTo>
                      <a:pt x="5" y="8"/>
                      <a:pt x="5" y="8"/>
                      <a:pt x="5" y="8"/>
                    </a:cubicBezTo>
                    <a:cubicBezTo>
                      <a:pt x="5" y="9"/>
                      <a:pt x="4" y="9"/>
                      <a:pt x="4" y="8"/>
                    </a:cubicBezTo>
                    <a:cubicBezTo>
                      <a:pt x="3" y="8"/>
                      <a:pt x="3" y="8"/>
                      <a:pt x="3" y="8"/>
                    </a:cubicBezTo>
                    <a:cubicBezTo>
                      <a:pt x="3" y="8"/>
                      <a:pt x="3" y="8"/>
                      <a:pt x="3" y="8"/>
                    </a:cubicBezTo>
                    <a:cubicBezTo>
                      <a:pt x="2" y="8"/>
                      <a:pt x="3" y="7"/>
                      <a:pt x="2" y="6"/>
                    </a:cubicBezTo>
                    <a:cubicBezTo>
                      <a:pt x="2" y="6"/>
                      <a:pt x="2" y="6"/>
                      <a:pt x="1" y="6"/>
                    </a:cubicBezTo>
                    <a:cubicBezTo>
                      <a:pt x="1" y="6"/>
                      <a:pt x="0" y="7"/>
                      <a:pt x="0" y="6"/>
                    </a:cubicBezTo>
                    <a:cubicBezTo>
                      <a:pt x="0" y="6"/>
                      <a:pt x="1" y="5"/>
                      <a:pt x="1" y="5"/>
                    </a:cubicBezTo>
                    <a:cubicBezTo>
                      <a:pt x="1" y="4"/>
                      <a:pt x="1" y="4"/>
                      <a:pt x="1" y="3"/>
                    </a:cubicBezTo>
                    <a:cubicBezTo>
                      <a:pt x="1" y="2"/>
                      <a:pt x="2" y="2"/>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8" name="Japan">
                <a:extLst>
                  <a:ext uri="{FF2B5EF4-FFF2-40B4-BE49-F238E27FC236}">
                    <a16:creationId xmlns:a16="http://schemas.microsoft.com/office/drawing/2014/main" id="{94E9A3C8-9A17-4816-93FD-462428D33150}"/>
                  </a:ext>
                </a:extLst>
              </p:cNvPr>
              <p:cNvSpPr>
                <a:spLocks/>
              </p:cNvSpPr>
              <p:nvPr/>
            </p:nvSpPr>
            <p:spPr bwMode="auto">
              <a:xfrm>
                <a:off x="4069" y="1649"/>
                <a:ext cx="26" cy="38"/>
              </a:xfrm>
              <a:custGeom>
                <a:avLst/>
                <a:gdLst/>
                <a:ahLst/>
                <a:cxnLst>
                  <a:cxn ang="0">
                    <a:pos x="2" y="1"/>
                  </a:cxn>
                  <a:cxn ang="0">
                    <a:pos x="5" y="0"/>
                  </a:cxn>
                  <a:cxn ang="0">
                    <a:pos x="5" y="2"/>
                  </a:cxn>
                  <a:cxn ang="0">
                    <a:pos x="7" y="2"/>
                  </a:cxn>
                  <a:cxn ang="0">
                    <a:pos x="9" y="2"/>
                  </a:cxn>
                  <a:cxn ang="0">
                    <a:pos x="9" y="3"/>
                  </a:cxn>
                  <a:cxn ang="0">
                    <a:pos x="10" y="4"/>
                  </a:cxn>
                  <a:cxn ang="0">
                    <a:pos x="11" y="5"/>
                  </a:cxn>
                  <a:cxn ang="0">
                    <a:pos x="11" y="5"/>
                  </a:cxn>
                  <a:cxn ang="0">
                    <a:pos x="11" y="5"/>
                  </a:cxn>
                  <a:cxn ang="0">
                    <a:pos x="11" y="6"/>
                  </a:cxn>
                  <a:cxn ang="0">
                    <a:pos x="11" y="11"/>
                  </a:cxn>
                  <a:cxn ang="0">
                    <a:pos x="11" y="12"/>
                  </a:cxn>
                  <a:cxn ang="0">
                    <a:pos x="11" y="14"/>
                  </a:cxn>
                  <a:cxn ang="0">
                    <a:pos x="10" y="14"/>
                  </a:cxn>
                  <a:cxn ang="0">
                    <a:pos x="10" y="15"/>
                  </a:cxn>
                  <a:cxn ang="0">
                    <a:pos x="11" y="15"/>
                  </a:cxn>
                  <a:cxn ang="0">
                    <a:pos x="10" y="16"/>
                  </a:cxn>
                  <a:cxn ang="0">
                    <a:pos x="9" y="16"/>
                  </a:cxn>
                  <a:cxn ang="0">
                    <a:pos x="10" y="15"/>
                  </a:cxn>
                  <a:cxn ang="0">
                    <a:pos x="9" y="15"/>
                  </a:cxn>
                  <a:cxn ang="0">
                    <a:pos x="9" y="14"/>
                  </a:cxn>
                  <a:cxn ang="0">
                    <a:pos x="9" y="14"/>
                  </a:cxn>
                  <a:cxn ang="0">
                    <a:pos x="9" y="15"/>
                  </a:cxn>
                  <a:cxn ang="0">
                    <a:pos x="9" y="16"/>
                  </a:cxn>
                  <a:cxn ang="0">
                    <a:pos x="7" y="16"/>
                  </a:cxn>
                  <a:cxn ang="0">
                    <a:pos x="7" y="15"/>
                  </a:cxn>
                  <a:cxn ang="0">
                    <a:pos x="7" y="14"/>
                  </a:cxn>
                  <a:cxn ang="0">
                    <a:pos x="5" y="13"/>
                  </a:cxn>
                  <a:cxn ang="0">
                    <a:pos x="5" y="12"/>
                  </a:cxn>
                  <a:cxn ang="0">
                    <a:pos x="6" y="12"/>
                  </a:cxn>
                  <a:cxn ang="0">
                    <a:pos x="5" y="9"/>
                  </a:cxn>
                  <a:cxn ang="0">
                    <a:pos x="5" y="8"/>
                  </a:cxn>
                  <a:cxn ang="0">
                    <a:pos x="3" y="6"/>
                  </a:cxn>
                  <a:cxn ang="0">
                    <a:pos x="3" y="6"/>
                  </a:cxn>
                  <a:cxn ang="0">
                    <a:pos x="4" y="7"/>
                  </a:cxn>
                  <a:cxn ang="0">
                    <a:pos x="3" y="8"/>
                  </a:cxn>
                  <a:cxn ang="0">
                    <a:pos x="2" y="8"/>
                  </a:cxn>
                  <a:cxn ang="0">
                    <a:pos x="2" y="7"/>
                  </a:cxn>
                  <a:cxn ang="0">
                    <a:pos x="0" y="5"/>
                  </a:cxn>
                  <a:cxn ang="0">
                    <a:pos x="0" y="4"/>
                  </a:cxn>
                  <a:cxn ang="0">
                    <a:pos x="1" y="3"/>
                  </a:cxn>
                  <a:cxn ang="0">
                    <a:pos x="1" y="3"/>
                  </a:cxn>
                  <a:cxn ang="0">
                    <a:pos x="2" y="1"/>
                  </a:cxn>
                </a:cxnLst>
                <a:rect l="0" t="0" r="r" b="b"/>
                <a:pathLst>
                  <a:path w="11" h="16">
                    <a:moveTo>
                      <a:pt x="2" y="1"/>
                    </a:moveTo>
                    <a:cubicBezTo>
                      <a:pt x="3" y="0"/>
                      <a:pt x="4" y="1"/>
                      <a:pt x="5" y="0"/>
                    </a:cubicBezTo>
                    <a:cubicBezTo>
                      <a:pt x="6" y="1"/>
                      <a:pt x="5" y="1"/>
                      <a:pt x="5" y="2"/>
                    </a:cubicBezTo>
                    <a:cubicBezTo>
                      <a:pt x="5" y="2"/>
                      <a:pt x="7" y="2"/>
                      <a:pt x="7" y="2"/>
                    </a:cubicBezTo>
                    <a:cubicBezTo>
                      <a:pt x="7" y="1"/>
                      <a:pt x="9" y="2"/>
                      <a:pt x="9" y="2"/>
                    </a:cubicBezTo>
                    <a:cubicBezTo>
                      <a:pt x="9" y="3"/>
                      <a:pt x="9" y="3"/>
                      <a:pt x="9" y="3"/>
                    </a:cubicBezTo>
                    <a:cubicBezTo>
                      <a:pt x="9" y="4"/>
                      <a:pt x="10" y="4"/>
                      <a:pt x="10" y="4"/>
                    </a:cubicBezTo>
                    <a:cubicBezTo>
                      <a:pt x="10" y="4"/>
                      <a:pt x="10" y="4"/>
                      <a:pt x="11" y="5"/>
                    </a:cubicBezTo>
                    <a:cubicBezTo>
                      <a:pt x="11" y="5"/>
                      <a:pt x="11" y="5"/>
                      <a:pt x="11" y="5"/>
                    </a:cubicBezTo>
                    <a:cubicBezTo>
                      <a:pt x="11" y="5"/>
                      <a:pt x="11" y="5"/>
                      <a:pt x="11" y="5"/>
                    </a:cubicBezTo>
                    <a:cubicBezTo>
                      <a:pt x="11" y="5"/>
                      <a:pt x="11" y="6"/>
                      <a:pt x="11" y="6"/>
                    </a:cubicBezTo>
                    <a:cubicBezTo>
                      <a:pt x="10" y="8"/>
                      <a:pt x="11" y="9"/>
                      <a:pt x="11" y="11"/>
                    </a:cubicBezTo>
                    <a:cubicBezTo>
                      <a:pt x="11" y="11"/>
                      <a:pt x="11" y="12"/>
                      <a:pt x="11" y="12"/>
                    </a:cubicBezTo>
                    <a:cubicBezTo>
                      <a:pt x="11" y="13"/>
                      <a:pt x="11" y="14"/>
                      <a:pt x="11" y="14"/>
                    </a:cubicBezTo>
                    <a:cubicBezTo>
                      <a:pt x="11" y="15"/>
                      <a:pt x="11" y="15"/>
                      <a:pt x="10" y="14"/>
                    </a:cubicBezTo>
                    <a:cubicBezTo>
                      <a:pt x="10" y="15"/>
                      <a:pt x="10" y="15"/>
                      <a:pt x="10" y="15"/>
                    </a:cubicBezTo>
                    <a:cubicBezTo>
                      <a:pt x="11" y="15"/>
                      <a:pt x="11" y="15"/>
                      <a:pt x="11" y="15"/>
                    </a:cubicBezTo>
                    <a:cubicBezTo>
                      <a:pt x="10" y="16"/>
                      <a:pt x="10" y="16"/>
                      <a:pt x="10" y="16"/>
                    </a:cubicBezTo>
                    <a:cubicBezTo>
                      <a:pt x="9" y="16"/>
                      <a:pt x="9" y="16"/>
                      <a:pt x="9" y="16"/>
                    </a:cubicBezTo>
                    <a:cubicBezTo>
                      <a:pt x="9" y="16"/>
                      <a:pt x="10" y="15"/>
                      <a:pt x="10" y="15"/>
                    </a:cubicBezTo>
                    <a:cubicBezTo>
                      <a:pt x="10" y="15"/>
                      <a:pt x="9" y="15"/>
                      <a:pt x="9" y="15"/>
                    </a:cubicBezTo>
                    <a:cubicBezTo>
                      <a:pt x="9" y="14"/>
                      <a:pt x="9" y="14"/>
                      <a:pt x="9" y="14"/>
                    </a:cubicBezTo>
                    <a:cubicBezTo>
                      <a:pt x="9" y="14"/>
                      <a:pt x="9" y="14"/>
                      <a:pt x="9" y="14"/>
                    </a:cubicBezTo>
                    <a:cubicBezTo>
                      <a:pt x="9" y="14"/>
                      <a:pt x="9" y="15"/>
                      <a:pt x="9" y="15"/>
                    </a:cubicBezTo>
                    <a:cubicBezTo>
                      <a:pt x="9" y="15"/>
                      <a:pt x="9" y="16"/>
                      <a:pt x="9" y="16"/>
                    </a:cubicBezTo>
                    <a:cubicBezTo>
                      <a:pt x="8" y="16"/>
                      <a:pt x="7" y="16"/>
                      <a:pt x="7" y="16"/>
                    </a:cubicBezTo>
                    <a:cubicBezTo>
                      <a:pt x="7" y="15"/>
                      <a:pt x="8" y="15"/>
                      <a:pt x="7" y="15"/>
                    </a:cubicBezTo>
                    <a:cubicBezTo>
                      <a:pt x="7" y="14"/>
                      <a:pt x="7" y="14"/>
                      <a:pt x="7" y="14"/>
                    </a:cubicBezTo>
                    <a:cubicBezTo>
                      <a:pt x="6" y="14"/>
                      <a:pt x="6" y="13"/>
                      <a:pt x="5" y="13"/>
                    </a:cubicBezTo>
                    <a:cubicBezTo>
                      <a:pt x="5" y="13"/>
                      <a:pt x="5" y="12"/>
                      <a:pt x="5" y="12"/>
                    </a:cubicBezTo>
                    <a:cubicBezTo>
                      <a:pt x="5" y="12"/>
                      <a:pt x="5" y="12"/>
                      <a:pt x="6" y="12"/>
                    </a:cubicBezTo>
                    <a:cubicBezTo>
                      <a:pt x="6" y="11"/>
                      <a:pt x="6" y="10"/>
                      <a:pt x="5" y="9"/>
                    </a:cubicBezTo>
                    <a:cubicBezTo>
                      <a:pt x="5" y="9"/>
                      <a:pt x="5" y="8"/>
                      <a:pt x="5" y="8"/>
                    </a:cubicBezTo>
                    <a:cubicBezTo>
                      <a:pt x="5" y="7"/>
                      <a:pt x="4" y="7"/>
                      <a:pt x="3" y="6"/>
                    </a:cubicBezTo>
                    <a:cubicBezTo>
                      <a:pt x="3" y="6"/>
                      <a:pt x="3" y="6"/>
                      <a:pt x="3" y="6"/>
                    </a:cubicBezTo>
                    <a:cubicBezTo>
                      <a:pt x="3" y="7"/>
                      <a:pt x="4" y="7"/>
                      <a:pt x="4" y="7"/>
                    </a:cubicBezTo>
                    <a:cubicBezTo>
                      <a:pt x="4" y="7"/>
                      <a:pt x="3" y="7"/>
                      <a:pt x="3" y="8"/>
                    </a:cubicBezTo>
                    <a:cubicBezTo>
                      <a:pt x="3" y="8"/>
                      <a:pt x="3" y="8"/>
                      <a:pt x="2" y="8"/>
                    </a:cubicBezTo>
                    <a:cubicBezTo>
                      <a:pt x="2" y="7"/>
                      <a:pt x="2" y="7"/>
                      <a:pt x="2" y="7"/>
                    </a:cubicBezTo>
                    <a:cubicBezTo>
                      <a:pt x="1" y="7"/>
                      <a:pt x="0" y="6"/>
                      <a:pt x="0" y="5"/>
                    </a:cubicBezTo>
                    <a:cubicBezTo>
                      <a:pt x="0" y="5"/>
                      <a:pt x="0" y="4"/>
                      <a:pt x="0" y="4"/>
                    </a:cubicBezTo>
                    <a:cubicBezTo>
                      <a:pt x="0" y="2"/>
                      <a:pt x="0" y="3"/>
                      <a:pt x="1" y="3"/>
                    </a:cubicBezTo>
                    <a:cubicBezTo>
                      <a:pt x="1" y="3"/>
                      <a:pt x="1" y="3"/>
                      <a:pt x="1" y="3"/>
                    </a:cubicBezTo>
                    <a:cubicBezTo>
                      <a:pt x="2" y="2"/>
                      <a:pt x="1" y="2"/>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9" name="Freeform 103">
                <a:extLst>
                  <a:ext uri="{FF2B5EF4-FFF2-40B4-BE49-F238E27FC236}">
                    <a16:creationId xmlns:a16="http://schemas.microsoft.com/office/drawing/2014/main" id="{CA332688-1A7C-4581-A23E-9E8E9C143206}"/>
                  </a:ext>
                </a:extLst>
              </p:cNvPr>
              <p:cNvSpPr>
                <a:spLocks/>
              </p:cNvSpPr>
              <p:nvPr/>
            </p:nvSpPr>
            <p:spPr bwMode="auto">
              <a:xfrm>
                <a:off x="1290" y="1356"/>
                <a:ext cx="45" cy="21"/>
              </a:xfrm>
              <a:custGeom>
                <a:avLst/>
                <a:gdLst/>
                <a:ahLst/>
                <a:cxnLst>
                  <a:cxn ang="0">
                    <a:pos x="4" y="4"/>
                  </a:cxn>
                  <a:cxn ang="0">
                    <a:pos x="8" y="3"/>
                  </a:cxn>
                  <a:cxn ang="0">
                    <a:pos x="9" y="4"/>
                  </a:cxn>
                  <a:cxn ang="0">
                    <a:pos x="9" y="2"/>
                  </a:cxn>
                  <a:cxn ang="0">
                    <a:pos x="11" y="2"/>
                  </a:cxn>
                  <a:cxn ang="0">
                    <a:pos x="14" y="1"/>
                  </a:cxn>
                  <a:cxn ang="0">
                    <a:pos x="16" y="2"/>
                  </a:cxn>
                  <a:cxn ang="0">
                    <a:pos x="17" y="4"/>
                  </a:cxn>
                  <a:cxn ang="0">
                    <a:pos x="16" y="6"/>
                  </a:cxn>
                  <a:cxn ang="0">
                    <a:pos x="14" y="6"/>
                  </a:cxn>
                  <a:cxn ang="0">
                    <a:pos x="14" y="7"/>
                  </a:cxn>
                  <a:cxn ang="0">
                    <a:pos x="10" y="7"/>
                  </a:cxn>
                  <a:cxn ang="0">
                    <a:pos x="6" y="9"/>
                  </a:cxn>
                  <a:cxn ang="0">
                    <a:pos x="6" y="8"/>
                  </a:cxn>
                  <a:cxn ang="0">
                    <a:pos x="6" y="7"/>
                  </a:cxn>
                  <a:cxn ang="0">
                    <a:pos x="4" y="7"/>
                  </a:cxn>
                  <a:cxn ang="0">
                    <a:pos x="4" y="4"/>
                  </a:cxn>
                </a:cxnLst>
                <a:rect l="0" t="0" r="r" b="b"/>
                <a:pathLst>
                  <a:path w="19" h="9">
                    <a:moveTo>
                      <a:pt x="4" y="4"/>
                    </a:moveTo>
                    <a:cubicBezTo>
                      <a:pt x="5" y="3"/>
                      <a:pt x="7" y="3"/>
                      <a:pt x="8" y="3"/>
                    </a:cubicBezTo>
                    <a:cubicBezTo>
                      <a:pt x="8" y="3"/>
                      <a:pt x="8" y="4"/>
                      <a:pt x="9" y="4"/>
                    </a:cubicBezTo>
                    <a:cubicBezTo>
                      <a:pt x="10" y="3"/>
                      <a:pt x="8" y="3"/>
                      <a:pt x="9" y="2"/>
                    </a:cubicBezTo>
                    <a:cubicBezTo>
                      <a:pt x="10" y="2"/>
                      <a:pt x="11" y="3"/>
                      <a:pt x="11" y="2"/>
                    </a:cubicBezTo>
                    <a:cubicBezTo>
                      <a:pt x="11" y="2"/>
                      <a:pt x="13" y="0"/>
                      <a:pt x="14" y="1"/>
                    </a:cubicBezTo>
                    <a:cubicBezTo>
                      <a:pt x="14" y="3"/>
                      <a:pt x="16" y="1"/>
                      <a:pt x="16" y="2"/>
                    </a:cubicBezTo>
                    <a:cubicBezTo>
                      <a:pt x="16" y="3"/>
                      <a:pt x="19" y="3"/>
                      <a:pt x="17" y="4"/>
                    </a:cubicBezTo>
                    <a:cubicBezTo>
                      <a:pt x="16" y="4"/>
                      <a:pt x="18" y="6"/>
                      <a:pt x="16" y="6"/>
                    </a:cubicBezTo>
                    <a:cubicBezTo>
                      <a:pt x="14" y="6"/>
                      <a:pt x="12" y="6"/>
                      <a:pt x="14" y="6"/>
                    </a:cubicBezTo>
                    <a:cubicBezTo>
                      <a:pt x="15" y="6"/>
                      <a:pt x="16" y="7"/>
                      <a:pt x="14" y="7"/>
                    </a:cubicBezTo>
                    <a:cubicBezTo>
                      <a:pt x="11" y="8"/>
                      <a:pt x="11" y="7"/>
                      <a:pt x="10" y="7"/>
                    </a:cubicBezTo>
                    <a:cubicBezTo>
                      <a:pt x="9" y="8"/>
                      <a:pt x="7" y="8"/>
                      <a:pt x="6" y="9"/>
                    </a:cubicBezTo>
                    <a:cubicBezTo>
                      <a:pt x="4" y="9"/>
                      <a:pt x="5" y="8"/>
                      <a:pt x="6" y="8"/>
                    </a:cubicBezTo>
                    <a:cubicBezTo>
                      <a:pt x="7" y="7"/>
                      <a:pt x="7" y="7"/>
                      <a:pt x="6" y="7"/>
                    </a:cubicBezTo>
                    <a:cubicBezTo>
                      <a:pt x="4" y="7"/>
                      <a:pt x="4" y="8"/>
                      <a:pt x="4" y="7"/>
                    </a:cubicBezTo>
                    <a:cubicBezTo>
                      <a:pt x="4" y="5"/>
                      <a:pt x="0" y="5"/>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0" name="Freeform 104">
                <a:extLst>
                  <a:ext uri="{FF2B5EF4-FFF2-40B4-BE49-F238E27FC236}">
                    <a16:creationId xmlns:a16="http://schemas.microsoft.com/office/drawing/2014/main" id="{D01F9736-C21B-43DE-9A12-FB7755F649F0}"/>
                  </a:ext>
                </a:extLst>
              </p:cNvPr>
              <p:cNvSpPr>
                <a:spLocks/>
              </p:cNvSpPr>
              <p:nvPr/>
            </p:nvSpPr>
            <p:spPr bwMode="auto">
              <a:xfrm>
                <a:off x="1481" y="1429"/>
                <a:ext cx="35" cy="33"/>
              </a:xfrm>
              <a:custGeom>
                <a:avLst/>
                <a:gdLst/>
                <a:ahLst/>
                <a:cxnLst>
                  <a:cxn ang="0">
                    <a:pos x="12" y="14"/>
                  </a:cxn>
                  <a:cxn ang="0">
                    <a:pos x="10" y="13"/>
                  </a:cxn>
                  <a:cxn ang="0">
                    <a:pos x="7" y="12"/>
                  </a:cxn>
                  <a:cxn ang="0">
                    <a:pos x="7" y="11"/>
                  </a:cxn>
                  <a:cxn ang="0">
                    <a:pos x="5" y="10"/>
                  </a:cxn>
                  <a:cxn ang="0">
                    <a:pos x="4" y="8"/>
                  </a:cxn>
                  <a:cxn ang="0">
                    <a:pos x="3" y="7"/>
                  </a:cxn>
                  <a:cxn ang="0">
                    <a:pos x="2" y="5"/>
                  </a:cxn>
                  <a:cxn ang="0">
                    <a:pos x="1" y="4"/>
                  </a:cxn>
                  <a:cxn ang="0">
                    <a:pos x="2" y="3"/>
                  </a:cxn>
                  <a:cxn ang="0">
                    <a:pos x="1" y="1"/>
                  </a:cxn>
                  <a:cxn ang="0">
                    <a:pos x="5" y="1"/>
                  </a:cxn>
                  <a:cxn ang="0">
                    <a:pos x="6" y="3"/>
                  </a:cxn>
                  <a:cxn ang="0">
                    <a:pos x="9" y="4"/>
                  </a:cxn>
                  <a:cxn ang="0">
                    <a:pos x="11" y="4"/>
                  </a:cxn>
                  <a:cxn ang="0">
                    <a:pos x="12" y="6"/>
                  </a:cxn>
                  <a:cxn ang="0">
                    <a:pos x="12" y="8"/>
                  </a:cxn>
                  <a:cxn ang="0">
                    <a:pos x="12" y="9"/>
                  </a:cxn>
                  <a:cxn ang="0">
                    <a:pos x="14" y="10"/>
                  </a:cxn>
                  <a:cxn ang="0">
                    <a:pos x="15" y="14"/>
                  </a:cxn>
                  <a:cxn ang="0">
                    <a:pos x="12" y="14"/>
                  </a:cxn>
                </a:cxnLst>
                <a:rect l="0" t="0" r="r" b="b"/>
                <a:pathLst>
                  <a:path w="15" h="14">
                    <a:moveTo>
                      <a:pt x="12" y="14"/>
                    </a:moveTo>
                    <a:cubicBezTo>
                      <a:pt x="11" y="14"/>
                      <a:pt x="11" y="14"/>
                      <a:pt x="10" y="13"/>
                    </a:cubicBezTo>
                    <a:cubicBezTo>
                      <a:pt x="8" y="12"/>
                      <a:pt x="7" y="12"/>
                      <a:pt x="7" y="12"/>
                    </a:cubicBezTo>
                    <a:cubicBezTo>
                      <a:pt x="8" y="11"/>
                      <a:pt x="8" y="11"/>
                      <a:pt x="7" y="11"/>
                    </a:cubicBezTo>
                    <a:cubicBezTo>
                      <a:pt x="6" y="11"/>
                      <a:pt x="6" y="11"/>
                      <a:pt x="5" y="10"/>
                    </a:cubicBezTo>
                    <a:cubicBezTo>
                      <a:pt x="5" y="9"/>
                      <a:pt x="5" y="9"/>
                      <a:pt x="4" y="8"/>
                    </a:cubicBezTo>
                    <a:cubicBezTo>
                      <a:pt x="4" y="7"/>
                      <a:pt x="3" y="8"/>
                      <a:pt x="3" y="7"/>
                    </a:cubicBezTo>
                    <a:cubicBezTo>
                      <a:pt x="4" y="6"/>
                      <a:pt x="2" y="6"/>
                      <a:pt x="2" y="5"/>
                    </a:cubicBezTo>
                    <a:cubicBezTo>
                      <a:pt x="2" y="4"/>
                      <a:pt x="0" y="5"/>
                      <a:pt x="1" y="4"/>
                    </a:cubicBezTo>
                    <a:cubicBezTo>
                      <a:pt x="2" y="4"/>
                      <a:pt x="2" y="4"/>
                      <a:pt x="2" y="3"/>
                    </a:cubicBezTo>
                    <a:cubicBezTo>
                      <a:pt x="2" y="2"/>
                      <a:pt x="1" y="3"/>
                      <a:pt x="1" y="1"/>
                    </a:cubicBezTo>
                    <a:cubicBezTo>
                      <a:pt x="3" y="1"/>
                      <a:pt x="4" y="0"/>
                      <a:pt x="5" y="1"/>
                    </a:cubicBezTo>
                    <a:cubicBezTo>
                      <a:pt x="6" y="2"/>
                      <a:pt x="5" y="3"/>
                      <a:pt x="6" y="3"/>
                    </a:cubicBezTo>
                    <a:cubicBezTo>
                      <a:pt x="7" y="3"/>
                      <a:pt x="8" y="3"/>
                      <a:pt x="9" y="4"/>
                    </a:cubicBezTo>
                    <a:cubicBezTo>
                      <a:pt x="10" y="4"/>
                      <a:pt x="10" y="4"/>
                      <a:pt x="11" y="4"/>
                    </a:cubicBezTo>
                    <a:cubicBezTo>
                      <a:pt x="11" y="5"/>
                      <a:pt x="11" y="5"/>
                      <a:pt x="12" y="6"/>
                    </a:cubicBezTo>
                    <a:cubicBezTo>
                      <a:pt x="12" y="7"/>
                      <a:pt x="13" y="8"/>
                      <a:pt x="12" y="8"/>
                    </a:cubicBezTo>
                    <a:cubicBezTo>
                      <a:pt x="12" y="8"/>
                      <a:pt x="12" y="9"/>
                      <a:pt x="12" y="9"/>
                    </a:cubicBezTo>
                    <a:cubicBezTo>
                      <a:pt x="13" y="10"/>
                      <a:pt x="14" y="9"/>
                      <a:pt x="14" y="10"/>
                    </a:cubicBezTo>
                    <a:cubicBezTo>
                      <a:pt x="14" y="11"/>
                      <a:pt x="15" y="14"/>
                      <a:pt x="15" y="14"/>
                    </a:cubicBezTo>
                    <a:cubicBezTo>
                      <a:pt x="14" y="14"/>
                      <a:pt x="14" y="14"/>
                      <a:pt x="1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1" name="Canada">
                <a:extLst>
                  <a:ext uri="{FF2B5EF4-FFF2-40B4-BE49-F238E27FC236}">
                    <a16:creationId xmlns:a16="http://schemas.microsoft.com/office/drawing/2014/main" id="{EA45E064-AB93-45B9-B5A3-94A720E7D73D}"/>
                  </a:ext>
                </a:extLst>
              </p:cNvPr>
              <p:cNvSpPr>
                <a:spLocks/>
              </p:cNvSpPr>
              <p:nvPr/>
            </p:nvSpPr>
            <p:spPr bwMode="auto">
              <a:xfrm>
                <a:off x="1998" y="1212"/>
                <a:ext cx="213" cy="99"/>
              </a:xfrm>
              <a:custGeom>
                <a:avLst/>
                <a:gdLst/>
                <a:ahLst/>
                <a:cxnLst>
                  <a:cxn ang="0">
                    <a:pos x="22" y="35"/>
                  </a:cxn>
                  <a:cxn ang="0">
                    <a:pos x="27" y="33"/>
                  </a:cxn>
                  <a:cxn ang="0">
                    <a:pos x="33" y="33"/>
                  </a:cxn>
                  <a:cxn ang="0">
                    <a:pos x="41" y="37"/>
                  </a:cxn>
                  <a:cxn ang="0">
                    <a:pos x="48" y="39"/>
                  </a:cxn>
                  <a:cxn ang="0">
                    <a:pos x="60" y="41"/>
                  </a:cxn>
                  <a:cxn ang="0">
                    <a:pos x="56" y="37"/>
                  </a:cxn>
                  <a:cxn ang="0">
                    <a:pos x="62" y="36"/>
                  </a:cxn>
                  <a:cxn ang="0">
                    <a:pos x="65" y="32"/>
                  </a:cxn>
                  <a:cxn ang="0">
                    <a:pos x="60" y="28"/>
                  </a:cxn>
                  <a:cxn ang="0">
                    <a:pos x="63" y="25"/>
                  </a:cxn>
                  <a:cxn ang="0">
                    <a:pos x="69" y="25"/>
                  </a:cxn>
                  <a:cxn ang="0">
                    <a:pos x="73" y="30"/>
                  </a:cxn>
                  <a:cxn ang="0">
                    <a:pos x="75" y="26"/>
                  </a:cxn>
                  <a:cxn ang="0">
                    <a:pos x="83" y="23"/>
                  </a:cxn>
                  <a:cxn ang="0">
                    <a:pos x="85" y="20"/>
                  </a:cxn>
                  <a:cxn ang="0">
                    <a:pos x="80" y="18"/>
                  </a:cxn>
                  <a:cxn ang="0">
                    <a:pos x="73" y="17"/>
                  </a:cxn>
                  <a:cxn ang="0">
                    <a:pos x="75" y="13"/>
                  </a:cxn>
                  <a:cxn ang="0">
                    <a:pos x="68" y="11"/>
                  </a:cxn>
                  <a:cxn ang="0">
                    <a:pos x="66" y="7"/>
                  </a:cxn>
                  <a:cxn ang="0">
                    <a:pos x="54" y="3"/>
                  </a:cxn>
                  <a:cxn ang="0">
                    <a:pos x="48" y="5"/>
                  </a:cxn>
                  <a:cxn ang="0">
                    <a:pos x="40" y="6"/>
                  </a:cxn>
                  <a:cxn ang="0">
                    <a:pos x="39" y="0"/>
                  </a:cxn>
                  <a:cxn ang="0">
                    <a:pos x="24" y="3"/>
                  </a:cxn>
                  <a:cxn ang="0">
                    <a:pos x="17" y="6"/>
                  </a:cxn>
                  <a:cxn ang="0">
                    <a:pos x="12" y="1"/>
                  </a:cxn>
                  <a:cxn ang="0">
                    <a:pos x="4" y="8"/>
                  </a:cxn>
                  <a:cxn ang="0">
                    <a:pos x="15" y="11"/>
                  </a:cxn>
                  <a:cxn ang="0">
                    <a:pos x="21" y="12"/>
                  </a:cxn>
                  <a:cxn ang="0">
                    <a:pos x="26" y="11"/>
                  </a:cxn>
                  <a:cxn ang="0">
                    <a:pos x="32" y="12"/>
                  </a:cxn>
                  <a:cxn ang="0">
                    <a:pos x="37" y="10"/>
                  </a:cxn>
                  <a:cxn ang="0">
                    <a:pos x="43" y="14"/>
                  </a:cxn>
                  <a:cxn ang="0">
                    <a:pos x="48" y="15"/>
                  </a:cxn>
                  <a:cxn ang="0">
                    <a:pos x="46" y="21"/>
                  </a:cxn>
                  <a:cxn ang="0">
                    <a:pos x="51" y="22"/>
                  </a:cxn>
                  <a:cxn ang="0">
                    <a:pos x="48" y="27"/>
                  </a:cxn>
                  <a:cxn ang="0">
                    <a:pos x="46" y="24"/>
                  </a:cxn>
                  <a:cxn ang="0">
                    <a:pos x="41" y="27"/>
                  </a:cxn>
                  <a:cxn ang="0">
                    <a:pos x="30" y="28"/>
                  </a:cxn>
                  <a:cxn ang="0">
                    <a:pos x="20" y="32"/>
                  </a:cxn>
                </a:cxnLst>
                <a:rect l="0" t="0" r="r" b="b"/>
                <a:pathLst>
                  <a:path w="90" h="42">
                    <a:moveTo>
                      <a:pt x="20" y="32"/>
                    </a:moveTo>
                    <a:cubicBezTo>
                      <a:pt x="19" y="34"/>
                      <a:pt x="21" y="33"/>
                      <a:pt x="20" y="34"/>
                    </a:cubicBezTo>
                    <a:cubicBezTo>
                      <a:pt x="19" y="35"/>
                      <a:pt x="21" y="35"/>
                      <a:pt x="22" y="35"/>
                    </a:cubicBezTo>
                    <a:cubicBezTo>
                      <a:pt x="23" y="35"/>
                      <a:pt x="25" y="35"/>
                      <a:pt x="24" y="35"/>
                    </a:cubicBezTo>
                    <a:cubicBezTo>
                      <a:pt x="23" y="34"/>
                      <a:pt x="26" y="34"/>
                      <a:pt x="25" y="34"/>
                    </a:cubicBezTo>
                    <a:cubicBezTo>
                      <a:pt x="24" y="33"/>
                      <a:pt x="28" y="34"/>
                      <a:pt x="27" y="33"/>
                    </a:cubicBezTo>
                    <a:cubicBezTo>
                      <a:pt x="25" y="32"/>
                      <a:pt x="32" y="36"/>
                      <a:pt x="31" y="34"/>
                    </a:cubicBezTo>
                    <a:cubicBezTo>
                      <a:pt x="30" y="33"/>
                      <a:pt x="29" y="31"/>
                      <a:pt x="30" y="32"/>
                    </a:cubicBezTo>
                    <a:cubicBezTo>
                      <a:pt x="31" y="33"/>
                      <a:pt x="32" y="34"/>
                      <a:pt x="33" y="33"/>
                    </a:cubicBezTo>
                    <a:cubicBezTo>
                      <a:pt x="34" y="32"/>
                      <a:pt x="31" y="34"/>
                      <a:pt x="33" y="35"/>
                    </a:cubicBezTo>
                    <a:cubicBezTo>
                      <a:pt x="35" y="35"/>
                      <a:pt x="37" y="36"/>
                      <a:pt x="38" y="37"/>
                    </a:cubicBezTo>
                    <a:cubicBezTo>
                      <a:pt x="39" y="38"/>
                      <a:pt x="40" y="38"/>
                      <a:pt x="41" y="37"/>
                    </a:cubicBezTo>
                    <a:cubicBezTo>
                      <a:pt x="42" y="36"/>
                      <a:pt x="40" y="39"/>
                      <a:pt x="42" y="39"/>
                    </a:cubicBezTo>
                    <a:cubicBezTo>
                      <a:pt x="45" y="39"/>
                      <a:pt x="46" y="41"/>
                      <a:pt x="47" y="39"/>
                    </a:cubicBezTo>
                    <a:cubicBezTo>
                      <a:pt x="48" y="37"/>
                      <a:pt x="47" y="39"/>
                      <a:pt x="48" y="39"/>
                    </a:cubicBezTo>
                    <a:cubicBezTo>
                      <a:pt x="49" y="39"/>
                      <a:pt x="50" y="38"/>
                      <a:pt x="50" y="39"/>
                    </a:cubicBezTo>
                    <a:cubicBezTo>
                      <a:pt x="51" y="40"/>
                      <a:pt x="55" y="42"/>
                      <a:pt x="56" y="41"/>
                    </a:cubicBezTo>
                    <a:cubicBezTo>
                      <a:pt x="57" y="40"/>
                      <a:pt x="59" y="42"/>
                      <a:pt x="60" y="41"/>
                    </a:cubicBezTo>
                    <a:cubicBezTo>
                      <a:pt x="62" y="40"/>
                      <a:pt x="59" y="40"/>
                      <a:pt x="60" y="39"/>
                    </a:cubicBezTo>
                    <a:cubicBezTo>
                      <a:pt x="61" y="39"/>
                      <a:pt x="61" y="38"/>
                      <a:pt x="59" y="38"/>
                    </a:cubicBezTo>
                    <a:cubicBezTo>
                      <a:pt x="57" y="38"/>
                      <a:pt x="59" y="37"/>
                      <a:pt x="56" y="37"/>
                    </a:cubicBezTo>
                    <a:cubicBezTo>
                      <a:pt x="55" y="37"/>
                      <a:pt x="57" y="35"/>
                      <a:pt x="53" y="34"/>
                    </a:cubicBezTo>
                    <a:cubicBezTo>
                      <a:pt x="57" y="34"/>
                      <a:pt x="58" y="36"/>
                      <a:pt x="59" y="35"/>
                    </a:cubicBezTo>
                    <a:cubicBezTo>
                      <a:pt x="60" y="34"/>
                      <a:pt x="62" y="37"/>
                      <a:pt x="62" y="36"/>
                    </a:cubicBezTo>
                    <a:cubicBezTo>
                      <a:pt x="62" y="35"/>
                      <a:pt x="64" y="37"/>
                      <a:pt x="65" y="36"/>
                    </a:cubicBezTo>
                    <a:cubicBezTo>
                      <a:pt x="65" y="35"/>
                      <a:pt x="66" y="35"/>
                      <a:pt x="65" y="34"/>
                    </a:cubicBezTo>
                    <a:cubicBezTo>
                      <a:pt x="64" y="34"/>
                      <a:pt x="66" y="33"/>
                      <a:pt x="65" y="32"/>
                    </a:cubicBezTo>
                    <a:cubicBezTo>
                      <a:pt x="63" y="32"/>
                      <a:pt x="66" y="32"/>
                      <a:pt x="64" y="31"/>
                    </a:cubicBezTo>
                    <a:cubicBezTo>
                      <a:pt x="62" y="30"/>
                      <a:pt x="63" y="29"/>
                      <a:pt x="61" y="29"/>
                    </a:cubicBezTo>
                    <a:cubicBezTo>
                      <a:pt x="59" y="29"/>
                      <a:pt x="58" y="28"/>
                      <a:pt x="60" y="28"/>
                    </a:cubicBezTo>
                    <a:cubicBezTo>
                      <a:pt x="61" y="28"/>
                      <a:pt x="58" y="25"/>
                      <a:pt x="60" y="26"/>
                    </a:cubicBezTo>
                    <a:cubicBezTo>
                      <a:pt x="64" y="28"/>
                      <a:pt x="60" y="23"/>
                      <a:pt x="61" y="24"/>
                    </a:cubicBezTo>
                    <a:cubicBezTo>
                      <a:pt x="63" y="25"/>
                      <a:pt x="62" y="25"/>
                      <a:pt x="63" y="25"/>
                    </a:cubicBezTo>
                    <a:cubicBezTo>
                      <a:pt x="64" y="25"/>
                      <a:pt x="65" y="24"/>
                      <a:pt x="66" y="26"/>
                    </a:cubicBezTo>
                    <a:cubicBezTo>
                      <a:pt x="66" y="27"/>
                      <a:pt x="67" y="25"/>
                      <a:pt x="67" y="26"/>
                    </a:cubicBezTo>
                    <a:cubicBezTo>
                      <a:pt x="67" y="27"/>
                      <a:pt x="68" y="26"/>
                      <a:pt x="69" y="25"/>
                    </a:cubicBezTo>
                    <a:cubicBezTo>
                      <a:pt x="70" y="24"/>
                      <a:pt x="68" y="27"/>
                      <a:pt x="69" y="27"/>
                    </a:cubicBezTo>
                    <a:cubicBezTo>
                      <a:pt x="71" y="28"/>
                      <a:pt x="70" y="29"/>
                      <a:pt x="71" y="28"/>
                    </a:cubicBezTo>
                    <a:cubicBezTo>
                      <a:pt x="72" y="28"/>
                      <a:pt x="71" y="31"/>
                      <a:pt x="73" y="30"/>
                    </a:cubicBezTo>
                    <a:cubicBezTo>
                      <a:pt x="74" y="30"/>
                      <a:pt x="74" y="29"/>
                      <a:pt x="73" y="28"/>
                    </a:cubicBezTo>
                    <a:cubicBezTo>
                      <a:pt x="72" y="27"/>
                      <a:pt x="75" y="29"/>
                      <a:pt x="74" y="27"/>
                    </a:cubicBezTo>
                    <a:cubicBezTo>
                      <a:pt x="73" y="26"/>
                      <a:pt x="76" y="29"/>
                      <a:pt x="75" y="26"/>
                    </a:cubicBezTo>
                    <a:cubicBezTo>
                      <a:pt x="74" y="24"/>
                      <a:pt x="78" y="27"/>
                      <a:pt x="78" y="26"/>
                    </a:cubicBezTo>
                    <a:cubicBezTo>
                      <a:pt x="77" y="24"/>
                      <a:pt x="81" y="26"/>
                      <a:pt x="80" y="24"/>
                    </a:cubicBezTo>
                    <a:cubicBezTo>
                      <a:pt x="79" y="22"/>
                      <a:pt x="84" y="25"/>
                      <a:pt x="83" y="23"/>
                    </a:cubicBezTo>
                    <a:cubicBezTo>
                      <a:pt x="82" y="21"/>
                      <a:pt x="88" y="24"/>
                      <a:pt x="87" y="22"/>
                    </a:cubicBezTo>
                    <a:cubicBezTo>
                      <a:pt x="85" y="21"/>
                      <a:pt x="90" y="22"/>
                      <a:pt x="88" y="21"/>
                    </a:cubicBezTo>
                    <a:cubicBezTo>
                      <a:pt x="85" y="20"/>
                      <a:pt x="87" y="18"/>
                      <a:pt x="85" y="20"/>
                    </a:cubicBezTo>
                    <a:cubicBezTo>
                      <a:pt x="83" y="21"/>
                      <a:pt x="83" y="21"/>
                      <a:pt x="83" y="20"/>
                    </a:cubicBezTo>
                    <a:cubicBezTo>
                      <a:pt x="83" y="19"/>
                      <a:pt x="83" y="19"/>
                      <a:pt x="82" y="19"/>
                    </a:cubicBezTo>
                    <a:cubicBezTo>
                      <a:pt x="80" y="20"/>
                      <a:pt x="81" y="18"/>
                      <a:pt x="80" y="18"/>
                    </a:cubicBezTo>
                    <a:cubicBezTo>
                      <a:pt x="78" y="19"/>
                      <a:pt x="79" y="17"/>
                      <a:pt x="78" y="18"/>
                    </a:cubicBezTo>
                    <a:cubicBezTo>
                      <a:pt x="77" y="18"/>
                      <a:pt x="79" y="16"/>
                      <a:pt x="76" y="17"/>
                    </a:cubicBezTo>
                    <a:cubicBezTo>
                      <a:pt x="74" y="18"/>
                      <a:pt x="75" y="16"/>
                      <a:pt x="73" y="17"/>
                    </a:cubicBezTo>
                    <a:cubicBezTo>
                      <a:pt x="74" y="16"/>
                      <a:pt x="77" y="16"/>
                      <a:pt x="76" y="15"/>
                    </a:cubicBezTo>
                    <a:cubicBezTo>
                      <a:pt x="75" y="14"/>
                      <a:pt x="71" y="16"/>
                      <a:pt x="70" y="15"/>
                    </a:cubicBezTo>
                    <a:cubicBezTo>
                      <a:pt x="68" y="14"/>
                      <a:pt x="76" y="14"/>
                      <a:pt x="75" y="13"/>
                    </a:cubicBezTo>
                    <a:cubicBezTo>
                      <a:pt x="74" y="11"/>
                      <a:pt x="75" y="11"/>
                      <a:pt x="73" y="10"/>
                    </a:cubicBezTo>
                    <a:cubicBezTo>
                      <a:pt x="72" y="9"/>
                      <a:pt x="71" y="10"/>
                      <a:pt x="69" y="11"/>
                    </a:cubicBezTo>
                    <a:cubicBezTo>
                      <a:pt x="67" y="12"/>
                      <a:pt x="67" y="12"/>
                      <a:pt x="68" y="11"/>
                    </a:cubicBezTo>
                    <a:cubicBezTo>
                      <a:pt x="70" y="10"/>
                      <a:pt x="72" y="9"/>
                      <a:pt x="71" y="9"/>
                    </a:cubicBezTo>
                    <a:cubicBezTo>
                      <a:pt x="70" y="8"/>
                      <a:pt x="69" y="8"/>
                      <a:pt x="68" y="9"/>
                    </a:cubicBezTo>
                    <a:cubicBezTo>
                      <a:pt x="66" y="10"/>
                      <a:pt x="67" y="6"/>
                      <a:pt x="66" y="7"/>
                    </a:cubicBezTo>
                    <a:cubicBezTo>
                      <a:pt x="65" y="8"/>
                      <a:pt x="65" y="5"/>
                      <a:pt x="62" y="6"/>
                    </a:cubicBezTo>
                    <a:cubicBezTo>
                      <a:pt x="61" y="6"/>
                      <a:pt x="60" y="5"/>
                      <a:pt x="58" y="5"/>
                    </a:cubicBezTo>
                    <a:cubicBezTo>
                      <a:pt x="57" y="6"/>
                      <a:pt x="57" y="3"/>
                      <a:pt x="54" y="3"/>
                    </a:cubicBezTo>
                    <a:cubicBezTo>
                      <a:pt x="51" y="3"/>
                      <a:pt x="48" y="3"/>
                      <a:pt x="50" y="5"/>
                    </a:cubicBezTo>
                    <a:cubicBezTo>
                      <a:pt x="53" y="6"/>
                      <a:pt x="48" y="4"/>
                      <a:pt x="50" y="7"/>
                    </a:cubicBezTo>
                    <a:cubicBezTo>
                      <a:pt x="53" y="10"/>
                      <a:pt x="48" y="4"/>
                      <a:pt x="48" y="5"/>
                    </a:cubicBezTo>
                    <a:cubicBezTo>
                      <a:pt x="47" y="6"/>
                      <a:pt x="47" y="1"/>
                      <a:pt x="45" y="4"/>
                    </a:cubicBezTo>
                    <a:cubicBezTo>
                      <a:pt x="43" y="6"/>
                      <a:pt x="44" y="3"/>
                      <a:pt x="43" y="5"/>
                    </a:cubicBezTo>
                    <a:cubicBezTo>
                      <a:pt x="41" y="6"/>
                      <a:pt x="39" y="7"/>
                      <a:pt x="40" y="6"/>
                    </a:cubicBezTo>
                    <a:cubicBezTo>
                      <a:pt x="41" y="4"/>
                      <a:pt x="42" y="3"/>
                      <a:pt x="40" y="3"/>
                    </a:cubicBezTo>
                    <a:cubicBezTo>
                      <a:pt x="39" y="3"/>
                      <a:pt x="41" y="3"/>
                      <a:pt x="40" y="2"/>
                    </a:cubicBezTo>
                    <a:cubicBezTo>
                      <a:pt x="39" y="1"/>
                      <a:pt x="40" y="0"/>
                      <a:pt x="39" y="0"/>
                    </a:cubicBezTo>
                    <a:cubicBezTo>
                      <a:pt x="38" y="1"/>
                      <a:pt x="34" y="0"/>
                      <a:pt x="31" y="1"/>
                    </a:cubicBezTo>
                    <a:cubicBezTo>
                      <a:pt x="29" y="2"/>
                      <a:pt x="29" y="1"/>
                      <a:pt x="27" y="2"/>
                    </a:cubicBezTo>
                    <a:cubicBezTo>
                      <a:pt x="26" y="3"/>
                      <a:pt x="21" y="3"/>
                      <a:pt x="24" y="3"/>
                    </a:cubicBezTo>
                    <a:cubicBezTo>
                      <a:pt x="25" y="3"/>
                      <a:pt x="17" y="4"/>
                      <a:pt x="22" y="6"/>
                    </a:cubicBezTo>
                    <a:cubicBezTo>
                      <a:pt x="24" y="7"/>
                      <a:pt x="16" y="5"/>
                      <a:pt x="17" y="9"/>
                    </a:cubicBezTo>
                    <a:cubicBezTo>
                      <a:pt x="16" y="8"/>
                      <a:pt x="16" y="6"/>
                      <a:pt x="17" y="6"/>
                    </a:cubicBezTo>
                    <a:cubicBezTo>
                      <a:pt x="19" y="5"/>
                      <a:pt x="19" y="4"/>
                      <a:pt x="20" y="3"/>
                    </a:cubicBezTo>
                    <a:cubicBezTo>
                      <a:pt x="22" y="2"/>
                      <a:pt x="23" y="1"/>
                      <a:pt x="20" y="1"/>
                    </a:cubicBezTo>
                    <a:cubicBezTo>
                      <a:pt x="16" y="1"/>
                      <a:pt x="15" y="1"/>
                      <a:pt x="12" y="1"/>
                    </a:cubicBezTo>
                    <a:cubicBezTo>
                      <a:pt x="11" y="2"/>
                      <a:pt x="10" y="2"/>
                      <a:pt x="9" y="3"/>
                    </a:cubicBezTo>
                    <a:cubicBezTo>
                      <a:pt x="7" y="4"/>
                      <a:pt x="8" y="5"/>
                      <a:pt x="5" y="6"/>
                    </a:cubicBezTo>
                    <a:cubicBezTo>
                      <a:pt x="2" y="7"/>
                      <a:pt x="6" y="8"/>
                      <a:pt x="4" y="8"/>
                    </a:cubicBezTo>
                    <a:cubicBezTo>
                      <a:pt x="0" y="8"/>
                      <a:pt x="5" y="13"/>
                      <a:pt x="8" y="12"/>
                    </a:cubicBezTo>
                    <a:cubicBezTo>
                      <a:pt x="12" y="11"/>
                      <a:pt x="10" y="12"/>
                      <a:pt x="12" y="11"/>
                    </a:cubicBezTo>
                    <a:cubicBezTo>
                      <a:pt x="14" y="10"/>
                      <a:pt x="14" y="11"/>
                      <a:pt x="15" y="11"/>
                    </a:cubicBezTo>
                    <a:cubicBezTo>
                      <a:pt x="17" y="11"/>
                      <a:pt x="18" y="12"/>
                      <a:pt x="19" y="11"/>
                    </a:cubicBezTo>
                    <a:cubicBezTo>
                      <a:pt x="20" y="11"/>
                      <a:pt x="20" y="11"/>
                      <a:pt x="21" y="10"/>
                    </a:cubicBezTo>
                    <a:cubicBezTo>
                      <a:pt x="20" y="11"/>
                      <a:pt x="19" y="12"/>
                      <a:pt x="21" y="12"/>
                    </a:cubicBezTo>
                    <a:cubicBezTo>
                      <a:pt x="22" y="12"/>
                      <a:pt x="21" y="13"/>
                      <a:pt x="23" y="12"/>
                    </a:cubicBezTo>
                    <a:cubicBezTo>
                      <a:pt x="24" y="11"/>
                      <a:pt x="24" y="14"/>
                      <a:pt x="25" y="13"/>
                    </a:cubicBezTo>
                    <a:cubicBezTo>
                      <a:pt x="26" y="12"/>
                      <a:pt x="25" y="10"/>
                      <a:pt x="26" y="11"/>
                    </a:cubicBezTo>
                    <a:cubicBezTo>
                      <a:pt x="28" y="12"/>
                      <a:pt x="28" y="14"/>
                      <a:pt x="29" y="13"/>
                    </a:cubicBezTo>
                    <a:cubicBezTo>
                      <a:pt x="31" y="12"/>
                      <a:pt x="27" y="11"/>
                      <a:pt x="28" y="11"/>
                    </a:cubicBezTo>
                    <a:cubicBezTo>
                      <a:pt x="30" y="11"/>
                      <a:pt x="30" y="13"/>
                      <a:pt x="32" y="12"/>
                    </a:cubicBezTo>
                    <a:cubicBezTo>
                      <a:pt x="34" y="11"/>
                      <a:pt x="34" y="10"/>
                      <a:pt x="32" y="9"/>
                    </a:cubicBezTo>
                    <a:cubicBezTo>
                      <a:pt x="35" y="10"/>
                      <a:pt x="35" y="11"/>
                      <a:pt x="35" y="10"/>
                    </a:cubicBezTo>
                    <a:cubicBezTo>
                      <a:pt x="36" y="9"/>
                      <a:pt x="35" y="10"/>
                      <a:pt x="37" y="10"/>
                    </a:cubicBezTo>
                    <a:cubicBezTo>
                      <a:pt x="39" y="10"/>
                      <a:pt x="39" y="12"/>
                      <a:pt x="40" y="12"/>
                    </a:cubicBezTo>
                    <a:cubicBezTo>
                      <a:pt x="42" y="11"/>
                      <a:pt x="40" y="13"/>
                      <a:pt x="42" y="13"/>
                    </a:cubicBezTo>
                    <a:cubicBezTo>
                      <a:pt x="43" y="13"/>
                      <a:pt x="45" y="14"/>
                      <a:pt x="43" y="14"/>
                    </a:cubicBezTo>
                    <a:cubicBezTo>
                      <a:pt x="42" y="14"/>
                      <a:pt x="40" y="16"/>
                      <a:pt x="43" y="16"/>
                    </a:cubicBezTo>
                    <a:cubicBezTo>
                      <a:pt x="45" y="16"/>
                      <a:pt x="43" y="15"/>
                      <a:pt x="45" y="15"/>
                    </a:cubicBezTo>
                    <a:cubicBezTo>
                      <a:pt x="46" y="15"/>
                      <a:pt x="47" y="15"/>
                      <a:pt x="48" y="15"/>
                    </a:cubicBezTo>
                    <a:cubicBezTo>
                      <a:pt x="48" y="16"/>
                      <a:pt x="50" y="15"/>
                      <a:pt x="50" y="17"/>
                    </a:cubicBezTo>
                    <a:cubicBezTo>
                      <a:pt x="50" y="18"/>
                      <a:pt x="52" y="19"/>
                      <a:pt x="50" y="20"/>
                    </a:cubicBezTo>
                    <a:cubicBezTo>
                      <a:pt x="48" y="20"/>
                      <a:pt x="48" y="20"/>
                      <a:pt x="46" y="21"/>
                    </a:cubicBezTo>
                    <a:cubicBezTo>
                      <a:pt x="44" y="22"/>
                      <a:pt x="41" y="22"/>
                      <a:pt x="43" y="23"/>
                    </a:cubicBezTo>
                    <a:cubicBezTo>
                      <a:pt x="45" y="23"/>
                      <a:pt x="46" y="25"/>
                      <a:pt x="48" y="24"/>
                    </a:cubicBezTo>
                    <a:cubicBezTo>
                      <a:pt x="49" y="23"/>
                      <a:pt x="51" y="21"/>
                      <a:pt x="51" y="22"/>
                    </a:cubicBezTo>
                    <a:cubicBezTo>
                      <a:pt x="51" y="24"/>
                      <a:pt x="51" y="24"/>
                      <a:pt x="53" y="24"/>
                    </a:cubicBezTo>
                    <a:cubicBezTo>
                      <a:pt x="55" y="24"/>
                      <a:pt x="54" y="25"/>
                      <a:pt x="52" y="25"/>
                    </a:cubicBezTo>
                    <a:cubicBezTo>
                      <a:pt x="50" y="26"/>
                      <a:pt x="50" y="25"/>
                      <a:pt x="48" y="27"/>
                    </a:cubicBezTo>
                    <a:cubicBezTo>
                      <a:pt x="46" y="29"/>
                      <a:pt x="45" y="29"/>
                      <a:pt x="45" y="28"/>
                    </a:cubicBezTo>
                    <a:cubicBezTo>
                      <a:pt x="46" y="27"/>
                      <a:pt x="45" y="27"/>
                      <a:pt x="46" y="26"/>
                    </a:cubicBezTo>
                    <a:cubicBezTo>
                      <a:pt x="47" y="25"/>
                      <a:pt x="47" y="25"/>
                      <a:pt x="46" y="24"/>
                    </a:cubicBezTo>
                    <a:cubicBezTo>
                      <a:pt x="44" y="24"/>
                      <a:pt x="42" y="23"/>
                      <a:pt x="41" y="23"/>
                    </a:cubicBezTo>
                    <a:cubicBezTo>
                      <a:pt x="40" y="24"/>
                      <a:pt x="38" y="24"/>
                      <a:pt x="38" y="25"/>
                    </a:cubicBezTo>
                    <a:cubicBezTo>
                      <a:pt x="37" y="26"/>
                      <a:pt x="41" y="26"/>
                      <a:pt x="41" y="27"/>
                    </a:cubicBezTo>
                    <a:cubicBezTo>
                      <a:pt x="39" y="27"/>
                      <a:pt x="36" y="26"/>
                      <a:pt x="37" y="27"/>
                    </a:cubicBezTo>
                    <a:cubicBezTo>
                      <a:pt x="38" y="28"/>
                      <a:pt x="33" y="27"/>
                      <a:pt x="34" y="28"/>
                    </a:cubicBezTo>
                    <a:cubicBezTo>
                      <a:pt x="35" y="28"/>
                      <a:pt x="28" y="27"/>
                      <a:pt x="30" y="28"/>
                    </a:cubicBezTo>
                    <a:cubicBezTo>
                      <a:pt x="32" y="29"/>
                      <a:pt x="21" y="26"/>
                      <a:pt x="25" y="28"/>
                    </a:cubicBezTo>
                    <a:cubicBezTo>
                      <a:pt x="28" y="30"/>
                      <a:pt x="18" y="28"/>
                      <a:pt x="21" y="29"/>
                    </a:cubicBezTo>
                    <a:cubicBezTo>
                      <a:pt x="24" y="31"/>
                      <a:pt x="21" y="29"/>
                      <a:pt x="20"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2" name="Freeform 106">
                <a:extLst>
                  <a:ext uri="{FF2B5EF4-FFF2-40B4-BE49-F238E27FC236}">
                    <a16:creationId xmlns:a16="http://schemas.microsoft.com/office/drawing/2014/main" id="{40C68ED9-0765-4C79-B574-D6790768F3D0}"/>
                  </a:ext>
                </a:extLst>
              </p:cNvPr>
              <p:cNvSpPr>
                <a:spLocks/>
              </p:cNvSpPr>
              <p:nvPr/>
            </p:nvSpPr>
            <p:spPr bwMode="auto">
              <a:xfrm>
                <a:off x="1774" y="1212"/>
                <a:ext cx="135" cy="37"/>
              </a:xfrm>
              <a:custGeom>
                <a:avLst/>
                <a:gdLst/>
                <a:ahLst/>
                <a:cxnLst>
                  <a:cxn ang="0">
                    <a:pos x="2" y="12"/>
                  </a:cxn>
                  <a:cxn ang="0">
                    <a:pos x="5" y="13"/>
                  </a:cxn>
                  <a:cxn ang="0">
                    <a:pos x="7" y="15"/>
                  </a:cxn>
                  <a:cxn ang="0">
                    <a:pos x="9" y="16"/>
                  </a:cxn>
                  <a:cxn ang="0">
                    <a:pos x="14" y="16"/>
                  </a:cxn>
                  <a:cxn ang="0">
                    <a:pos x="19" y="15"/>
                  </a:cxn>
                  <a:cxn ang="0">
                    <a:pos x="23" y="15"/>
                  </a:cxn>
                  <a:cxn ang="0">
                    <a:pos x="27" y="14"/>
                  </a:cxn>
                  <a:cxn ang="0">
                    <a:pos x="32" y="13"/>
                  </a:cxn>
                  <a:cxn ang="0">
                    <a:pos x="33" y="11"/>
                  </a:cxn>
                  <a:cxn ang="0">
                    <a:pos x="34" y="13"/>
                  </a:cxn>
                  <a:cxn ang="0">
                    <a:pos x="38" y="14"/>
                  </a:cxn>
                  <a:cxn ang="0">
                    <a:pos x="42" y="15"/>
                  </a:cxn>
                  <a:cxn ang="0">
                    <a:pos x="47" y="16"/>
                  </a:cxn>
                  <a:cxn ang="0">
                    <a:pos x="51" y="15"/>
                  </a:cxn>
                  <a:cxn ang="0">
                    <a:pos x="49" y="14"/>
                  </a:cxn>
                  <a:cxn ang="0">
                    <a:pos x="47" y="13"/>
                  </a:cxn>
                  <a:cxn ang="0">
                    <a:pos x="50" y="11"/>
                  </a:cxn>
                  <a:cxn ang="0">
                    <a:pos x="52" y="12"/>
                  </a:cxn>
                  <a:cxn ang="0">
                    <a:pos x="55" y="10"/>
                  </a:cxn>
                  <a:cxn ang="0">
                    <a:pos x="51" y="7"/>
                  </a:cxn>
                  <a:cxn ang="0">
                    <a:pos x="51" y="5"/>
                  </a:cxn>
                  <a:cxn ang="0">
                    <a:pos x="50" y="2"/>
                  </a:cxn>
                  <a:cxn ang="0">
                    <a:pos x="46" y="1"/>
                  </a:cxn>
                  <a:cxn ang="0">
                    <a:pos x="45" y="3"/>
                  </a:cxn>
                  <a:cxn ang="0">
                    <a:pos x="45" y="4"/>
                  </a:cxn>
                  <a:cxn ang="0">
                    <a:pos x="43" y="6"/>
                  </a:cxn>
                  <a:cxn ang="0">
                    <a:pos x="41" y="6"/>
                  </a:cxn>
                  <a:cxn ang="0">
                    <a:pos x="42" y="4"/>
                  </a:cxn>
                  <a:cxn ang="0">
                    <a:pos x="41" y="2"/>
                  </a:cxn>
                  <a:cxn ang="0">
                    <a:pos x="39" y="2"/>
                  </a:cxn>
                  <a:cxn ang="0">
                    <a:pos x="37" y="3"/>
                  </a:cxn>
                  <a:cxn ang="0">
                    <a:pos x="36" y="4"/>
                  </a:cxn>
                  <a:cxn ang="0">
                    <a:pos x="33" y="3"/>
                  </a:cxn>
                  <a:cxn ang="0">
                    <a:pos x="33" y="2"/>
                  </a:cxn>
                  <a:cxn ang="0">
                    <a:pos x="29" y="2"/>
                  </a:cxn>
                  <a:cxn ang="0">
                    <a:pos x="27" y="2"/>
                  </a:cxn>
                  <a:cxn ang="0">
                    <a:pos x="22" y="2"/>
                  </a:cxn>
                  <a:cxn ang="0">
                    <a:pos x="15" y="3"/>
                  </a:cxn>
                  <a:cxn ang="0">
                    <a:pos x="13" y="4"/>
                  </a:cxn>
                  <a:cxn ang="0">
                    <a:pos x="8" y="6"/>
                  </a:cxn>
                  <a:cxn ang="0">
                    <a:pos x="13" y="7"/>
                  </a:cxn>
                  <a:cxn ang="0">
                    <a:pos x="6" y="8"/>
                  </a:cxn>
                  <a:cxn ang="0">
                    <a:pos x="8" y="10"/>
                  </a:cxn>
                  <a:cxn ang="0">
                    <a:pos x="14" y="10"/>
                  </a:cxn>
                  <a:cxn ang="0">
                    <a:pos x="16" y="11"/>
                  </a:cxn>
                  <a:cxn ang="0">
                    <a:pos x="11" y="11"/>
                  </a:cxn>
                  <a:cxn ang="0">
                    <a:pos x="2" y="12"/>
                  </a:cxn>
                </a:cxnLst>
                <a:rect l="0" t="0" r="r" b="b"/>
                <a:pathLst>
                  <a:path w="57" h="16">
                    <a:moveTo>
                      <a:pt x="2" y="12"/>
                    </a:moveTo>
                    <a:cubicBezTo>
                      <a:pt x="0" y="13"/>
                      <a:pt x="3" y="13"/>
                      <a:pt x="5" y="13"/>
                    </a:cubicBezTo>
                    <a:cubicBezTo>
                      <a:pt x="7" y="13"/>
                      <a:pt x="8" y="14"/>
                      <a:pt x="7" y="15"/>
                    </a:cubicBezTo>
                    <a:cubicBezTo>
                      <a:pt x="7" y="15"/>
                      <a:pt x="7" y="16"/>
                      <a:pt x="9" y="16"/>
                    </a:cubicBezTo>
                    <a:cubicBezTo>
                      <a:pt x="11" y="16"/>
                      <a:pt x="12" y="16"/>
                      <a:pt x="14" y="16"/>
                    </a:cubicBezTo>
                    <a:cubicBezTo>
                      <a:pt x="16" y="16"/>
                      <a:pt x="17" y="16"/>
                      <a:pt x="19" y="15"/>
                    </a:cubicBezTo>
                    <a:cubicBezTo>
                      <a:pt x="20" y="15"/>
                      <a:pt x="21" y="16"/>
                      <a:pt x="23" y="15"/>
                    </a:cubicBezTo>
                    <a:cubicBezTo>
                      <a:pt x="26" y="14"/>
                      <a:pt x="25" y="15"/>
                      <a:pt x="27" y="14"/>
                    </a:cubicBezTo>
                    <a:cubicBezTo>
                      <a:pt x="28" y="13"/>
                      <a:pt x="29" y="15"/>
                      <a:pt x="32" y="13"/>
                    </a:cubicBezTo>
                    <a:cubicBezTo>
                      <a:pt x="33" y="12"/>
                      <a:pt x="33" y="11"/>
                      <a:pt x="33" y="11"/>
                    </a:cubicBezTo>
                    <a:cubicBezTo>
                      <a:pt x="33" y="11"/>
                      <a:pt x="33" y="13"/>
                      <a:pt x="34" y="13"/>
                    </a:cubicBezTo>
                    <a:cubicBezTo>
                      <a:pt x="36" y="13"/>
                      <a:pt x="38" y="12"/>
                      <a:pt x="38" y="14"/>
                    </a:cubicBezTo>
                    <a:cubicBezTo>
                      <a:pt x="38" y="15"/>
                      <a:pt x="39" y="15"/>
                      <a:pt x="42" y="15"/>
                    </a:cubicBezTo>
                    <a:cubicBezTo>
                      <a:pt x="45" y="15"/>
                      <a:pt x="45" y="16"/>
                      <a:pt x="47" y="16"/>
                    </a:cubicBezTo>
                    <a:cubicBezTo>
                      <a:pt x="50" y="16"/>
                      <a:pt x="51" y="15"/>
                      <a:pt x="51" y="15"/>
                    </a:cubicBezTo>
                    <a:cubicBezTo>
                      <a:pt x="52" y="14"/>
                      <a:pt x="51" y="15"/>
                      <a:pt x="49" y="14"/>
                    </a:cubicBezTo>
                    <a:cubicBezTo>
                      <a:pt x="48" y="13"/>
                      <a:pt x="44" y="13"/>
                      <a:pt x="47" y="13"/>
                    </a:cubicBezTo>
                    <a:cubicBezTo>
                      <a:pt x="49" y="13"/>
                      <a:pt x="51" y="13"/>
                      <a:pt x="50" y="11"/>
                    </a:cubicBezTo>
                    <a:cubicBezTo>
                      <a:pt x="49" y="10"/>
                      <a:pt x="50" y="12"/>
                      <a:pt x="52" y="12"/>
                    </a:cubicBezTo>
                    <a:cubicBezTo>
                      <a:pt x="54" y="12"/>
                      <a:pt x="57" y="10"/>
                      <a:pt x="55" y="10"/>
                    </a:cubicBezTo>
                    <a:cubicBezTo>
                      <a:pt x="52" y="9"/>
                      <a:pt x="52" y="8"/>
                      <a:pt x="51" y="7"/>
                    </a:cubicBezTo>
                    <a:cubicBezTo>
                      <a:pt x="49" y="7"/>
                      <a:pt x="52" y="5"/>
                      <a:pt x="51" y="5"/>
                    </a:cubicBezTo>
                    <a:cubicBezTo>
                      <a:pt x="50" y="4"/>
                      <a:pt x="52" y="3"/>
                      <a:pt x="50" y="2"/>
                    </a:cubicBezTo>
                    <a:cubicBezTo>
                      <a:pt x="49" y="1"/>
                      <a:pt x="45" y="0"/>
                      <a:pt x="46" y="1"/>
                    </a:cubicBezTo>
                    <a:cubicBezTo>
                      <a:pt x="46" y="3"/>
                      <a:pt x="45" y="2"/>
                      <a:pt x="45" y="3"/>
                    </a:cubicBezTo>
                    <a:cubicBezTo>
                      <a:pt x="45" y="3"/>
                      <a:pt x="44" y="3"/>
                      <a:pt x="45" y="4"/>
                    </a:cubicBezTo>
                    <a:cubicBezTo>
                      <a:pt x="45" y="6"/>
                      <a:pt x="43" y="4"/>
                      <a:pt x="43" y="6"/>
                    </a:cubicBezTo>
                    <a:cubicBezTo>
                      <a:pt x="44" y="7"/>
                      <a:pt x="41" y="5"/>
                      <a:pt x="41" y="6"/>
                    </a:cubicBezTo>
                    <a:cubicBezTo>
                      <a:pt x="41" y="7"/>
                      <a:pt x="39" y="5"/>
                      <a:pt x="42" y="4"/>
                    </a:cubicBezTo>
                    <a:cubicBezTo>
                      <a:pt x="44" y="2"/>
                      <a:pt x="43" y="2"/>
                      <a:pt x="41" y="2"/>
                    </a:cubicBezTo>
                    <a:cubicBezTo>
                      <a:pt x="39" y="1"/>
                      <a:pt x="37" y="2"/>
                      <a:pt x="39" y="2"/>
                    </a:cubicBezTo>
                    <a:cubicBezTo>
                      <a:pt x="41" y="3"/>
                      <a:pt x="36" y="2"/>
                      <a:pt x="37" y="3"/>
                    </a:cubicBezTo>
                    <a:cubicBezTo>
                      <a:pt x="39" y="4"/>
                      <a:pt x="36" y="3"/>
                      <a:pt x="36" y="4"/>
                    </a:cubicBezTo>
                    <a:cubicBezTo>
                      <a:pt x="35" y="5"/>
                      <a:pt x="35" y="3"/>
                      <a:pt x="33" y="3"/>
                    </a:cubicBezTo>
                    <a:cubicBezTo>
                      <a:pt x="32" y="4"/>
                      <a:pt x="36" y="2"/>
                      <a:pt x="33" y="2"/>
                    </a:cubicBezTo>
                    <a:cubicBezTo>
                      <a:pt x="31" y="2"/>
                      <a:pt x="30" y="1"/>
                      <a:pt x="29" y="2"/>
                    </a:cubicBezTo>
                    <a:cubicBezTo>
                      <a:pt x="28" y="2"/>
                      <a:pt x="26" y="3"/>
                      <a:pt x="27" y="2"/>
                    </a:cubicBezTo>
                    <a:cubicBezTo>
                      <a:pt x="29" y="1"/>
                      <a:pt x="25" y="1"/>
                      <a:pt x="22" y="2"/>
                    </a:cubicBezTo>
                    <a:cubicBezTo>
                      <a:pt x="20" y="3"/>
                      <a:pt x="17" y="2"/>
                      <a:pt x="15" y="3"/>
                    </a:cubicBezTo>
                    <a:cubicBezTo>
                      <a:pt x="13" y="3"/>
                      <a:pt x="16" y="4"/>
                      <a:pt x="13" y="4"/>
                    </a:cubicBezTo>
                    <a:cubicBezTo>
                      <a:pt x="11" y="5"/>
                      <a:pt x="6" y="6"/>
                      <a:pt x="8" y="6"/>
                    </a:cubicBezTo>
                    <a:cubicBezTo>
                      <a:pt x="9" y="7"/>
                      <a:pt x="15" y="6"/>
                      <a:pt x="13" y="7"/>
                    </a:cubicBezTo>
                    <a:cubicBezTo>
                      <a:pt x="11" y="7"/>
                      <a:pt x="5" y="7"/>
                      <a:pt x="6" y="8"/>
                    </a:cubicBezTo>
                    <a:cubicBezTo>
                      <a:pt x="7" y="9"/>
                      <a:pt x="6" y="10"/>
                      <a:pt x="8" y="10"/>
                    </a:cubicBezTo>
                    <a:cubicBezTo>
                      <a:pt x="11" y="10"/>
                      <a:pt x="12" y="9"/>
                      <a:pt x="14" y="10"/>
                    </a:cubicBezTo>
                    <a:cubicBezTo>
                      <a:pt x="17" y="10"/>
                      <a:pt x="17" y="11"/>
                      <a:pt x="16" y="11"/>
                    </a:cubicBezTo>
                    <a:cubicBezTo>
                      <a:pt x="14" y="10"/>
                      <a:pt x="13" y="11"/>
                      <a:pt x="11" y="11"/>
                    </a:cubicBezTo>
                    <a:cubicBezTo>
                      <a:pt x="9" y="11"/>
                      <a:pt x="6" y="11"/>
                      <a:pt x="2"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3" name="Freeform 107">
                <a:extLst>
                  <a:ext uri="{FF2B5EF4-FFF2-40B4-BE49-F238E27FC236}">
                    <a16:creationId xmlns:a16="http://schemas.microsoft.com/office/drawing/2014/main" id="{50B3A98A-7ECA-4487-875F-A8A52998662B}"/>
                  </a:ext>
                </a:extLst>
              </p:cNvPr>
              <p:cNvSpPr>
                <a:spLocks/>
              </p:cNvSpPr>
              <p:nvPr/>
            </p:nvSpPr>
            <p:spPr bwMode="auto">
              <a:xfrm>
                <a:off x="2079" y="1474"/>
                <a:ext cx="21" cy="16"/>
              </a:xfrm>
              <a:custGeom>
                <a:avLst/>
                <a:gdLst/>
                <a:ahLst/>
                <a:cxnLst>
                  <a:cxn ang="0">
                    <a:pos x="0" y="3"/>
                  </a:cxn>
                  <a:cxn ang="0">
                    <a:pos x="1" y="2"/>
                  </a:cxn>
                  <a:cxn ang="0">
                    <a:pos x="3" y="3"/>
                  </a:cxn>
                  <a:cxn ang="0">
                    <a:pos x="4" y="3"/>
                  </a:cxn>
                  <a:cxn ang="0">
                    <a:pos x="7" y="4"/>
                  </a:cxn>
                  <a:cxn ang="0">
                    <a:pos x="8" y="4"/>
                  </a:cxn>
                  <a:cxn ang="0">
                    <a:pos x="7" y="5"/>
                  </a:cxn>
                  <a:cxn ang="0">
                    <a:pos x="7" y="6"/>
                  </a:cxn>
                  <a:cxn ang="0">
                    <a:pos x="6" y="5"/>
                  </a:cxn>
                  <a:cxn ang="0">
                    <a:pos x="5" y="5"/>
                  </a:cxn>
                  <a:cxn ang="0">
                    <a:pos x="4" y="5"/>
                  </a:cxn>
                  <a:cxn ang="0">
                    <a:pos x="2" y="5"/>
                  </a:cxn>
                  <a:cxn ang="0">
                    <a:pos x="2" y="4"/>
                  </a:cxn>
                  <a:cxn ang="0">
                    <a:pos x="1" y="4"/>
                  </a:cxn>
                  <a:cxn ang="0">
                    <a:pos x="1" y="3"/>
                  </a:cxn>
                  <a:cxn ang="0">
                    <a:pos x="0" y="3"/>
                  </a:cxn>
                </a:cxnLst>
                <a:rect l="0" t="0" r="r" b="b"/>
                <a:pathLst>
                  <a:path w="9" h="7">
                    <a:moveTo>
                      <a:pt x="0" y="3"/>
                    </a:moveTo>
                    <a:cubicBezTo>
                      <a:pt x="0" y="2"/>
                      <a:pt x="1" y="0"/>
                      <a:pt x="1" y="2"/>
                    </a:cubicBezTo>
                    <a:cubicBezTo>
                      <a:pt x="2" y="3"/>
                      <a:pt x="3" y="2"/>
                      <a:pt x="3" y="3"/>
                    </a:cubicBezTo>
                    <a:cubicBezTo>
                      <a:pt x="3" y="4"/>
                      <a:pt x="4" y="3"/>
                      <a:pt x="4" y="3"/>
                    </a:cubicBezTo>
                    <a:cubicBezTo>
                      <a:pt x="5" y="4"/>
                      <a:pt x="6" y="4"/>
                      <a:pt x="7" y="4"/>
                    </a:cubicBezTo>
                    <a:cubicBezTo>
                      <a:pt x="8" y="3"/>
                      <a:pt x="9" y="3"/>
                      <a:pt x="8" y="4"/>
                    </a:cubicBezTo>
                    <a:cubicBezTo>
                      <a:pt x="8" y="4"/>
                      <a:pt x="8" y="5"/>
                      <a:pt x="7" y="5"/>
                    </a:cubicBezTo>
                    <a:cubicBezTo>
                      <a:pt x="6" y="5"/>
                      <a:pt x="9" y="5"/>
                      <a:pt x="7" y="6"/>
                    </a:cubicBezTo>
                    <a:cubicBezTo>
                      <a:pt x="6" y="7"/>
                      <a:pt x="6" y="5"/>
                      <a:pt x="6" y="5"/>
                    </a:cubicBezTo>
                    <a:cubicBezTo>
                      <a:pt x="5" y="5"/>
                      <a:pt x="4" y="4"/>
                      <a:pt x="5" y="5"/>
                    </a:cubicBezTo>
                    <a:cubicBezTo>
                      <a:pt x="5" y="6"/>
                      <a:pt x="5" y="5"/>
                      <a:pt x="4" y="5"/>
                    </a:cubicBezTo>
                    <a:cubicBezTo>
                      <a:pt x="3" y="5"/>
                      <a:pt x="2" y="5"/>
                      <a:pt x="2" y="5"/>
                    </a:cubicBezTo>
                    <a:cubicBezTo>
                      <a:pt x="3" y="4"/>
                      <a:pt x="3" y="4"/>
                      <a:pt x="2" y="4"/>
                    </a:cubicBezTo>
                    <a:cubicBezTo>
                      <a:pt x="1" y="5"/>
                      <a:pt x="1" y="4"/>
                      <a:pt x="1" y="4"/>
                    </a:cubicBezTo>
                    <a:cubicBezTo>
                      <a:pt x="1" y="3"/>
                      <a:pt x="2" y="3"/>
                      <a:pt x="1" y="3"/>
                    </a:cubicBezTo>
                    <a:cubicBezTo>
                      <a:pt x="1" y="4"/>
                      <a:pt x="1" y="4"/>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4" name="Freeform 108">
                <a:extLst>
                  <a:ext uri="{FF2B5EF4-FFF2-40B4-BE49-F238E27FC236}">
                    <a16:creationId xmlns:a16="http://schemas.microsoft.com/office/drawing/2014/main" id="{A240213D-B2EB-49C8-B919-9E21FEC87298}"/>
                  </a:ext>
                </a:extLst>
              </p:cNvPr>
              <p:cNvSpPr>
                <a:spLocks/>
              </p:cNvSpPr>
              <p:nvPr/>
            </p:nvSpPr>
            <p:spPr bwMode="auto">
              <a:xfrm>
                <a:off x="2105" y="1479"/>
                <a:ext cx="16" cy="14"/>
              </a:xfrm>
              <a:custGeom>
                <a:avLst/>
                <a:gdLst/>
                <a:ahLst/>
                <a:cxnLst>
                  <a:cxn ang="0">
                    <a:pos x="0" y="6"/>
                  </a:cxn>
                  <a:cxn ang="0">
                    <a:pos x="1" y="3"/>
                  </a:cxn>
                  <a:cxn ang="0">
                    <a:pos x="4" y="0"/>
                  </a:cxn>
                  <a:cxn ang="0">
                    <a:pos x="5" y="1"/>
                  </a:cxn>
                  <a:cxn ang="0">
                    <a:pos x="4" y="3"/>
                  </a:cxn>
                  <a:cxn ang="0">
                    <a:pos x="6" y="3"/>
                  </a:cxn>
                  <a:cxn ang="0">
                    <a:pos x="6" y="5"/>
                  </a:cxn>
                  <a:cxn ang="0">
                    <a:pos x="4" y="5"/>
                  </a:cxn>
                  <a:cxn ang="0">
                    <a:pos x="2" y="6"/>
                  </a:cxn>
                  <a:cxn ang="0">
                    <a:pos x="0" y="6"/>
                  </a:cxn>
                </a:cxnLst>
                <a:rect l="0" t="0" r="r" b="b"/>
                <a:pathLst>
                  <a:path w="7" h="6">
                    <a:moveTo>
                      <a:pt x="0" y="6"/>
                    </a:moveTo>
                    <a:cubicBezTo>
                      <a:pt x="0" y="4"/>
                      <a:pt x="0" y="4"/>
                      <a:pt x="1" y="3"/>
                    </a:cubicBezTo>
                    <a:cubicBezTo>
                      <a:pt x="2" y="3"/>
                      <a:pt x="4" y="1"/>
                      <a:pt x="4" y="0"/>
                    </a:cubicBezTo>
                    <a:cubicBezTo>
                      <a:pt x="5" y="0"/>
                      <a:pt x="4" y="1"/>
                      <a:pt x="5" y="1"/>
                    </a:cubicBezTo>
                    <a:cubicBezTo>
                      <a:pt x="5" y="1"/>
                      <a:pt x="5" y="3"/>
                      <a:pt x="4" y="3"/>
                    </a:cubicBezTo>
                    <a:cubicBezTo>
                      <a:pt x="5" y="3"/>
                      <a:pt x="7" y="3"/>
                      <a:pt x="6" y="3"/>
                    </a:cubicBezTo>
                    <a:cubicBezTo>
                      <a:pt x="5" y="4"/>
                      <a:pt x="7" y="4"/>
                      <a:pt x="6" y="5"/>
                    </a:cubicBezTo>
                    <a:cubicBezTo>
                      <a:pt x="5" y="5"/>
                      <a:pt x="5" y="5"/>
                      <a:pt x="4" y="5"/>
                    </a:cubicBezTo>
                    <a:cubicBezTo>
                      <a:pt x="3" y="5"/>
                      <a:pt x="3" y="6"/>
                      <a:pt x="2" y="6"/>
                    </a:cubicBezTo>
                    <a:cubicBezTo>
                      <a:pt x="1" y="6"/>
                      <a:pt x="0"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5" name="Canada">
                <a:extLst>
                  <a:ext uri="{FF2B5EF4-FFF2-40B4-BE49-F238E27FC236}">
                    <a16:creationId xmlns:a16="http://schemas.microsoft.com/office/drawing/2014/main" id="{72316F33-032B-4827-920B-709BA965592E}"/>
                  </a:ext>
                </a:extLst>
              </p:cNvPr>
              <p:cNvSpPr>
                <a:spLocks/>
              </p:cNvSpPr>
              <p:nvPr/>
            </p:nvSpPr>
            <p:spPr bwMode="auto">
              <a:xfrm>
                <a:off x="2128" y="1420"/>
                <a:ext cx="66" cy="56"/>
              </a:xfrm>
              <a:custGeom>
                <a:avLst/>
                <a:gdLst/>
                <a:ahLst/>
                <a:cxnLst>
                  <a:cxn ang="0">
                    <a:pos x="17" y="3"/>
                  </a:cxn>
                  <a:cxn ang="0">
                    <a:pos x="19" y="1"/>
                  </a:cxn>
                  <a:cxn ang="0">
                    <a:pos x="22" y="1"/>
                  </a:cxn>
                  <a:cxn ang="0">
                    <a:pos x="22" y="2"/>
                  </a:cxn>
                  <a:cxn ang="0">
                    <a:pos x="22" y="3"/>
                  </a:cxn>
                  <a:cxn ang="0">
                    <a:pos x="20" y="5"/>
                  </a:cxn>
                  <a:cxn ang="0">
                    <a:pos x="18" y="7"/>
                  </a:cxn>
                  <a:cxn ang="0">
                    <a:pos x="19" y="7"/>
                  </a:cxn>
                  <a:cxn ang="0">
                    <a:pos x="20" y="8"/>
                  </a:cxn>
                  <a:cxn ang="0">
                    <a:pos x="18" y="9"/>
                  </a:cxn>
                  <a:cxn ang="0">
                    <a:pos x="20" y="11"/>
                  </a:cxn>
                  <a:cxn ang="0">
                    <a:pos x="23" y="12"/>
                  </a:cxn>
                  <a:cxn ang="0">
                    <a:pos x="27" y="12"/>
                  </a:cxn>
                  <a:cxn ang="0">
                    <a:pos x="26" y="14"/>
                  </a:cxn>
                  <a:cxn ang="0">
                    <a:pos x="26" y="15"/>
                  </a:cxn>
                  <a:cxn ang="0">
                    <a:pos x="28" y="15"/>
                  </a:cxn>
                  <a:cxn ang="0">
                    <a:pos x="25" y="17"/>
                  </a:cxn>
                  <a:cxn ang="0">
                    <a:pos x="25" y="19"/>
                  </a:cxn>
                  <a:cxn ang="0">
                    <a:pos x="22" y="20"/>
                  </a:cxn>
                  <a:cxn ang="0">
                    <a:pos x="20" y="22"/>
                  </a:cxn>
                  <a:cxn ang="0">
                    <a:pos x="16" y="24"/>
                  </a:cxn>
                  <a:cxn ang="0">
                    <a:pos x="15" y="23"/>
                  </a:cxn>
                  <a:cxn ang="0">
                    <a:pos x="19" y="20"/>
                  </a:cxn>
                  <a:cxn ang="0">
                    <a:pos x="17" y="20"/>
                  </a:cxn>
                  <a:cxn ang="0">
                    <a:pos x="15" y="20"/>
                  </a:cxn>
                  <a:cxn ang="0">
                    <a:pos x="12" y="20"/>
                  </a:cxn>
                  <a:cxn ang="0">
                    <a:pos x="7" y="21"/>
                  </a:cxn>
                  <a:cxn ang="0">
                    <a:pos x="5" y="21"/>
                  </a:cxn>
                  <a:cxn ang="0">
                    <a:pos x="1" y="20"/>
                  </a:cxn>
                  <a:cxn ang="0">
                    <a:pos x="4" y="17"/>
                  </a:cxn>
                  <a:cxn ang="0">
                    <a:pos x="3" y="17"/>
                  </a:cxn>
                  <a:cxn ang="0">
                    <a:pos x="6" y="15"/>
                  </a:cxn>
                  <a:cxn ang="0">
                    <a:pos x="8" y="13"/>
                  </a:cxn>
                  <a:cxn ang="0">
                    <a:pos x="11" y="10"/>
                  </a:cxn>
                  <a:cxn ang="0">
                    <a:pos x="15" y="4"/>
                  </a:cxn>
                </a:cxnLst>
                <a:rect l="0" t="0" r="r" b="b"/>
                <a:pathLst>
                  <a:path w="28" h="24">
                    <a:moveTo>
                      <a:pt x="15" y="4"/>
                    </a:moveTo>
                    <a:cubicBezTo>
                      <a:pt x="16" y="4"/>
                      <a:pt x="17" y="3"/>
                      <a:pt x="17" y="3"/>
                    </a:cubicBezTo>
                    <a:cubicBezTo>
                      <a:pt x="16" y="3"/>
                      <a:pt x="17" y="3"/>
                      <a:pt x="18" y="2"/>
                    </a:cubicBezTo>
                    <a:cubicBezTo>
                      <a:pt x="19" y="2"/>
                      <a:pt x="18" y="1"/>
                      <a:pt x="19" y="1"/>
                    </a:cubicBezTo>
                    <a:cubicBezTo>
                      <a:pt x="20" y="0"/>
                      <a:pt x="21" y="1"/>
                      <a:pt x="21" y="0"/>
                    </a:cubicBezTo>
                    <a:cubicBezTo>
                      <a:pt x="22" y="0"/>
                      <a:pt x="21" y="1"/>
                      <a:pt x="22" y="1"/>
                    </a:cubicBezTo>
                    <a:cubicBezTo>
                      <a:pt x="23" y="0"/>
                      <a:pt x="23" y="0"/>
                      <a:pt x="23" y="1"/>
                    </a:cubicBezTo>
                    <a:cubicBezTo>
                      <a:pt x="23" y="2"/>
                      <a:pt x="22" y="2"/>
                      <a:pt x="22" y="2"/>
                    </a:cubicBezTo>
                    <a:cubicBezTo>
                      <a:pt x="21" y="2"/>
                      <a:pt x="21" y="3"/>
                      <a:pt x="21" y="2"/>
                    </a:cubicBezTo>
                    <a:cubicBezTo>
                      <a:pt x="22" y="2"/>
                      <a:pt x="23" y="3"/>
                      <a:pt x="22" y="3"/>
                    </a:cubicBezTo>
                    <a:cubicBezTo>
                      <a:pt x="22" y="4"/>
                      <a:pt x="22" y="4"/>
                      <a:pt x="21" y="4"/>
                    </a:cubicBezTo>
                    <a:cubicBezTo>
                      <a:pt x="21" y="4"/>
                      <a:pt x="20" y="5"/>
                      <a:pt x="20" y="5"/>
                    </a:cubicBezTo>
                    <a:cubicBezTo>
                      <a:pt x="19" y="5"/>
                      <a:pt x="19" y="7"/>
                      <a:pt x="19" y="6"/>
                    </a:cubicBezTo>
                    <a:cubicBezTo>
                      <a:pt x="18" y="6"/>
                      <a:pt x="19" y="7"/>
                      <a:pt x="18" y="7"/>
                    </a:cubicBezTo>
                    <a:cubicBezTo>
                      <a:pt x="17" y="8"/>
                      <a:pt x="15" y="9"/>
                      <a:pt x="16" y="9"/>
                    </a:cubicBezTo>
                    <a:cubicBezTo>
                      <a:pt x="17" y="8"/>
                      <a:pt x="18" y="7"/>
                      <a:pt x="19" y="7"/>
                    </a:cubicBezTo>
                    <a:cubicBezTo>
                      <a:pt x="19" y="7"/>
                      <a:pt x="19" y="8"/>
                      <a:pt x="19" y="8"/>
                    </a:cubicBezTo>
                    <a:cubicBezTo>
                      <a:pt x="20" y="8"/>
                      <a:pt x="20" y="8"/>
                      <a:pt x="20" y="8"/>
                    </a:cubicBezTo>
                    <a:cubicBezTo>
                      <a:pt x="21" y="8"/>
                      <a:pt x="21" y="7"/>
                      <a:pt x="21" y="8"/>
                    </a:cubicBezTo>
                    <a:cubicBezTo>
                      <a:pt x="20" y="9"/>
                      <a:pt x="18" y="9"/>
                      <a:pt x="18" y="9"/>
                    </a:cubicBezTo>
                    <a:cubicBezTo>
                      <a:pt x="19" y="9"/>
                      <a:pt x="20" y="9"/>
                      <a:pt x="19" y="10"/>
                    </a:cubicBezTo>
                    <a:cubicBezTo>
                      <a:pt x="19" y="10"/>
                      <a:pt x="21" y="10"/>
                      <a:pt x="20" y="11"/>
                    </a:cubicBezTo>
                    <a:cubicBezTo>
                      <a:pt x="20" y="11"/>
                      <a:pt x="22" y="10"/>
                      <a:pt x="21" y="11"/>
                    </a:cubicBezTo>
                    <a:cubicBezTo>
                      <a:pt x="21" y="12"/>
                      <a:pt x="22" y="12"/>
                      <a:pt x="23" y="12"/>
                    </a:cubicBezTo>
                    <a:cubicBezTo>
                      <a:pt x="24" y="11"/>
                      <a:pt x="23" y="12"/>
                      <a:pt x="24" y="12"/>
                    </a:cubicBezTo>
                    <a:cubicBezTo>
                      <a:pt x="25" y="11"/>
                      <a:pt x="27" y="11"/>
                      <a:pt x="27" y="12"/>
                    </a:cubicBezTo>
                    <a:cubicBezTo>
                      <a:pt x="28" y="13"/>
                      <a:pt x="27" y="13"/>
                      <a:pt x="27" y="13"/>
                    </a:cubicBezTo>
                    <a:cubicBezTo>
                      <a:pt x="26" y="14"/>
                      <a:pt x="26" y="13"/>
                      <a:pt x="26" y="14"/>
                    </a:cubicBezTo>
                    <a:cubicBezTo>
                      <a:pt x="26" y="14"/>
                      <a:pt x="25" y="14"/>
                      <a:pt x="25" y="15"/>
                    </a:cubicBezTo>
                    <a:cubicBezTo>
                      <a:pt x="24" y="15"/>
                      <a:pt x="25" y="14"/>
                      <a:pt x="26" y="15"/>
                    </a:cubicBezTo>
                    <a:cubicBezTo>
                      <a:pt x="26" y="15"/>
                      <a:pt x="27" y="15"/>
                      <a:pt x="27" y="15"/>
                    </a:cubicBezTo>
                    <a:cubicBezTo>
                      <a:pt x="28" y="14"/>
                      <a:pt x="28" y="15"/>
                      <a:pt x="28" y="15"/>
                    </a:cubicBezTo>
                    <a:cubicBezTo>
                      <a:pt x="28" y="16"/>
                      <a:pt x="28" y="15"/>
                      <a:pt x="27" y="16"/>
                    </a:cubicBezTo>
                    <a:cubicBezTo>
                      <a:pt x="27" y="17"/>
                      <a:pt x="26" y="17"/>
                      <a:pt x="25" y="17"/>
                    </a:cubicBezTo>
                    <a:cubicBezTo>
                      <a:pt x="25" y="17"/>
                      <a:pt x="28" y="17"/>
                      <a:pt x="26" y="18"/>
                    </a:cubicBezTo>
                    <a:cubicBezTo>
                      <a:pt x="25" y="18"/>
                      <a:pt x="25" y="19"/>
                      <a:pt x="25" y="19"/>
                    </a:cubicBezTo>
                    <a:cubicBezTo>
                      <a:pt x="24" y="18"/>
                      <a:pt x="24" y="18"/>
                      <a:pt x="24" y="19"/>
                    </a:cubicBezTo>
                    <a:cubicBezTo>
                      <a:pt x="23" y="20"/>
                      <a:pt x="23" y="20"/>
                      <a:pt x="22" y="20"/>
                    </a:cubicBezTo>
                    <a:cubicBezTo>
                      <a:pt x="21" y="21"/>
                      <a:pt x="21" y="20"/>
                      <a:pt x="21" y="21"/>
                    </a:cubicBezTo>
                    <a:cubicBezTo>
                      <a:pt x="20" y="22"/>
                      <a:pt x="20" y="22"/>
                      <a:pt x="20" y="22"/>
                    </a:cubicBezTo>
                    <a:cubicBezTo>
                      <a:pt x="19" y="22"/>
                      <a:pt x="19" y="23"/>
                      <a:pt x="19" y="23"/>
                    </a:cubicBezTo>
                    <a:cubicBezTo>
                      <a:pt x="18" y="23"/>
                      <a:pt x="17" y="24"/>
                      <a:pt x="16" y="24"/>
                    </a:cubicBezTo>
                    <a:cubicBezTo>
                      <a:pt x="16" y="24"/>
                      <a:pt x="16" y="24"/>
                      <a:pt x="15" y="24"/>
                    </a:cubicBezTo>
                    <a:cubicBezTo>
                      <a:pt x="15" y="24"/>
                      <a:pt x="15" y="23"/>
                      <a:pt x="15" y="23"/>
                    </a:cubicBezTo>
                    <a:cubicBezTo>
                      <a:pt x="16" y="23"/>
                      <a:pt x="17" y="22"/>
                      <a:pt x="17" y="22"/>
                    </a:cubicBezTo>
                    <a:cubicBezTo>
                      <a:pt x="17" y="21"/>
                      <a:pt x="18" y="20"/>
                      <a:pt x="19" y="20"/>
                    </a:cubicBezTo>
                    <a:cubicBezTo>
                      <a:pt x="20" y="20"/>
                      <a:pt x="19" y="20"/>
                      <a:pt x="18" y="20"/>
                    </a:cubicBezTo>
                    <a:cubicBezTo>
                      <a:pt x="17" y="21"/>
                      <a:pt x="17" y="20"/>
                      <a:pt x="17" y="20"/>
                    </a:cubicBezTo>
                    <a:cubicBezTo>
                      <a:pt x="16" y="20"/>
                      <a:pt x="16" y="20"/>
                      <a:pt x="16" y="20"/>
                    </a:cubicBezTo>
                    <a:cubicBezTo>
                      <a:pt x="15" y="20"/>
                      <a:pt x="16" y="19"/>
                      <a:pt x="15" y="20"/>
                    </a:cubicBezTo>
                    <a:cubicBezTo>
                      <a:pt x="14" y="20"/>
                      <a:pt x="14" y="20"/>
                      <a:pt x="13" y="20"/>
                    </a:cubicBezTo>
                    <a:cubicBezTo>
                      <a:pt x="13" y="19"/>
                      <a:pt x="12" y="20"/>
                      <a:pt x="12" y="20"/>
                    </a:cubicBezTo>
                    <a:cubicBezTo>
                      <a:pt x="12" y="19"/>
                      <a:pt x="11" y="21"/>
                      <a:pt x="10" y="21"/>
                    </a:cubicBezTo>
                    <a:cubicBezTo>
                      <a:pt x="9" y="20"/>
                      <a:pt x="9" y="21"/>
                      <a:pt x="7" y="21"/>
                    </a:cubicBezTo>
                    <a:cubicBezTo>
                      <a:pt x="5" y="21"/>
                      <a:pt x="6" y="20"/>
                      <a:pt x="6" y="20"/>
                    </a:cubicBezTo>
                    <a:cubicBezTo>
                      <a:pt x="6" y="20"/>
                      <a:pt x="6" y="21"/>
                      <a:pt x="5" y="21"/>
                    </a:cubicBezTo>
                    <a:cubicBezTo>
                      <a:pt x="3" y="20"/>
                      <a:pt x="2" y="21"/>
                      <a:pt x="2" y="21"/>
                    </a:cubicBezTo>
                    <a:cubicBezTo>
                      <a:pt x="1" y="21"/>
                      <a:pt x="1" y="21"/>
                      <a:pt x="1" y="20"/>
                    </a:cubicBezTo>
                    <a:cubicBezTo>
                      <a:pt x="1" y="19"/>
                      <a:pt x="0" y="19"/>
                      <a:pt x="1" y="19"/>
                    </a:cubicBezTo>
                    <a:cubicBezTo>
                      <a:pt x="2" y="18"/>
                      <a:pt x="3" y="17"/>
                      <a:pt x="4" y="17"/>
                    </a:cubicBezTo>
                    <a:cubicBezTo>
                      <a:pt x="5" y="17"/>
                      <a:pt x="6" y="16"/>
                      <a:pt x="5" y="17"/>
                    </a:cubicBezTo>
                    <a:cubicBezTo>
                      <a:pt x="4" y="17"/>
                      <a:pt x="2" y="18"/>
                      <a:pt x="3" y="17"/>
                    </a:cubicBezTo>
                    <a:cubicBezTo>
                      <a:pt x="4" y="16"/>
                      <a:pt x="3" y="17"/>
                      <a:pt x="5" y="16"/>
                    </a:cubicBezTo>
                    <a:cubicBezTo>
                      <a:pt x="6" y="15"/>
                      <a:pt x="5" y="15"/>
                      <a:pt x="6" y="15"/>
                    </a:cubicBezTo>
                    <a:cubicBezTo>
                      <a:pt x="7" y="14"/>
                      <a:pt x="7" y="14"/>
                      <a:pt x="9" y="14"/>
                    </a:cubicBezTo>
                    <a:cubicBezTo>
                      <a:pt x="8" y="14"/>
                      <a:pt x="9" y="13"/>
                      <a:pt x="8" y="13"/>
                    </a:cubicBezTo>
                    <a:cubicBezTo>
                      <a:pt x="8" y="13"/>
                      <a:pt x="8" y="13"/>
                      <a:pt x="9" y="12"/>
                    </a:cubicBezTo>
                    <a:cubicBezTo>
                      <a:pt x="10" y="11"/>
                      <a:pt x="9" y="11"/>
                      <a:pt x="11" y="10"/>
                    </a:cubicBezTo>
                    <a:cubicBezTo>
                      <a:pt x="12" y="10"/>
                      <a:pt x="11" y="9"/>
                      <a:pt x="12" y="8"/>
                    </a:cubicBezTo>
                    <a:cubicBezTo>
                      <a:pt x="13" y="8"/>
                      <a:pt x="15" y="4"/>
                      <a:pt x="1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6" name="Freeform 110">
                <a:extLst>
                  <a:ext uri="{FF2B5EF4-FFF2-40B4-BE49-F238E27FC236}">
                    <a16:creationId xmlns:a16="http://schemas.microsoft.com/office/drawing/2014/main" id="{BABE9518-4A46-4F19-A73B-D710D6B1F6A8}"/>
                  </a:ext>
                </a:extLst>
              </p:cNvPr>
              <p:cNvSpPr>
                <a:spLocks/>
              </p:cNvSpPr>
              <p:nvPr/>
            </p:nvSpPr>
            <p:spPr bwMode="auto">
              <a:xfrm>
                <a:off x="2180" y="1462"/>
                <a:ext cx="14" cy="19"/>
              </a:xfrm>
              <a:custGeom>
                <a:avLst/>
                <a:gdLst/>
                <a:ahLst/>
                <a:cxnLst>
                  <a:cxn ang="0">
                    <a:pos x="1" y="2"/>
                  </a:cxn>
                  <a:cxn ang="0">
                    <a:pos x="3" y="2"/>
                  </a:cxn>
                  <a:cxn ang="0">
                    <a:pos x="5" y="0"/>
                  </a:cxn>
                  <a:cxn ang="0">
                    <a:pos x="5" y="1"/>
                  </a:cxn>
                  <a:cxn ang="0">
                    <a:pos x="4" y="2"/>
                  </a:cxn>
                  <a:cxn ang="0">
                    <a:pos x="6" y="2"/>
                  </a:cxn>
                  <a:cxn ang="0">
                    <a:pos x="5" y="4"/>
                  </a:cxn>
                  <a:cxn ang="0">
                    <a:pos x="5" y="6"/>
                  </a:cxn>
                  <a:cxn ang="0">
                    <a:pos x="3" y="7"/>
                  </a:cxn>
                  <a:cxn ang="0">
                    <a:pos x="2" y="7"/>
                  </a:cxn>
                  <a:cxn ang="0">
                    <a:pos x="2" y="5"/>
                  </a:cxn>
                  <a:cxn ang="0">
                    <a:pos x="1" y="6"/>
                  </a:cxn>
                  <a:cxn ang="0">
                    <a:pos x="0" y="7"/>
                  </a:cxn>
                  <a:cxn ang="0">
                    <a:pos x="1" y="4"/>
                  </a:cxn>
                  <a:cxn ang="0">
                    <a:pos x="1" y="2"/>
                  </a:cxn>
                </a:cxnLst>
                <a:rect l="0" t="0" r="r" b="b"/>
                <a:pathLst>
                  <a:path w="6" h="8">
                    <a:moveTo>
                      <a:pt x="1" y="2"/>
                    </a:moveTo>
                    <a:cubicBezTo>
                      <a:pt x="2" y="2"/>
                      <a:pt x="2" y="2"/>
                      <a:pt x="3" y="2"/>
                    </a:cubicBezTo>
                    <a:cubicBezTo>
                      <a:pt x="3" y="1"/>
                      <a:pt x="4" y="1"/>
                      <a:pt x="5" y="0"/>
                    </a:cubicBezTo>
                    <a:cubicBezTo>
                      <a:pt x="5" y="0"/>
                      <a:pt x="6" y="0"/>
                      <a:pt x="5" y="1"/>
                    </a:cubicBezTo>
                    <a:cubicBezTo>
                      <a:pt x="4" y="2"/>
                      <a:pt x="4" y="3"/>
                      <a:pt x="4" y="2"/>
                    </a:cubicBezTo>
                    <a:cubicBezTo>
                      <a:pt x="5" y="2"/>
                      <a:pt x="6" y="1"/>
                      <a:pt x="6" y="2"/>
                    </a:cubicBezTo>
                    <a:cubicBezTo>
                      <a:pt x="6" y="3"/>
                      <a:pt x="6" y="4"/>
                      <a:pt x="5" y="4"/>
                    </a:cubicBezTo>
                    <a:cubicBezTo>
                      <a:pt x="5" y="5"/>
                      <a:pt x="4" y="6"/>
                      <a:pt x="5" y="6"/>
                    </a:cubicBezTo>
                    <a:cubicBezTo>
                      <a:pt x="5" y="7"/>
                      <a:pt x="4" y="8"/>
                      <a:pt x="3" y="7"/>
                    </a:cubicBezTo>
                    <a:cubicBezTo>
                      <a:pt x="3" y="7"/>
                      <a:pt x="3" y="8"/>
                      <a:pt x="2" y="7"/>
                    </a:cubicBezTo>
                    <a:cubicBezTo>
                      <a:pt x="2" y="6"/>
                      <a:pt x="2" y="6"/>
                      <a:pt x="2" y="5"/>
                    </a:cubicBezTo>
                    <a:cubicBezTo>
                      <a:pt x="2" y="4"/>
                      <a:pt x="2" y="5"/>
                      <a:pt x="1" y="6"/>
                    </a:cubicBezTo>
                    <a:cubicBezTo>
                      <a:pt x="1" y="7"/>
                      <a:pt x="0" y="8"/>
                      <a:pt x="0" y="7"/>
                    </a:cubicBezTo>
                    <a:cubicBezTo>
                      <a:pt x="0" y="5"/>
                      <a:pt x="0" y="5"/>
                      <a:pt x="1" y="4"/>
                    </a:cubicBezTo>
                    <a:cubicBezTo>
                      <a:pt x="1" y="3"/>
                      <a:pt x="0" y="3"/>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7" name="Canada">
                <a:extLst>
                  <a:ext uri="{FF2B5EF4-FFF2-40B4-BE49-F238E27FC236}">
                    <a16:creationId xmlns:a16="http://schemas.microsoft.com/office/drawing/2014/main" id="{857645DD-CCB4-42A7-B969-E03C68CE6583}"/>
                  </a:ext>
                </a:extLst>
              </p:cNvPr>
              <p:cNvSpPr>
                <a:spLocks/>
              </p:cNvSpPr>
              <p:nvPr/>
            </p:nvSpPr>
            <p:spPr bwMode="auto">
              <a:xfrm>
                <a:off x="1958" y="1275"/>
                <a:ext cx="64" cy="29"/>
              </a:xfrm>
              <a:custGeom>
                <a:avLst/>
                <a:gdLst/>
                <a:ahLst/>
                <a:cxnLst>
                  <a:cxn ang="0">
                    <a:pos x="6" y="7"/>
                  </a:cxn>
                  <a:cxn ang="0">
                    <a:pos x="10" y="3"/>
                  </a:cxn>
                  <a:cxn ang="0">
                    <a:pos x="14" y="1"/>
                  </a:cxn>
                  <a:cxn ang="0">
                    <a:pos x="15" y="1"/>
                  </a:cxn>
                  <a:cxn ang="0">
                    <a:pos x="15" y="3"/>
                  </a:cxn>
                  <a:cxn ang="0">
                    <a:pos x="18" y="2"/>
                  </a:cxn>
                  <a:cxn ang="0">
                    <a:pos x="21" y="4"/>
                  </a:cxn>
                  <a:cxn ang="0">
                    <a:pos x="23" y="6"/>
                  </a:cxn>
                  <a:cxn ang="0">
                    <a:pos x="24" y="8"/>
                  </a:cxn>
                  <a:cxn ang="0">
                    <a:pos x="25" y="9"/>
                  </a:cxn>
                  <a:cxn ang="0">
                    <a:pos x="22" y="9"/>
                  </a:cxn>
                  <a:cxn ang="0">
                    <a:pos x="20" y="8"/>
                  </a:cxn>
                  <a:cxn ang="0">
                    <a:pos x="18" y="8"/>
                  </a:cxn>
                  <a:cxn ang="0">
                    <a:pos x="17" y="7"/>
                  </a:cxn>
                  <a:cxn ang="0">
                    <a:pos x="15" y="8"/>
                  </a:cxn>
                  <a:cxn ang="0">
                    <a:pos x="11" y="9"/>
                  </a:cxn>
                  <a:cxn ang="0">
                    <a:pos x="8" y="11"/>
                  </a:cxn>
                  <a:cxn ang="0">
                    <a:pos x="4" y="12"/>
                  </a:cxn>
                  <a:cxn ang="0">
                    <a:pos x="5" y="10"/>
                  </a:cxn>
                  <a:cxn ang="0">
                    <a:pos x="4" y="10"/>
                  </a:cxn>
                  <a:cxn ang="0">
                    <a:pos x="1" y="9"/>
                  </a:cxn>
                  <a:cxn ang="0">
                    <a:pos x="6" y="7"/>
                  </a:cxn>
                </a:cxnLst>
                <a:rect l="0" t="0" r="r" b="b"/>
                <a:pathLst>
                  <a:path w="27" h="12">
                    <a:moveTo>
                      <a:pt x="6" y="7"/>
                    </a:moveTo>
                    <a:cubicBezTo>
                      <a:pt x="6" y="6"/>
                      <a:pt x="8" y="4"/>
                      <a:pt x="10" y="3"/>
                    </a:cubicBezTo>
                    <a:cubicBezTo>
                      <a:pt x="11" y="2"/>
                      <a:pt x="12" y="1"/>
                      <a:pt x="14" y="1"/>
                    </a:cubicBezTo>
                    <a:cubicBezTo>
                      <a:pt x="15" y="0"/>
                      <a:pt x="16" y="1"/>
                      <a:pt x="15" y="1"/>
                    </a:cubicBezTo>
                    <a:cubicBezTo>
                      <a:pt x="15" y="2"/>
                      <a:pt x="15" y="4"/>
                      <a:pt x="15" y="3"/>
                    </a:cubicBezTo>
                    <a:cubicBezTo>
                      <a:pt x="16" y="2"/>
                      <a:pt x="18" y="1"/>
                      <a:pt x="18" y="2"/>
                    </a:cubicBezTo>
                    <a:cubicBezTo>
                      <a:pt x="18" y="3"/>
                      <a:pt x="21" y="3"/>
                      <a:pt x="21" y="4"/>
                    </a:cubicBezTo>
                    <a:cubicBezTo>
                      <a:pt x="21" y="6"/>
                      <a:pt x="21" y="6"/>
                      <a:pt x="23" y="6"/>
                    </a:cubicBezTo>
                    <a:cubicBezTo>
                      <a:pt x="24" y="7"/>
                      <a:pt x="25" y="8"/>
                      <a:pt x="24" y="8"/>
                    </a:cubicBezTo>
                    <a:cubicBezTo>
                      <a:pt x="23" y="8"/>
                      <a:pt x="27" y="8"/>
                      <a:pt x="25" y="9"/>
                    </a:cubicBezTo>
                    <a:cubicBezTo>
                      <a:pt x="23" y="10"/>
                      <a:pt x="23" y="10"/>
                      <a:pt x="22" y="9"/>
                    </a:cubicBezTo>
                    <a:cubicBezTo>
                      <a:pt x="20" y="9"/>
                      <a:pt x="18" y="9"/>
                      <a:pt x="20" y="8"/>
                    </a:cubicBezTo>
                    <a:cubicBezTo>
                      <a:pt x="23" y="6"/>
                      <a:pt x="17" y="8"/>
                      <a:pt x="18" y="8"/>
                    </a:cubicBezTo>
                    <a:cubicBezTo>
                      <a:pt x="19" y="7"/>
                      <a:pt x="19" y="6"/>
                      <a:pt x="17" y="7"/>
                    </a:cubicBezTo>
                    <a:cubicBezTo>
                      <a:pt x="16" y="8"/>
                      <a:pt x="15" y="6"/>
                      <a:pt x="15" y="8"/>
                    </a:cubicBezTo>
                    <a:cubicBezTo>
                      <a:pt x="14" y="9"/>
                      <a:pt x="12" y="9"/>
                      <a:pt x="11" y="9"/>
                    </a:cubicBezTo>
                    <a:cubicBezTo>
                      <a:pt x="10" y="9"/>
                      <a:pt x="10" y="10"/>
                      <a:pt x="8" y="11"/>
                    </a:cubicBezTo>
                    <a:cubicBezTo>
                      <a:pt x="7" y="12"/>
                      <a:pt x="6" y="12"/>
                      <a:pt x="4" y="12"/>
                    </a:cubicBezTo>
                    <a:cubicBezTo>
                      <a:pt x="3" y="11"/>
                      <a:pt x="4" y="11"/>
                      <a:pt x="5" y="10"/>
                    </a:cubicBezTo>
                    <a:cubicBezTo>
                      <a:pt x="6" y="10"/>
                      <a:pt x="6" y="9"/>
                      <a:pt x="4" y="10"/>
                    </a:cubicBezTo>
                    <a:cubicBezTo>
                      <a:pt x="3" y="10"/>
                      <a:pt x="0" y="10"/>
                      <a:pt x="1" y="9"/>
                    </a:cubicBezTo>
                    <a:cubicBezTo>
                      <a:pt x="1" y="9"/>
                      <a:pt x="2" y="8"/>
                      <a:pt x="6"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8" name="Freeform 112">
                <a:extLst>
                  <a:ext uri="{FF2B5EF4-FFF2-40B4-BE49-F238E27FC236}">
                    <a16:creationId xmlns:a16="http://schemas.microsoft.com/office/drawing/2014/main" id="{D1F6C3BF-A9D7-49B2-9807-AF4BD5246E29}"/>
                  </a:ext>
                </a:extLst>
              </p:cNvPr>
              <p:cNvSpPr>
                <a:spLocks/>
              </p:cNvSpPr>
              <p:nvPr/>
            </p:nvSpPr>
            <p:spPr bwMode="auto">
              <a:xfrm>
                <a:off x="2093" y="1209"/>
                <a:ext cx="28" cy="12"/>
              </a:xfrm>
              <a:custGeom>
                <a:avLst/>
                <a:gdLst/>
                <a:ahLst/>
                <a:cxnLst>
                  <a:cxn ang="0">
                    <a:pos x="2" y="4"/>
                  </a:cxn>
                  <a:cxn ang="0">
                    <a:pos x="1" y="2"/>
                  </a:cxn>
                  <a:cxn ang="0">
                    <a:pos x="2" y="1"/>
                  </a:cxn>
                  <a:cxn ang="0">
                    <a:pos x="7" y="1"/>
                  </a:cxn>
                  <a:cxn ang="0">
                    <a:pos x="10" y="3"/>
                  </a:cxn>
                  <a:cxn ang="0">
                    <a:pos x="6" y="3"/>
                  </a:cxn>
                  <a:cxn ang="0">
                    <a:pos x="2" y="4"/>
                  </a:cxn>
                </a:cxnLst>
                <a:rect l="0" t="0" r="r" b="b"/>
                <a:pathLst>
                  <a:path w="12" h="5">
                    <a:moveTo>
                      <a:pt x="2" y="4"/>
                    </a:moveTo>
                    <a:cubicBezTo>
                      <a:pt x="1" y="4"/>
                      <a:pt x="2" y="3"/>
                      <a:pt x="1" y="2"/>
                    </a:cubicBezTo>
                    <a:cubicBezTo>
                      <a:pt x="0" y="2"/>
                      <a:pt x="0" y="1"/>
                      <a:pt x="2" y="1"/>
                    </a:cubicBezTo>
                    <a:cubicBezTo>
                      <a:pt x="4" y="1"/>
                      <a:pt x="5" y="0"/>
                      <a:pt x="7" y="1"/>
                    </a:cubicBezTo>
                    <a:cubicBezTo>
                      <a:pt x="9" y="2"/>
                      <a:pt x="12" y="2"/>
                      <a:pt x="10" y="3"/>
                    </a:cubicBezTo>
                    <a:cubicBezTo>
                      <a:pt x="9" y="3"/>
                      <a:pt x="8" y="3"/>
                      <a:pt x="6" y="3"/>
                    </a:cubicBezTo>
                    <a:cubicBezTo>
                      <a:pt x="5" y="4"/>
                      <a:pt x="4" y="5"/>
                      <a:pt x="2"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9" name="Canada">
                <a:extLst>
                  <a:ext uri="{FF2B5EF4-FFF2-40B4-BE49-F238E27FC236}">
                    <a16:creationId xmlns:a16="http://schemas.microsoft.com/office/drawing/2014/main" id="{2856A81D-B0BA-4BFF-A8AB-B402665E572B}"/>
                  </a:ext>
                </a:extLst>
              </p:cNvPr>
              <p:cNvSpPr>
                <a:spLocks/>
              </p:cNvSpPr>
              <p:nvPr/>
            </p:nvSpPr>
            <p:spPr bwMode="auto">
              <a:xfrm>
                <a:off x="1923" y="1207"/>
                <a:ext cx="54" cy="21"/>
              </a:xfrm>
              <a:custGeom>
                <a:avLst/>
                <a:gdLst/>
                <a:ahLst/>
                <a:cxnLst>
                  <a:cxn ang="0">
                    <a:pos x="13" y="7"/>
                  </a:cxn>
                  <a:cxn ang="0">
                    <a:pos x="15" y="7"/>
                  </a:cxn>
                  <a:cxn ang="0">
                    <a:pos x="17" y="6"/>
                  </a:cxn>
                  <a:cxn ang="0">
                    <a:pos x="17" y="4"/>
                  </a:cxn>
                  <a:cxn ang="0">
                    <a:pos x="21" y="3"/>
                  </a:cxn>
                  <a:cxn ang="0">
                    <a:pos x="19" y="2"/>
                  </a:cxn>
                  <a:cxn ang="0">
                    <a:pos x="21" y="1"/>
                  </a:cxn>
                  <a:cxn ang="0">
                    <a:pos x="16" y="1"/>
                  </a:cxn>
                  <a:cxn ang="0">
                    <a:pos x="13" y="1"/>
                  </a:cxn>
                  <a:cxn ang="0">
                    <a:pos x="9" y="1"/>
                  </a:cxn>
                  <a:cxn ang="0">
                    <a:pos x="7" y="2"/>
                  </a:cxn>
                  <a:cxn ang="0">
                    <a:pos x="10" y="4"/>
                  </a:cxn>
                  <a:cxn ang="0">
                    <a:pos x="8" y="4"/>
                  </a:cxn>
                  <a:cxn ang="0">
                    <a:pos x="1" y="4"/>
                  </a:cxn>
                  <a:cxn ang="0">
                    <a:pos x="3" y="6"/>
                  </a:cxn>
                  <a:cxn ang="0">
                    <a:pos x="6" y="7"/>
                  </a:cxn>
                  <a:cxn ang="0">
                    <a:pos x="9" y="8"/>
                  </a:cxn>
                  <a:cxn ang="0">
                    <a:pos x="13" y="7"/>
                  </a:cxn>
                </a:cxnLst>
                <a:rect l="0" t="0" r="r" b="b"/>
                <a:pathLst>
                  <a:path w="23" h="9">
                    <a:moveTo>
                      <a:pt x="13" y="7"/>
                    </a:moveTo>
                    <a:cubicBezTo>
                      <a:pt x="13" y="8"/>
                      <a:pt x="14" y="8"/>
                      <a:pt x="15" y="7"/>
                    </a:cubicBezTo>
                    <a:cubicBezTo>
                      <a:pt x="17" y="7"/>
                      <a:pt x="16" y="7"/>
                      <a:pt x="17" y="6"/>
                    </a:cubicBezTo>
                    <a:cubicBezTo>
                      <a:pt x="20" y="5"/>
                      <a:pt x="17" y="5"/>
                      <a:pt x="17" y="4"/>
                    </a:cubicBezTo>
                    <a:cubicBezTo>
                      <a:pt x="18" y="4"/>
                      <a:pt x="20" y="4"/>
                      <a:pt x="21" y="3"/>
                    </a:cubicBezTo>
                    <a:cubicBezTo>
                      <a:pt x="23" y="1"/>
                      <a:pt x="18" y="3"/>
                      <a:pt x="19" y="2"/>
                    </a:cubicBezTo>
                    <a:cubicBezTo>
                      <a:pt x="19" y="2"/>
                      <a:pt x="22" y="2"/>
                      <a:pt x="21" y="1"/>
                    </a:cubicBezTo>
                    <a:cubicBezTo>
                      <a:pt x="20" y="0"/>
                      <a:pt x="17" y="1"/>
                      <a:pt x="16" y="1"/>
                    </a:cubicBezTo>
                    <a:cubicBezTo>
                      <a:pt x="15" y="1"/>
                      <a:pt x="13" y="2"/>
                      <a:pt x="13" y="1"/>
                    </a:cubicBezTo>
                    <a:cubicBezTo>
                      <a:pt x="12" y="1"/>
                      <a:pt x="10" y="2"/>
                      <a:pt x="9" y="1"/>
                    </a:cubicBezTo>
                    <a:cubicBezTo>
                      <a:pt x="8" y="1"/>
                      <a:pt x="6" y="2"/>
                      <a:pt x="7" y="2"/>
                    </a:cubicBezTo>
                    <a:cubicBezTo>
                      <a:pt x="8" y="3"/>
                      <a:pt x="10" y="3"/>
                      <a:pt x="10" y="4"/>
                    </a:cubicBezTo>
                    <a:cubicBezTo>
                      <a:pt x="10" y="4"/>
                      <a:pt x="10" y="4"/>
                      <a:pt x="8" y="4"/>
                    </a:cubicBezTo>
                    <a:cubicBezTo>
                      <a:pt x="6" y="4"/>
                      <a:pt x="2" y="3"/>
                      <a:pt x="1" y="4"/>
                    </a:cubicBezTo>
                    <a:cubicBezTo>
                      <a:pt x="0" y="4"/>
                      <a:pt x="2" y="7"/>
                      <a:pt x="3" y="6"/>
                    </a:cubicBezTo>
                    <a:cubicBezTo>
                      <a:pt x="4" y="6"/>
                      <a:pt x="6" y="7"/>
                      <a:pt x="6" y="7"/>
                    </a:cubicBezTo>
                    <a:cubicBezTo>
                      <a:pt x="8" y="9"/>
                      <a:pt x="9" y="8"/>
                      <a:pt x="9" y="8"/>
                    </a:cubicBezTo>
                    <a:cubicBezTo>
                      <a:pt x="12" y="9"/>
                      <a:pt x="12" y="8"/>
                      <a:pt x="13"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0" name="Freeform 114">
                <a:extLst>
                  <a:ext uri="{FF2B5EF4-FFF2-40B4-BE49-F238E27FC236}">
                    <a16:creationId xmlns:a16="http://schemas.microsoft.com/office/drawing/2014/main" id="{474B4F88-06D6-47E2-A380-8865977D17B4}"/>
                  </a:ext>
                </a:extLst>
              </p:cNvPr>
              <p:cNvSpPr>
                <a:spLocks/>
              </p:cNvSpPr>
              <p:nvPr/>
            </p:nvSpPr>
            <p:spPr bwMode="auto">
              <a:xfrm>
                <a:off x="1975" y="1209"/>
                <a:ext cx="42" cy="14"/>
              </a:xfrm>
              <a:custGeom>
                <a:avLst/>
                <a:gdLst/>
                <a:ahLst/>
                <a:cxnLst>
                  <a:cxn ang="0">
                    <a:pos x="1" y="5"/>
                  </a:cxn>
                  <a:cxn ang="0">
                    <a:pos x="4" y="6"/>
                  </a:cxn>
                  <a:cxn ang="0">
                    <a:pos x="5" y="4"/>
                  </a:cxn>
                  <a:cxn ang="0">
                    <a:pos x="5" y="4"/>
                  </a:cxn>
                  <a:cxn ang="0">
                    <a:pos x="11" y="4"/>
                  </a:cxn>
                  <a:cxn ang="0">
                    <a:pos x="16" y="1"/>
                  </a:cxn>
                  <a:cxn ang="0">
                    <a:pos x="13" y="0"/>
                  </a:cxn>
                  <a:cxn ang="0">
                    <a:pos x="6" y="0"/>
                  </a:cxn>
                  <a:cxn ang="0">
                    <a:pos x="3" y="3"/>
                  </a:cxn>
                  <a:cxn ang="0">
                    <a:pos x="1" y="5"/>
                  </a:cxn>
                </a:cxnLst>
                <a:rect l="0" t="0" r="r" b="b"/>
                <a:pathLst>
                  <a:path w="18" h="6">
                    <a:moveTo>
                      <a:pt x="1" y="5"/>
                    </a:moveTo>
                    <a:cubicBezTo>
                      <a:pt x="2" y="5"/>
                      <a:pt x="3" y="6"/>
                      <a:pt x="4" y="6"/>
                    </a:cubicBezTo>
                    <a:cubicBezTo>
                      <a:pt x="4" y="5"/>
                      <a:pt x="6" y="5"/>
                      <a:pt x="5" y="4"/>
                    </a:cubicBezTo>
                    <a:cubicBezTo>
                      <a:pt x="4" y="4"/>
                      <a:pt x="2" y="3"/>
                      <a:pt x="5" y="4"/>
                    </a:cubicBezTo>
                    <a:cubicBezTo>
                      <a:pt x="8" y="4"/>
                      <a:pt x="10" y="5"/>
                      <a:pt x="11" y="4"/>
                    </a:cubicBezTo>
                    <a:cubicBezTo>
                      <a:pt x="12" y="3"/>
                      <a:pt x="14" y="2"/>
                      <a:pt x="16" y="1"/>
                    </a:cubicBezTo>
                    <a:cubicBezTo>
                      <a:pt x="18" y="1"/>
                      <a:pt x="15" y="1"/>
                      <a:pt x="13" y="0"/>
                    </a:cubicBezTo>
                    <a:cubicBezTo>
                      <a:pt x="11" y="0"/>
                      <a:pt x="7" y="0"/>
                      <a:pt x="6" y="0"/>
                    </a:cubicBezTo>
                    <a:cubicBezTo>
                      <a:pt x="4" y="1"/>
                      <a:pt x="2" y="1"/>
                      <a:pt x="3" y="3"/>
                    </a:cubicBezTo>
                    <a:cubicBezTo>
                      <a:pt x="3" y="4"/>
                      <a:pt x="0" y="4"/>
                      <a:pt x="1"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1" name="Canada">
                <a:extLst>
                  <a:ext uri="{FF2B5EF4-FFF2-40B4-BE49-F238E27FC236}">
                    <a16:creationId xmlns:a16="http://schemas.microsoft.com/office/drawing/2014/main" id="{97567DED-A010-431A-890A-239762A95D92}"/>
                  </a:ext>
                </a:extLst>
              </p:cNvPr>
              <p:cNvSpPr>
                <a:spLocks/>
              </p:cNvSpPr>
              <p:nvPr/>
            </p:nvSpPr>
            <p:spPr bwMode="auto">
              <a:xfrm>
                <a:off x="2005" y="1190"/>
                <a:ext cx="111" cy="22"/>
              </a:xfrm>
              <a:custGeom>
                <a:avLst/>
                <a:gdLst/>
                <a:ahLst/>
                <a:cxnLst>
                  <a:cxn ang="0">
                    <a:pos x="9" y="9"/>
                  </a:cxn>
                  <a:cxn ang="0">
                    <a:pos x="13" y="8"/>
                  </a:cxn>
                  <a:cxn ang="0">
                    <a:pos x="16" y="9"/>
                  </a:cxn>
                  <a:cxn ang="0">
                    <a:pos x="21" y="7"/>
                  </a:cxn>
                  <a:cxn ang="0">
                    <a:pos x="21" y="9"/>
                  </a:cxn>
                  <a:cxn ang="0">
                    <a:pos x="27" y="8"/>
                  </a:cxn>
                  <a:cxn ang="0">
                    <a:pos x="32" y="8"/>
                  </a:cxn>
                  <a:cxn ang="0">
                    <a:pos x="36" y="8"/>
                  </a:cxn>
                  <a:cxn ang="0">
                    <a:pos x="37" y="7"/>
                  </a:cxn>
                  <a:cxn ang="0">
                    <a:pos x="41" y="8"/>
                  </a:cxn>
                  <a:cxn ang="0">
                    <a:pos x="45" y="7"/>
                  </a:cxn>
                  <a:cxn ang="0">
                    <a:pos x="40" y="4"/>
                  </a:cxn>
                  <a:cxn ang="0">
                    <a:pos x="37" y="4"/>
                  </a:cxn>
                  <a:cxn ang="0">
                    <a:pos x="32" y="5"/>
                  </a:cxn>
                  <a:cxn ang="0">
                    <a:pos x="26" y="5"/>
                  </a:cxn>
                  <a:cxn ang="0">
                    <a:pos x="20" y="5"/>
                  </a:cxn>
                  <a:cxn ang="0">
                    <a:pos x="15" y="5"/>
                  </a:cxn>
                  <a:cxn ang="0">
                    <a:pos x="12" y="5"/>
                  </a:cxn>
                  <a:cxn ang="0">
                    <a:pos x="10" y="4"/>
                  </a:cxn>
                  <a:cxn ang="0">
                    <a:pos x="12" y="2"/>
                  </a:cxn>
                  <a:cxn ang="0">
                    <a:pos x="8" y="1"/>
                  </a:cxn>
                  <a:cxn ang="0">
                    <a:pos x="2" y="2"/>
                  </a:cxn>
                  <a:cxn ang="0">
                    <a:pos x="3" y="4"/>
                  </a:cxn>
                  <a:cxn ang="0">
                    <a:pos x="7" y="4"/>
                  </a:cxn>
                  <a:cxn ang="0">
                    <a:pos x="6" y="6"/>
                  </a:cxn>
                  <a:cxn ang="0">
                    <a:pos x="9" y="9"/>
                  </a:cxn>
                </a:cxnLst>
                <a:rect l="0" t="0" r="r" b="b"/>
                <a:pathLst>
                  <a:path w="47" h="9">
                    <a:moveTo>
                      <a:pt x="9" y="9"/>
                    </a:moveTo>
                    <a:cubicBezTo>
                      <a:pt x="12" y="8"/>
                      <a:pt x="13" y="7"/>
                      <a:pt x="13" y="8"/>
                    </a:cubicBezTo>
                    <a:cubicBezTo>
                      <a:pt x="14" y="8"/>
                      <a:pt x="14" y="9"/>
                      <a:pt x="16" y="9"/>
                    </a:cubicBezTo>
                    <a:cubicBezTo>
                      <a:pt x="18" y="9"/>
                      <a:pt x="20" y="7"/>
                      <a:pt x="21" y="7"/>
                    </a:cubicBezTo>
                    <a:cubicBezTo>
                      <a:pt x="22" y="7"/>
                      <a:pt x="19" y="9"/>
                      <a:pt x="21" y="9"/>
                    </a:cubicBezTo>
                    <a:cubicBezTo>
                      <a:pt x="25" y="9"/>
                      <a:pt x="25" y="8"/>
                      <a:pt x="27" y="8"/>
                    </a:cubicBezTo>
                    <a:cubicBezTo>
                      <a:pt x="28" y="8"/>
                      <a:pt x="30" y="8"/>
                      <a:pt x="32" y="8"/>
                    </a:cubicBezTo>
                    <a:cubicBezTo>
                      <a:pt x="34" y="7"/>
                      <a:pt x="35" y="8"/>
                      <a:pt x="36" y="8"/>
                    </a:cubicBezTo>
                    <a:cubicBezTo>
                      <a:pt x="38" y="8"/>
                      <a:pt x="35" y="5"/>
                      <a:pt x="37" y="7"/>
                    </a:cubicBezTo>
                    <a:cubicBezTo>
                      <a:pt x="40" y="8"/>
                      <a:pt x="39" y="8"/>
                      <a:pt x="41" y="8"/>
                    </a:cubicBezTo>
                    <a:cubicBezTo>
                      <a:pt x="44" y="7"/>
                      <a:pt x="47" y="8"/>
                      <a:pt x="45" y="7"/>
                    </a:cubicBezTo>
                    <a:cubicBezTo>
                      <a:pt x="42" y="5"/>
                      <a:pt x="43" y="4"/>
                      <a:pt x="40" y="4"/>
                    </a:cubicBezTo>
                    <a:cubicBezTo>
                      <a:pt x="37" y="4"/>
                      <a:pt x="38" y="5"/>
                      <a:pt x="37" y="4"/>
                    </a:cubicBezTo>
                    <a:cubicBezTo>
                      <a:pt x="36" y="4"/>
                      <a:pt x="34" y="5"/>
                      <a:pt x="32" y="5"/>
                    </a:cubicBezTo>
                    <a:cubicBezTo>
                      <a:pt x="30" y="4"/>
                      <a:pt x="29" y="5"/>
                      <a:pt x="26" y="5"/>
                    </a:cubicBezTo>
                    <a:cubicBezTo>
                      <a:pt x="24" y="4"/>
                      <a:pt x="21" y="5"/>
                      <a:pt x="20" y="5"/>
                    </a:cubicBezTo>
                    <a:cubicBezTo>
                      <a:pt x="18" y="4"/>
                      <a:pt x="16" y="6"/>
                      <a:pt x="15" y="5"/>
                    </a:cubicBezTo>
                    <a:cubicBezTo>
                      <a:pt x="15" y="4"/>
                      <a:pt x="12" y="5"/>
                      <a:pt x="12" y="5"/>
                    </a:cubicBezTo>
                    <a:cubicBezTo>
                      <a:pt x="12" y="4"/>
                      <a:pt x="8" y="4"/>
                      <a:pt x="10" y="4"/>
                    </a:cubicBezTo>
                    <a:cubicBezTo>
                      <a:pt x="12" y="4"/>
                      <a:pt x="14" y="2"/>
                      <a:pt x="12" y="2"/>
                    </a:cubicBezTo>
                    <a:cubicBezTo>
                      <a:pt x="9" y="2"/>
                      <a:pt x="10" y="0"/>
                      <a:pt x="8" y="1"/>
                    </a:cubicBezTo>
                    <a:cubicBezTo>
                      <a:pt x="5" y="1"/>
                      <a:pt x="3" y="1"/>
                      <a:pt x="2" y="2"/>
                    </a:cubicBezTo>
                    <a:cubicBezTo>
                      <a:pt x="0" y="2"/>
                      <a:pt x="3" y="3"/>
                      <a:pt x="3" y="4"/>
                    </a:cubicBezTo>
                    <a:cubicBezTo>
                      <a:pt x="2" y="5"/>
                      <a:pt x="5" y="5"/>
                      <a:pt x="7" y="4"/>
                    </a:cubicBezTo>
                    <a:cubicBezTo>
                      <a:pt x="8" y="5"/>
                      <a:pt x="8" y="6"/>
                      <a:pt x="6" y="6"/>
                    </a:cubicBezTo>
                    <a:cubicBezTo>
                      <a:pt x="5" y="7"/>
                      <a:pt x="5" y="9"/>
                      <a:pt x="9"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2" name="Canada">
                <a:extLst>
                  <a:ext uri="{FF2B5EF4-FFF2-40B4-BE49-F238E27FC236}">
                    <a16:creationId xmlns:a16="http://schemas.microsoft.com/office/drawing/2014/main" id="{98E2FCCC-C7B8-4593-9A2D-6CAACE13D5EC}"/>
                  </a:ext>
                </a:extLst>
              </p:cNvPr>
              <p:cNvSpPr>
                <a:spLocks/>
              </p:cNvSpPr>
              <p:nvPr/>
            </p:nvSpPr>
            <p:spPr bwMode="auto">
              <a:xfrm>
                <a:off x="1743" y="1209"/>
                <a:ext cx="78" cy="26"/>
              </a:xfrm>
              <a:custGeom>
                <a:avLst/>
                <a:gdLst/>
                <a:ahLst/>
                <a:cxnLst>
                  <a:cxn ang="0">
                    <a:pos x="12" y="7"/>
                  </a:cxn>
                  <a:cxn ang="0">
                    <a:pos x="17" y="6"/>
                  </a:cxn>
                  <a:cxn ang="0">
                    <a:pos x="25" y="4"/>
                  </a:cxn>
                  <a:cxn ang="0">
                    <a:pos x="31" y="3"/>
                  </a:cxn>
                  <a:cxn ang="0">
                    <a:pos x="31" y="0"/>
                  </a:cxn>
                  <a:cxn ang="0">
                    <a:pos x="27" y="1"/>
                  </a:cxn>
                  <a:cxn ang="0">
                    <a:pos x="18" y="0"/>
                  </a:cxn>
                  <a:cxn ang="0">
                    <a:pos x="12" y="1"/>
                  </a:cxn>
                  <a:cxn ang="0">
                    <a:pos x="10" y="3"/>
                  </a:cxn>
                  <a:cxn ang="0">
                    <a:pos x="8" y="4"/>
                  </a:cxn>
                  <a:cxn ang="0">
                    <a:pos x="5" y="6"/>
                  </a:cxn>
                  <a:cxn ang="0">
                    <a:pos x="2" y="8"/>
                  </a:cxn>
                  <a:cxn ang="0">
                    <a:pos x="3" y="11"/>
                  </a:cxn>
                  <a:cxn ang="0">
                    <a:pos x="7" y="10"/>
                  </a:cxn>
                  <a:cxn ang="0">
                    <a:pos x="10" y="9"/>
                  </a:cxn>
                  <a:cxn ang="0">
                    <a:pos x="12" y="7"/>
                  </a:cxn>
                </a:cxnLst>
                <a:rect l="0" t="0" r="r" b="b"/>
                <a:pathLst>
                  <a:path w="33" h="11">
                    <a:moveTo>
                      <a:pt x="12" y="7"/>
                    </a:moveTo>
                    <a:cubicBezTo>
                      <a:pt x="14" y="5"/>
                      <a:pt x="14" y="7"/>
                      <a:pt x="17" y="6"/>
                    </a:cubicBezTo>
                    <a:cubicBezTo>
                      <a:pt x="20" y="4"/>
                      <a:pt x="20" y="6"/>
                      <a:pt x="25" y="4"/>
                    </a:cubicBezTo>
                    <a:cubicBezTo>
                      <a:pt x="28" y="2"/>
                      <a:pt x="28" y="3"/>
                      <a:pt x="31" y="3"/>
                    </a:cubicBezTo>
                    <a:cubicBezTo>
                      <a:pt x="33" y="3"/>
                      <a:pt x="33" y="0"/>
                      <a:pt x="31" y="0"/>
                    </a:cubicBezTo>
                    <a:cubicBezTo>
                      <a:pt x="30" y="1"/>
                      <a:pt x="28" y="1"/>
                      <a:pt x="27" y="1"/>
                    </a:cubicBezTo>
                    <a:cubicBezTo>
                      <a:pt x="25" y="1"/>
                      <a:pt x="21" y="0"/>
                      <a:pt x="18" y="0"/>
                    </a:cubicBezTo>
                    <a:cubicBezTo>
                      <a:pt x="15" y="0"/>
                      <a:pt x="13" y="1"/>
                      <a:pt x="12" y="1"/>
                    </a:cubicBezTo>
                    <a:cubicBezTo>
                      <a:pt x="10" y="1"/>
                      <a:pt x="13" y="1"/>
                      <a:pt x="10" y="3"/>
                    </a:cubicBezTo>
                    <a:cubicBezTo>
                      <a:pt x="8" y="4"/>
                      <a:pt x="7" y="4"/>
                      <a:pt x="8" y="4"/>
                    </a:cubicBezTo>
                    <a:cubicBezTo>
                      <a:pt x="9" y="5"/>
                      <a:pt x="6" y="5"/>
                      <a:pt x="5" y="6"/>
                    </a:cubicBezTo>
                    <a:cubicBezTo>
                      <a:pt x="3" y="8"/>
                      <a:pt x="0" y="6"/>
                      <a:pt x="2" y="8"/>
                    </a:cubicBezTo>
                    <a:cubicBezTo>
                      <a:pt x="3" y="9"/>
                      <a:pt x="1" y="10"/>
                      <a:pt x="3" y="11"/>
                    </a:cubicBezTo>
                    <a:cubicBezTo>
                      <a:pt x="5" y="11"/>
                      <a:pt x="5" y="10"/>
                      <a:pt x="7" y="10"/>
                    </a:cubicBezTo>
                    <a:cubicBezTo>
                      <a:pt x="9" y="10"/>
                      <a:pt x="9" y="11"/>
                      <a:pt x="10" y="9"/>
                    </a:cubicBezTo>
                    <a:cubicBezTo>
                      <a:pt x="11" y="8"/>
                      <a:pt x="10" y="8"/>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3" name="Canada">
                <a:extLst>
                  <a:ext uri="{FF2B5EF4-FFF2-40B4-BE49-F238E27FC236}">
                    <a16:creationId xmlns:a16="http://schemas.microsoft.com/office/drawing/2014/main" id="{114609B9-B81A-4C28-A4DF-58D805A99B7A}"/>
                  </a:ext>
                </a:extLst>
              </p:cNvPr>
              <p:cNvSpPr>
                <a:spLocks/>
              </p:cNvSpPr>
              <p:nvPr/>
            </p:nvSpPr>
            <p:spPr bwMode="auto">
              <a:xfrm>
                <a:off x="1812" y="1186"/>
                <a:ext cx="52" cy="16"/>
              </a:xfrm>
              <a:custGeom>
                <a:avLst/>
                <a:gdLst/>
                <a:ahLst/>
                <a:cxnLst>
                  <a:cxn ang="0">
                    <a:pos x="3" y="4"/>
                  </a:cxn>
                  <a:cxn ang="0">
                    <a:pos x="9" y="3"/>
                  </a:cxn>
                  <a:cxn ang="0">
                    <a:pos x="18" y="1"/>
                  </a:cxn>
                  <a:cxn ang="0">
                    <a:pos x="20" y="1"/>
                  </a:cxn>
                  <a:cxn ang="0">
                    <a:pos x="17" y="4"/>
                  </a:cxn>
                  <a:cxn ang="0">
                    <a:pos x="14" y="4"/>
                  </a:cxn>
                  <a:cxn ang="0">
                    <a:pos x="12" y="4"/>
                  </a:cxn>
                  <a:cxn ang="0">
                    <a:pos x="10" y="5"/>
                  </a:cxn>
                  <a:cxn ang="0">
                    <a:pos x="6" y="5"/>
                  </a:cxn>
                  <a:cxn ang="0">
                    <a:pos x="3" y="4"/>
                  </a:cxn>
                </a:cxnLst>
                <a:rect l="0" t="0" r="r" b="b"/>
                <a:pathLst>
                  <a:path w="22" h="7">
                    <a:moveTo>
                      <a:pt x="3" y="4"/>
                    </a:moveTo>
                    <a:cubicBezTo>
                      <a:pt x="6" y="3"/>
                      <a:pt x="7" y="4"/>
                      <a:pt x="9" y="3"/>
                    </a:cubicBezTo>
                    <a:cubicBezTo>
                      <a:pt x="11" y="2"/>
                      <a:pt x="18" y="0"/>
                      <a:pt x="18" y="1"/>
                    </a:cubicBezTo>
                    <a:cubicBezTo>
                      <a:pt x="19" y="3"/>
                      <a:pt x="18" y="0"/>
                      <a:pt x="20" y="1"/>
                    </a:cubicBezTo>
                    <a:cubicBezTo>
                      <a:pt x="22" y="2"/>
                      <a:pt x="19" y="3"/>
                      <a:pt x="17" y="4"/>
                    </a:cubicBezTo>
                    <a:cubicBezTo>
                      <a:pt x="16" y="5"/>
                      <a:pt x="12" y="5"/>
                      <a:pt x="14" y="4"/>
                    </a:cubicBezTo>
                    <a:cubicBezTo>
                      <a:pt x="16" y="2"/>
                      <a:pt x="15" y="3"/>
                      <a:pt x="12" y="4"/>
                    </a:cubicBezTo>
                    <a:cubicBezTo>
                      <a:pt x="10" y="4"/>
                      <a:pt x="13" y="5"/>
                      <a:pt x="10" y="5"/>
                    </a:cubicBezTo>
                    <a:cubicBezTo>
                      <a:pt x="8" y="6"/>
                      <a:pt x="6" y="7"/>
                      <a:pt x="6" y="5"/>
                    </a:cubicBezTo>
                    <a:cubicBezTo>
                      <a:pt x="6" y="5"/>
                      <a:pt x="0" y="6"/>
                      <a:pt x="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4" name="Canada">
                <a:extLst>
                  <a:ext uri="{FF2B5EF4-FFF2-40B4-BE49-F238E27FC236}">
                    <a16:creationId xmlns:a16="http://schemas.microsoft.com/office/drawing/2014/main" id="{A663B042-2973-4EC7-85E5-09325A3C2B29}"/>
                  </a:ext>
                </a:extLst>
              </p:cNvPr>
              <p:cNvSpPr>
                <a:spLocks/>
              </p:cNvSpPr>
              <p:nvPr/>
            </p:nvSpPr>
            <p:spPr bwMode="auto">
              <a:xfrm>
                <a:off x="1842" y="1190"/>
                <a:ext cx="83" cy="22"/>
              </a:xfrm>
              <a:custGeom>
                <a:avLst/>
                <a:gdLst/>
                <a:ahLst/>
                <a:cxnLst>
                  <a:cxn ang="0">
                    <a:pos x="5" y="3"/>
                  </a:cxn>
                  <a:cxn ang="0">
                    <a:pos x="8" y="2"/>
                  </a:cxn>
                  <a:cxn ang="0">
                    <a:pos x="11" y="3"/>
                  </a:cxn>
                  <a:cxn ang="0">
                    <a:pos x="15" y="6"/>
                  </a:cxn>
                  <a:cxn ang="0">
                    <a:pos x="18" y="6"/>
                  </a:cxn>
                  <a:cxn ang="0">
                    <a:pos x="19" y="4"/>
                  </a:cxn>
                  <a:cxn ang="0">
                    <a:pos x="21" y="2"/>
                  </a:cxn>
                  <a:cxn ang="0">
                    <a:pos x="28" y="2"/>
                  </a:cxn>
                  <a:cxn ang="0">
                    <a:pos x="27" y="4"/>
                  </a:cxn>
                  <a:cxn ang="0">
                    <a:pos x="30" y="4"/>
                  </a:cxn>
                  <a:cxn ang="0">
                    <a:pos x="30" y="6"/>
                  </a:cxn>
                  <a:cxn ang="0">
                    <a:pos x="24" y="8"/>
                  </a:cxn>
                  <a:cxn ang="0">
                    <a:pos x="19" y="8"/>
                  </a:cxn>
                  <a:cxn ang="0">
                    <a:pos x="8" y="9"/>
                  </a:cxn>
                  <a:cxn ang="0">
                    <a:pos x="5" y="8"/>
                  </a:cxn>
                  <a:cxn ang="0">
                    <a:pos x="11" y="7"/>
                  </a:cxn>
                  <a:cxn ang="0">
                    <a:pos x="8" y="6"/>
                  </a:cxn>
                  <a:cxn ang="0">
                    <a:pos x="8" y="5"/>
                  </a:cxn>
                  <a:cxn ang="0">
                    <a:pos x="5" y="7"/>
                  </a:cxn>
                  <a:cxn ang="0">
                    <a:pos x="2" y="5"/>
                  </a:cxn>
                  <a:cxn ang="0">
                    <a:pos x="5" y="3"/>
                  </a:cxn>
                </a:cxnLst>
                <a:rect l="0" t="0" r="r" b="b"/>
                <a:pathLst>
                  <a:path w="35" h="9">
                    <a:moveTo>
                      <a:pt x="5" y="3"/>
                    </a:moveTo>
                    <a:cubicBezTo>
                      <a:pt x="7" y="1"/>
                      <a:pt x="8" y="1"/>
                      <a:pt x="8" y="2"/>
                    </a:cubicBezTo>
                    <a:cubicBezTo>
                      <a:pt x="8" y="3"/>
                      <a:pt x="10" y="1"/>
                      <a:pt x="11" y="3"/>
                    </a:cubicBezTo>
                    <a:cubicBezTo>
                      <a:pt x="12" y="5"/>
                      <a:pt x="14" y="6"/>
                      <a:pt x="15" y="6"/>
                    </a:cubicBezTo>
                    <a:cubicBezTo>
                      <a:pt x="17" y="6"/>
                      <a:pt x="17" y="6"/>
                      <a:pt x="18" y="6"/>
                    </a:cubicBezTo>
                    <a:cubicBezTo>
                      <a:pt x="19" y="6"/>
                      <a:pt x="18" y="5"/>
                      <a:pt x="19" y="4"/>
                    </a:cubicBezTo>
                    <a:cubicBezTo>
                      <a:pt x="21" y="4"/>
                      <a:pt x="18" y="3"/>
                      <a:pt x="21" y="2"/>
                    </a:cubicBezTo>
                    <a:cubicBezTo>
                      <a:pt x="24" y="2"/>
                      <a:pt x="30" y="0"/>
                      <a:pt x="28" y="2"/>
                    </a:cubicBezTo>
                    <a:cubicBezTo>
                      <a:pt x="26" y="4"/>
                      <a:pt x="28" y="4"/>
                      <a:pt x="27" y="4"/>
                    </a:cubicBezTo>
                    <a:cubicBezTo>
                      <a:pt x="26" y="5"/>
                      <a:pt x="29" y="3"/>
                      <a:pt x="30" y="4"/>
                    </a:cubicBezTo>
                    <a:cubicBezTo>
                      <a:pt x="35" y="6"/>
                      <a:pt x="30" y="6"/>
                      <a:pt x="30" y="6"/>
                    </a:cubicBezTo>
                    <a:cubicBezTo>
                      <a:pt x="29" y="7"/>
                      <a:pt x="26" y="8"/>
                      <a:pt x="24" y="8"/>
                    </a:cubicBezTo>
                    <a:cubicBezTo>
                      <a:pt x="21" y="9"/>
                      <a:pt x="21" y="8"/>
                      <a:pt x="19" y="8"/>
                    </a:cubicBezTo>
                    <a:cubicBezTo>
                      <a:pt x="16" y="8"/>
                      <a:pt x="12" y="9"/>
                      <a:pt x="8" y="9"/>
                    </a:cubicBezTo>
                    <a:cubicBezTo>
                      <a:pt x="4" y="9"/>
                      <a:pt x="4" y="8"/>
                      <a:pt x="5" y="8"/>
                    </a:cubicBezTo>
                    <a:cubicBezTo>
                      <a:pt x="7" y="7"/>
                      <a:pt x="12" y="7"/>
                      <a:pt x="11" y="7"/>
                    </a:cubicBezTo>
                    <a:cubicBezTo>
                      <a:pt x="10" y="6"/>
                      <a:pt x="9" y="7"/>
                      <a:pt x="8" y="6"/>
                    </a:cubicBezTo>
                    <a:cubicBezTo>
                      <a:pt x="7" y="6"/>
                      <a:pt x="9" y="5"/>
                      <a:pt x="8" y="5"/>
                    </a:cubicBezTo>
                    <a:cubicBezTo>
                      <a:pt x="8" y="5"/>
                      <a:pt x="7" y="7"/>
                      <a:pt x="5" y="7"/>
                    </a:cubicBezTo>
                    <a:cubicBezTo>
                      <a:pt x="2" y="6"/>
                      <a:pt x="3" y="6"/>
                      <a:pt x="2" y="5"/>
                    </a:cubicBezTo>
                    <a:cubicBezTo>
                      <a:pt x="0" y="5"/>
                      <a:pt x="2" y="4"/>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5" name="Canada">
                <a:extLst>
                  <a:ext uri="{FF2B5EF4-FFF2-40B4-BE49-F238E27FC236}">
                    <a16:creationId xmlns:a16="http://schemas.microsoft.com/office/drawing/2014/main" id="{D04D82C5-D6CE-4421-870B-A4A323EE5B36}"/>
                  </a:ext>
                </a:extLst>
              </p:cNvPr>
              <p:cNvSpPr>
                <a:spLocks/>
              </p:cNvSpPr>
              <p:nvPr/>
            </p:nvSpPr>
            <p:spPr bwMode="auto">
              <a:xfrm>
                <a:off x="2048" y="1160"/>
                <a:ext cx="234" cy="37"/>
              </a:xfrm>
              <a:custGeom>
                <a:avLst/>
                <a:gdLst/>
                <a:ahLst/>
                <a:cxnLst>
                  <a:cxn ang="0">
                    <a:pos x="70" y="2"/>
                  </a:cxn>
                  <a:cxn ang="0">
                    <a:pos x="64" y="2"/>
                  </a:cxn>
                  <a:cxn ang="0">
                    <a:pos x="58" y="1"/>
                  </a:cxn>
                  <a:cxn ang="0">
                    <a:pos x="50" y="2"/>
                  </a:cxn>
                  <a:cxn ang="0">
                    <a:pos x="44" y="2"/>
                  </a:cxn>
                  <a:cxn ang="0">
                    <a:pos x="39" y="2"/>
                  </a:cxn>
                  <a:cxn ang="0">
                    <a:pos x="35" y="2"/>
                  </a:cxn>
                  <a:cxn ang="0">
                    <a:pos x="30" y="2"/>
                  </a:cxn>
                  <a:cxn ang="0">
                    <a:pos x="23" y="4"/>
                  </a:cxn>
                  <a:cxn ang="0">
                    <a:pos x="29" y="4"/>
                  </a:cxn>
                  <a:cxn ang="0">
                    <a:pos x="33" y="4"/>
                  </a:cxn>
                  <a:cxn ang="0">
                    <a:pos x="35" y="4"/>
                  </a:cxn>
                  <a:cxn ang="0">
                    <a:pos x="38" y="4"/>
                  </a:cxn>
                  <a:cxn ang="0">
                    <a:pos x="42" y="4"/>
                  </a:cxn>
                  <a:cxn ang="0">
                    <a:pos x="37" y="4"/>
                  </a:cxn>
                  <a:cxn ang="0">
                    <a:pos x="32" y="5"/>
                  </a:cxn>
                  <a:cxn ang="0">
                    <a:pos x="31" y="8"/>
                  </a:cxn>
                  <a:cxn ang="0">
                    <a:pos x="29" y="7"/>
                  </a:cxn>
                  <a:cxn ang="0">
                    <a:pos x="24" y="7"/>
                  </a:cxn>
                  <a:cxn ang="0">
                    <a:pos x="18" y="9"/>
                  </a:cxn>
                  <a:cxn ang="0">
                    <a:pos x="15" y="10"/>
                  </a:cxn>
                  <a:cxn ang="0">
                    <a:pos x="21" y="10"/>
                  </a:cxn>
                  <a:cxn ang="0">
                    <a:pos x="16" y="11"/>
                  </a:cxn>
                  <a:cxn ang="0">
                    <a:pos x="20" y="12"/>
                  </a:cxn>
                  <a:cxn ang="0">
                    <a:pos x="15" y="11"/>
                  </a:cxn>
                  <a:cxn ang="0">
                    <a:pos x="9" y="11"/>
                  </a:cxn>
                  <a:cxn ang="0">
                    <a:pos x="7" y="13"/>
                  </a:cxn>
                  <a:cxn ang="0">
                    <a:pos x="2" y="13"/>
                  </a:cxn>
                  <a:cxn ang="0">
                    <a:pos x="2" y="15"/>
                  </a:cxn>
                  <a:cxn ang="0">
                    <a:pos x="9" y="15"/>
                  </a:cxn>
                  <a:cxn ang="0">
                    <a:pos x="15" y="16"/>
                  </a:cxn>
                  <a:cxn ang="0">
                    <a:pos x="19" y="14"/>
                  </a:cxn>
                  <a:cxn ang="0">
                    <a:pos x="24" y="15"/>
                  </a:cxn>
                  <a:cxn ang="0">
                    <a:pos x="28" y="16"/>
                  </a:cxn>
                  <a:cxn ang="0">
                    <a:pos x="33" y="14"/>
                  </a:cxn>
                  <a:cxn ang="0">
                    <a:pos x="36" y="14"/>
                  </a:cxn>
                  <a:cxn ang="0">
                    <a:pos x="36" y="12"/>
                  </a:cxn>
                  <a:cxn ang="0">
                    <a:pos x="40" y="11"/>
                  </a:cxn>
                  <a:cxn ang="0">
                    <a:pos x="41" y="11"/>
                  </a:cxn>
                  <a:cxn ang="0">
                    <a:pos x="45" y="10"/>
                  </a:cxn>
                  <a:cxn ang="0">
                    <a:pos x="53" y="11"/>
                  </a:cxn>
                  <a:cxn ang="0">
                    <a:pos x="57" y="10"/>
                  </a:cxn>
                  <a:cxn ang="0">
                    <a:pos x="61" y="10"/>
                  </a:cxn>
                  <a:cxn ang="0">
                    <a:pos x="70" y="9"/>
                  </a:cxn>
                  <a:cxn ang="0">
                    <a:pos x="81" y="7"/>
                  </a:cxn>
                  <a:cxn ang="0">
                    <a:pos x="91" y="4"/>
                  </a:cxn>
                  <a:cxn ang="0">
                    <a:pos x="92" y="2"/>
                  </a:cxn>
                  <a:cxn ang="0">
                    <a:pos x="82" y="0"/>
                  </a:cxn>
                  <a:cxn ang="0">
                    <a:pos x="70" y="2"/>
                  </a:cxn>
                </a:cxnLst>
                <a:rect l="0" t="0" r="r" b="b"/>
                <a:pathLst>
                  <a:path w="99" h="16">
                    <a:moveTo>
                      <a:pt x="70" y="2"/>
                    </a:moveTo>
                    <a:cubicBezTo>
                      <a:pt x="67" y="1"/>
                      <a:pt x="66" y="1"/>
                      <a:pt x="64" y="2"/>
                    </a:cubicBezTo>
                    <a:cubicBezTo>
                      <a:pt x="61" y="2"/>
                      <a:pt x="60" y="1"/>
                      <a:pt x="58" y="1"/>
                    </a:cubicBezTo>
                    <a:cubicBezTo>
                      <a:pt x="55" y="1"/>
                      <a:pt x="54" y="1"/>
                      <a:pt x="50" y="2"/>
                    </a:cubicBezTo>
                    <a:cubicBezTo>
                      <a:pt x="47" y="2"/>
                      <a:pt x="46" y="1"/>
                      <a:pt x="44" y="2"/>
                    </a:cubicBezTo>
                    <a:cubicBezTo>
                      <a:pt x="43" y="2"/>
                      <a:pt x="41" y="2"/>
                      <a:pt x="39" y="2"/>
                    </a:cubicBezTo>
                    <a:cubicBezTo>
                      <a:pt x="37" y="2"/>
                      <a:pt x="36" y="1"/>
                      <a:pt x="35" y="2"/>
                    </a:cubicBezTo>
                    <a:cubicBezTo>
                      <a:pt x="34" y="2"/>
                      <a:pt x="31" y="2"/>
                      <a:pt x="30" y="2"/>
                    </a:cubicBezTo>
                    <a:cubicBezTo>
                      <a:pt x="30" y="3"/>
                      <a:pt x="25" y="3"/>
                      <a:pt x="23" y="4"/>
                    </a:cubicBezTo>
                    <a:cubicBezTo>
                      <a:pt x="22" y="5"/>
                      <a:pt x="28" y="3"/>
                      <a:pt x="29" y="4"/>
                    </a:cubicBezTo>
                    <a:cubicBezTo>
                      <a:pt x="30" y="5"/>
                      <a:pt x="31" y="4"/>
                      <a:pt x="33" y="4"/>
                    </a:cubicBezTo>
                    <a:cubicBezTo>
                      <a:pt x="34" y="3"/>
                      <a:pt x="34" y="4"/>
                      <a:pt x="35" y="4"/>
                    </a:cubicBezTo>
                    <a:cubicBezTo>
                      <a:pt x="36" y="3"/>
                      <a:pt x="37" y="3"/>
                      <a:pt x="38" y="4"/>
                    </a:cubicBezTo>
                    <a:cubicBezTo>
                      <a:pt x="40" y="4"/>
                      <a:pt x="43" y="3"/>
                      <a:pt x="42" y="4"/>
                    </a:cubicBezTo>
                    <a:cubicBezTo>
                      <a:pt x="41" y="5"/>
                      <a:pt x="39" y="5"/>
                      <a:pt x="37" y="4"/>
                    </a:cubicBezTo>
                    <a:cubicBezTo>
                      <a:pt x="35" y="4"/>
                      <a:pt x="34" y="5"/>
                      <a:pt x="32" y="5"/>
                    </a:cubicBezTo>
                    <a:cubicBezTo>
                      <a:pt x="30" y="5"/>
                      <a:pt x="32" y="9"/>
                      <a:pt x="31" y="8"/>
                    </a:cubicBezTo>
                    <a:cubicBezTo>
                      <a:pt x="30" y="7"/>
                      <a:pt x="28" y="8"/>
                      <a:pt x="29" y="7"/>
                    </a:cubicBezTo>
                    <a:cubicBezTo>
                      <a:pt x="29" y="6"/>
                      <a:pt x="25" y="7"/>
                      <a:pt x="24" y="7"/>
                    </a:cubicBezTo>
                    <a:cubicBezTo>
                      <a:pt x="18" y="7"/>
                      <a:pt x="27" y="8"/>
                      <a:pt x="18" y="9"/>
                    </a:cubicBezTo>
                    <a:cubicBezTo>
                      <a:pt x="15" y="9"/>
                      <a:pt x="14" y="9"/>
                      <a:pt x="15" y="10"/>
                    </a:cubicBezTo>
                    <a:cubicBezTo>
                      <a:pt x="16" y="11"/>
                      <a:pt x="19" y="10"/>
                      <a:pt x="21" y="10"/>
                    </a:cubicBezTo>
                    <a:cubicBezTo>
                      <a:pt x="22" y="10"/>
                      <a:pt x="18" y="11"/>
                      <a:pt x="16" y="11"/>
                    </a:cubicBezTo>
                    <a:cubicBezTo>
                      <a:pt x="14" y="11"/>
                      <a:pt x="21" y="12"/>
                      <a:pt x="20" y="12"/>
                    </a:cubicBezTo>
                    <a:cubicBezTo>
                      <a:pt x="18" y="13"/>
                      <a:pt x="17" y="12"/>
                      <a:pt x="15" y="11"/>
                    </a:cubicBezTo>
                    <a:cubicBezTo>
                      <a:pt x="12" y="11"/>
                      <a:pt x="11" y="11"/>
                      <a:pt x="9" y="11"/>
                    </a:cubicBezTo>
                    <a:cubicBezTo>
                      <a:pt x="7" y="12"/>
                      <a:pt x="8" y="13"/>
                      <a:pt x="7" y="13"/>
                    </a:cubicBezTo>
                    <a:cubicBezTo>
                      <a:pt x="6" y="13"/>
                      <a:pt x="4" y="13"/>
                      <a:pt x="2" y="13"/>
                    </a:cubicBezTo>
                    <a:cubicBezTo>
                      <a:pt x="0" y="14"/>
                      <a:pt x="1" y="15"/>
                      <a:pt x="2" y="15"/>
                    </a:cubicBezTo>
                    <a:cubicBezTo>
                      <a:pt x="6" y="16"/>
                      <a:pt x="6" y="14"/>
                      <a:pt x="9" y="15"/>
                    </a:cubicBezTo>
                    <a:cubicBezTo>
                      <a:pt x="11" y="16"/>
                      <a:pt x="13" y="16"/>
                      <a:pt x="15" y="16"/>
                    </a:cubicBezTo>
                    <a:cubicBezTo>
                      <a:pt x="17" y="15"/>
                      <a:pt x="17" y="14"/>
                      <a:pt x="19" y="14"/>
                    </a:cubicBezTo>
                    <a:cubicBezTo>
                      <a:pt x="20" y="15"/>
                      <a:pt x="22" y="16"/>
                      <a:pt x="24" y="15"/>
                    </a:cubicBezTo>
                    <a:cubicBezTo>
                      <a:pt x="25" y="15"/>
                      <a:pt x="26" y="16"/>
                      <a:pt x="28" y="16"/>
                    </a:cubicBezTo>
                    <a:cubicBezTo>
                      <a:pt x="30" y="16"/>
                      <a:pt x="31" y="14"/>
                      <a:pt x="33" y="14"/>
                    </a:cubicBezTo>
                    <a:cubicBezTo>
                      <a:pt x="34" y="14"/>
                      <a:pt x="38" y="15"/>
                      <a:pt x="36" y="14"/>
                    </a:cubicBezTo>
                    <a:cubicBezTo>
                      <a:pt x="35" y="12"/>
                      <a:pt x="34" y="12"/>
                      <a:pt x="36" y="12"/>
                    </a:cubicBezTo>
                    <a:cubicBezTo>
                      <a:pt x="39" y="12"/>
                      <a:pt x="41" y="13"/>
                      <a:pt x="40" y="11"/>
                    </a:cubicBezTo>
                    <a:cubicBezTo>
                      <a:pt x="39" y="9"/>
                      <a:pt x="39" y="10"/>
                      <a:pt x="41" y="11"/>
                    </a:cubicBezTo>
                    <a:cubicBezTo>
                      <a:pt x="43" y="11"/>
                      <a:pt x="44" y="10"/>
                      <a:pt x="45" y="10"/>
                    </a:cubicBezTo>
                    <a:cubicBezTo>
                      <a:pt x="47" y="11"/>
                      <a:pt x="52" y="12"/>
                      <a:pt x="53" y="11"/>
                    </a:cubicBezTo>
                    <a:cubicBezTo>
                      <a:pt x="54" y="9"/>
                      <a:pt x="55" y="9"/>
                      <a:pt x="57" y="10"/>
                    </a:cubicBezTo>
                    <a:cubicBezTo>
                      <a:pt x="58" y="11"/>
                      <a:pt x="59" y="11"/>
                      <a:pt x="61" y="10"/>
                    </a:cubicBezTo>
                    <a:cubicBezTo>
                      <a:pt x="65" y="8"/>
                      <a:pt x="65" y="11"/>
                      <a:pt x="70" y="9"/>
                    </a:cubicBezTo>
                    <a:cubicBezTo>
                      <a:pt x="76" y="8"/>
                      <a:pt x="78" y="8"/>
                      <a:pt x="81" y="7"/>
                    </a:cubicBezTo>
                    <a:cubicBezTo>
                      <a:pt x="85" y="5"/>
                      <a:pt x="88" y="5"/>
                      <a:pt x="91" y="4"/>
                    </a:cubicBezTo>
                    <a:cubicBezTo>
                      <a:pt x="93" y="4"/>
                      <a:pt x="99" y="2"/>
                      <a:pt x="92" y="2"/>
                    </a:cubicBezTo>
                    <a:cubicBezTo>
                      <a:pt x="85" y="2"/>
                      <a:pt x="87" y="0"/>
                      <a:pt x="82" y="0"/>
                    </a:cubicBezTo>
                    <a:cubicBezTo>
                      <a:pt x="76" y="1"/>
                      <a:pt x="74" y="3"/>
                      <a:pt x="7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6" name="Freeform 120">
                <a:extLst>
                  <a:ext uri="{FF2B5EF4-FFF2-40B4-BE49-F238E27FC236}">
                    <a16:creationId xmlns:a16="http://schemas.microsoft.com/office/drawing/2014/main" id="{97543A02-6CA8-426D-A32D-B4DC1DFFFD60}"/>
                  </a:ext>
                </a:extLst>
              </p:cNvPr>
              <p:cNvSpPr>
                <a:spLocks/>
              </p:cNvSpPr>
              <p:nvPr/>
            </p:nvSpPr>
            <p:spPr bwMode="auto">
              <a:xfrm>
                <a:off x="1987" y="1200"/>
                <a:ext cx="26" cy="9"/>
              </a:xfrm>
              <a:custGeom>
                <a:avLst/>
                <a:gdLst/>
                <a:ahLst/>
                <a:cxnLst>
                  <a:cxn ang="0">
                    <a:pos x="9" y="0"/>
                  </a:cxn>
                  <a:cxn ang="0">
                    <a:pos x="10" y="3"/>
                  </a:cxn>
                  <a:cxn ang="0">
                    <a:pos x="5" y="3"/>
                  </a:cxn>
                  <a:cxn ang="0">
                    <a:pos x="3" y="2"/>
                  </a:cxn>
                  <a:cxn ang="0">
                    <a:pos x="7" y="2"/>
                  </a:cxn>
                  <a:cxn ang="0">
                    <a:pos x="4" y="1"/>
                  </a:cxn>
                  <a:cxn ang="0">
                    <a:pos x="9" y="0"/>
                  </a:cxn>
                </a:cxnLst>
                <a:rect l="0" t="0" r="r" b="b"/>
                <a:pathLst>
                  <a:path w="11" h="4">
                    <a:moveTo>
                      <a:pt x="9" y="0"/>
                    </a:moveTo>
                    <a:cubicBezTo>
                      <a:pt x="11" y="1"/>
                      <a:pt x="11" y="2"/>
                      <a:pt x="10" y="3"/>
                    </a:cubicBezTo>
                    <a:cubicBezTo>
                      <a:pt x="8" y="4"/>
                      <a:pt x="7" y="3"/>
                      <a:pt x="5" y="3"/>
                    </a:cubicBezTo>
                    <a:cubicBezTo>
                      <a:pt x="2" y="4"/>
                      <a:pt x="0" y="3"/>
                      <a:pt x="3" y="2"/>
                    </a:cubicBezTo>
                    <a:cubicBezTo>
                      <a:pt x="6" y="2"/>
                      <a:pt x="9" y="2"/>
                      <a:pt x="7" y="2"/>
                    </a:cubicBezTo>
                    <a:cubicBezTo>
                      <a:pt x="6" y="2"/>
                      <a:pt x="4" y="2"/>
                      <a:pt x="4" y="1"/>
                    </a:cubicBezTo>
                    <a:cubicBezTo>
                      <a:pt x="5" y="1"/>
                      <a:pt x="7"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7" name="Freeform 121">
                <a:extLst>
                  <a:ext uri="{FF2B5EF4-FFF2-40B4-BE49-F238E27FC236}">
                    <a16:creationId xmlns:a16="http://schemas.microsoft.com/office/drawing/2014/main" id="{182A32BA-260B-41B8-A0FE-3C81BA27A651}"/>
                  </a:ext>
                </a:extLst>
              </p:cNvPr>
              <p:cNvSpPr>
                <a:spLocks/>
              </p:cNvSpPr>
              <p:nvPr/>
            </p:nvSpPr>
            <p:spPr bwMode="auto">
              <a:xfrm>
                <a:off x="1937" y="1183"/>
                <a:ext cx="68" cy="22"/>
              </a:xfrm>
              <a:custGeom>
                <a:avLst/>
                <a:gdLst/>
                <a:ahLst/>
                <a:cxnLst>
                  <a:cxn ang="0">
                    <a:pos x="20" y="8"/>
                  </a:cxn>
                  <a:cxn ang="0">
                    <a:pos x="16" y="8"/>
                  </a:cxn>
                  <a:cxn ang="0">
                    <a:pos x="12" y="7"/>
                  </a:cxn>
                  <a:cxn ang="0">
                    <a:pos x="6" y="7"/>
                  </a:cxn>
                  <a:cxn ang="0">
                    <a:pos x="6" y="4"/>
                  </a:cxn>
                  <a:cxn ang="0">
                    <a:pos x="3" y="3"/>
                  </a:cxn>
                  <a:cxn ang="0">
                    <a:pos x="9" y="3"/>
                  </a:cxn>
                  <a:cxn ang="0">
                    <a:pos x="11" y="5"/>
                  </a:cxn>
                  <a:cxn ang="0">
                    <a:pos x="12" y="2"/>
                  </a:cxn>
                  <a:cxn ang="0">
                    <a:pos x="17" y="2"/>
                  </a:cxn>
                  <a:cxn ang="0">
                    <a:pos x="16" y="5"/>
                  </a:cxn>
                  <a:cxn ang="0">
                    <a:pos x="20" y="2"/>
                  </a:cxn>
                  <a:cxn ang="0">
                    <a:pos x="27" y="3"/>
                  </a:cxn>
                  <a:cxn ang="0">
                    <a:pos x="22" y="5"/>
                  </a:cxn>
                  <a:cxn ang="0">
                    <a:pos x="20" y="8"/>
                  </a:cxn>
                </a:cxnLst>
                <a:rect l="0" t="0" r="r" b="b"/>
                <a:pathLst>
                  <a:path w="29" h="9">
                    <a:moveTo>
                      <a:pt x="20" y="8"/>
                    </a:moveTo>
                    <a:cubicBezTo>
                      <a:pt x="17" y="9"/>
                      <a:pt x="17" y="7"/>
                      <a:pt x="16" y="8"/>
                    </a:cubicBezTo>
                    <a:cubicBezTo>
                      <a:pt x="14" y="9"/>
                      <a:pt x="12" y="9"/>
                      <a:pt x="12" y="7"/>
                    </a:cubicBezTo>
                    <a:cubicBezTo>
                      <a:pt x="12" y="6"/>
                      <a:pt x="8" y="9"/>
                      <a:pt x="6" y="7"/>
                    </a:cubicBezTo>
                    <a:cubicBezTo>
                      <a:pt x="4" y="5"/>
                      <a:pt x="8" y="5"/>
                      <a:pt x="6" y="4"/>
                    </a:cubicBezTo>
                    <a:cubicBezTo>
                      <a:pt x="5" y="4"/>
                      <a:pt x="0" y="3"/>
                      <a:pt x="3" y="3"/>
                    </a:cubicBezTo>
                    <a:cubicBezTo>
                      <a:pt x="7" y="3"/>
                      <a:pt x="8" y="3"/>
                      <a:pt x="9" y="3"/>
                    </a:cubicBezTo>
                    <a:cubicBezTo>
                      <a:pt x="10" y="3"/>
                      <a:pt x="11" y="6"/>
                      <a:pt x="11" y="5"/>
                    </a:cubicBezTo>
                    <a:cubicBezTo>
                      <a:pt x="11" y="4"/>
                      <a:pt x="10" y="2"/>
                      <a:pt x="12" y="2"/>
                    </a:cubicBezTo>
                    <a:cubicBezTo>
                      <a:pt x="15" y="1"/>
                      <a:pt x="18" y="0"/>
                      <a:pt x="17" y="2"/>
                    </a:cubicBezTo>
                    <a:cubicBezTo>
                      <a:pt x="16" y="3"/>
                      <a:pt x="15" y="6"/>
                      <a:pt x="16" y="5"/>
                    </a:cubicBezTo>
                    <a:cubicBezTo>
                      <a:pt x="17" y="3"/>
                      <a:pt x="18" y="2"/>
                      <a:pt x="20" y="2"/>
                    </a:cubicBezTo>
                    <a:cubicBezTo>
                      <a:pt x="23" y="2"/>
                      <a:pt x="29" y="2"/>
                      <a:pt x="27" y="3"/>
                    </a:cubicBezTo>
                    <a:cubicBezTo>
                      <a:pt x="25" y="5"/>
                      <a:pt x="22" y="3"/>
                      <a:pt x="22" y="5"/>
                    </a:cubicBezTo>
                    <a:cubicBezTo>
                      <a:pt x="21" y="7"/>
                      <a:pt x="21" y="8"/>
                      <a:pt x="2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8" name="Freeform 122">
                <a:extLst>
                  <a:ext uri="{FF2B5EF4-FFF2-40B4-BE49-F238E27FC236}">
                    <a16:creationId xmlns:a16="http://schemas.microsoft.com/office/drawing/2014/main" id="{62B4F550-67F7-41A3-966D-FBE7417B7CBA}"/>
                  </a:ext>
                </a:extLst>
              </p:cNvPr>
              <p:cNvSpPr>
                <a:spLocks/>
              </p:cNvSpPr>
              <p:nvPr/>
            </p:nvSpPr>
            <p:spPr bwMode="auto">
              <a:xfrm>
                <a:off x="2001" y="1179"/>
                <a:ext cx="23" cy="9"/>
              </a:xfrm>
              <a:custGeom>
                <a:avLst/>
                <a:gdLst/>
                <a:ahLst/>
                <a:cxnLst>
                  <a:cxn ang="0">
                    <a:pos x="2" y="3"/>
                  </a:cxn>
                  <a:cxn ang="0">
                    <a:pos x="9" y="0"/>
                  </a:cxn>
                  <a:cxn ang="0">
                    <a:pos x="9" y="3"/>
                  </a:cxn>
                  <a:cxn ang="0">
                    <a:pos x="5" y="3"/>
                  </a:cxn>
                  <a:cxn ang="0">
                    <a:pos x="2" y="3"/>
                  </a:cxn>
                </a:cxnLst>
                <a:rect l="0" t="0" r="r" b="b"/>
                <a:pathLst>
                  <a:path w="10" h="4">
                    <a:moveTo>
                      <a:pt x="2" y="3"/>
                    </a:moveTo>
                    <a:cubicBezTo>
                      <a:pt x="5" y="1"/>
                      <a:pt x="9" y="0"/>
                      <a:pt x="9" y="0"/>
                    </a:cubicBezTo>
                    <a:cubicBezTo>
                      <a:pt x="8" y="1"/>
                      <a:pt x="10" y="2"/>
                      <a:pt x="9" y="3"/>
                    </a:cubicBezTo>
                    <a:cubicBezTo>
                      <a:pt x="8" y="3"/>
                      <a:pt x="7" y="2"/>
                      <a:pt x="5" y="3"/>
                    </a:cubicBezTo>
                    <a:cubicBezTo>
                      <a:pt x="2" y="4"/>
                      <a:pt x="0" y="4"/>
                      <a:pt x="2"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9" name="Canada">
                <a:extLst>
                  <a:ext uri="{FF2B5EF4-FFF2-40B4-BE49-F238E27FC236}">
                    <a16:creationId xmlns:a16="http://schemas.microsoft.com/office/drawing/2014/main" id="{A1423E28-BC68-45A7-A8BA-9FD1A36534DA}"/>
                  </a:ext>
                </a:extLst>
              </p:cNvPr>
              <p:cNvSpPr>
                <a:spLocks/>
              </p:cNvSpPr>
              <p:nvPr/>
            </p:nvSpPr>
            <p:spPr bwMode="auto">
              <a:xfrm>
                <a:off x="1894" y="1183"/>
                <a:ext cx="45" cy="7"/>
              </a:xfrm>
              <a:custGeom>
                <a:avLst/>
                <a:gdLst/>
                <a:ahLst/>
                <a:cxnLst>
                  <a:cxn ang="0">
                    <a:pos x="3" y="3"/>
                  </a:cxn>
                  <a:cxn ang="0">
                    <a:pos x="11" y="2"/>
                  </a:cxn>
                  <a:cxn ang="0">
                    <a:pos x="16" y="0"/>
                  </a:cxn>
                  <a:cxn ang="0">
                    <a:pos x="11" y="0"/>
                  </a:cxn>
                  <a:cxn ang="0">
                    <a:pos x="8" y="1"/>
                  </a:cxn>
                  <a:cxn ang="0">
                    <a:pos x="3" y="3"/>
                  </a:cxn>
                </a:cxnLst>
                <a:rect l="0" t="0" r="r" b="b"/>
                <a:pathLst>
                  <a:path w="19" h="3">
                    <a:moveTo>
                      <a:pt x="3" y="3"/>
                    </a:moveTo>
                    <a:cubicBezTo>
                      <a:pt x="6" y="3"/>
                      <a:pt x="8" y="2"/>
                      <a:pt x="11" y="2"/>
                    </a:cubicBezTo>
                    <a:cubicBezTo>
                      <a:pt x="13" y="2"/>
                      <a:pt x="19" y="0"/>
                      <a:pt x="16" y="0"/>
                    </a:cubicBezTo>
                    <a:cubicBezTo>
                      <a:pt x="13" y="1"/>
                      <a:pt x="12" y="0"/>
                      <a:pt x="11" y="0"/>
                    </a:cubicBezTo>
                    <a:cubicBezTo>
                      <a:pt x="9" y="0"/>
                      <a:pt x="7" y="1"/>
                      <a:pt x="8" y="1"/>
                    </a:cubicBezTo>
                    <a:cubicBezTo>
                      <a:pt x="10" y="1"/>
                      <a:pt x="0" y="3"/>
                      <a:pt x="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0" name="Canada">
                <a:extLst>
                  <a:ext uri="{FF2B5EF4-FFF2-40B4-BE49-F238E27FC236}">
                    <a16:creationId xmlns:a16="http://schemas.microsoft.com/office/drawing/2014/main" id="{72BAF69C-2F29-45D4-8538-CC21542AF640}"/>
                  </a:ext>
                </a:extLst>
              </p:cNvPr>
              <p:cNvSpPr>
                <a:spLocks/>
              </p:cNvSpPr>
              <p:nvPr/>
            </p:nvSpPr>
            <p:spPr bwMode="auto">
              <a:xfrm>
                <a:off x="1989" y="1174"/>
                <a:ext cx="26" cy="14"/>
              </a:xfrm>
              <a:custGeom>
                <a:avLst/>
                <a:gdLst/>
                <a:ahLst/>
                <a:cxnLst>
                  <a:cxn ang="0">
                    <a:pos x="1" y="5"/>
                  </a:cxn>
                  <a:cxn ang="0">
                    <a:pos x="6" y="3"/>
                  </a:cxn>
                  <a:cxn ang="0">
                    <a:pos x="10" y="2"/>
                  </a:cxn>
                  <a:cxn ang="0">
                    <a:pos x="7" y="1"/>
                  </a:cxn>
                  <a:cxn ang="0">
                    <a:pos x="0" y="3"/>
                  </a:cxn>
                  <a:cxn ang="0">
                    <a:pos x="2" y="3"/>
                  </a:cxn>
                  <a:cxn ang="0">
                    <a:pos x="1" y="5"/>
                  </a:cxn>
                </a:cxnLst>
                <a:rect l="0" t="0" r="r" b="b"/>
                <a:pathLst>
                  <a:path w="11" h="6">
                    <a:moveTo>
                      <a:pt x="1" y="5"/>
                    </a:moveTo>
                    <a:cubicBezTo>
                      <a:pt x="4" y="6"/>
                      <a:pt x="5" y="4"/>
                      <a:pt x="6" y="3"/>
                    </a:cubicBezTo>
                    <a:cubicBezTo>
                      <a:pt x="7" y="3"/>
                      <a:pt x="10" y="3"/>
                      <a:pt x="10" y="2"/>
                    </a:cubicBezTo>
                    <a:cubicBezTo>
                      <a:pt x="10" y="1"/>
                      <a:pt x="11" y="0"/>
                      <a:pt x="7" y="1"/>
                    </a:cubicBezTo>
                    <a:cubicBezTo>
                      <a:pt x="3" y="2"/>
                      <a:pt x="0" y="2"/>
                      <a:pt x="0" y="3"/>
                    </a:cubicBezTo>
                    <a:cubicBezTo>
                      <a:pt x="1" y="4"/>
                      <a:pt x="3" y="3"/>
                      <a:pt x="2" y="3"/>
                    </a:cubicBezTo>
                    <a:cubicBezTo>
                      <a:pt x="1" y="4"/>
                      <a:pt x="0" y="5"/>
                      <a:pt x="1"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1" name="Freeform 125">
                <a:extLst>
                  <a:ext uri="{FF2B5EF4-FFF2-40B4-BE49-F238E27FC236}">
                    <a16:creationId xmlns:a16="http://schemas.microsoft.com/office/drawing/2014/main" id="{F77380BE-7ACC-475E-ABBB-9EA6F32F7120}"/>
                  </a:ext>
                </a:extLst>
              </p:cNvPr>
              <p:cNvSpPr>
                <a:spLocks/>
              </p:cNvSpPr>
              <p:nvPr/>
            </p:nvSpPr>
            <p:spPr bwMode="auto">
              <a:xfrm>
                <a:off x="2039" y="1164"/>
                <a:ext cx="61" cy="24"/>
              </a:xfrm>
              <a:custGeom>
                <a:avLst/>
                <a:gdLst/>
                <a:ahLst/>
                <a:cxnLst>
                  <a:cxn ang="0">
                    <a:pos x="3" y="10"/>
                  </a:cxn>
                  <a:cxn ang="0">
                    <a:pos x="2" y="8"/>
                  </a:cxn>
                  <a:cxn ang="0">
                    <a:pos x="4" y="7"/>
                  </a:cxn>
                  <a:cxn ang="0">
                    <a:pos x="6" y="5"/>
                  </a:cxn>
                  <a:cxn ang="0">
                    <a:pos x="12" y="3"/>
                  </a:cxn>
                  <a:cxn ang="0">
                    <a:pos x="16" y="2"/>
                  </a:cxn>
                  <a:cxn ang="0">
                    <a:pos x="19" y="2"/>
                  </a:cxn>
                  <a:cxn ang="0">
                    <a:pos x="25" y="3"/>
                  </a:cxn>
                  <a:cxn ang="0">
                    <a:pos x="23" y="5"/>
                  </a:cxn>
                  <a:cxn ang="0">
                    <a:pos x="20" y="6"/>
                  </a:cxn>
                  <a:cxn ang="0">
                    <a:pos x="14" y="8"/>
                  </a:cxn>
                  <a:cxn ang="0">
                    <a:pos x="9" y="8"/>
                  </a:cxn>
                  <a:cxn ang="0">
                    <a:pos x="7" y="9"/>
                  </a:cxn>
                  <a:cxn ang="0">
                    <a:pos x="3" y="10"/>
                  </a:cxn>
                </a:cxnLst>
                <a:rect l="0" t="0" r="r" b="b"/>
                <a:pathLst>
                  <a:path w="26" h="10">
                    <a:moveTo>
                      <a:pt x="3" y="10"/>
                    </a:moveTo>
                    <a:cubicBezTo>
                      <a:pt x="1" y="9"/>
                      <a:pt x="0" y="9"/>
                      <a:pt x="2" y="8"/>
                    </a:cubicBezTo>
                    <a:cubicBezTo>
                      <a:pt x="3" y="8"/>
                      <a:pt x="1" y="8"/>
                      <a:pt x="4" y="7"/>
                    </a:cubicBezTo>
                    <a:cubicBezTo>
                      <a:pt x="7" y="7"/>
                      <a:pt x="3" y="6"/>
                      <a:pt x="6" y="5"/>
                    </a:cubicBezTo>
                    <a:cubicBezTo>
                      <a:pt x="8" y="4"/>
                      <a:pt x="10" y="4"/>
                      <a:pt x="12" y="3"/>
                    </a:cubicBezTo>
                    <a:cubicBezTo>
                      <a:pt x="13" y="2"/>
                      <a:pt x="14" y="2"/>
                      <a:pt x="16" y="2"/>
                    </a:cubicBezTo>
                    <a:cubicBezTo>
                      <a:pt x="18" y="1"/>
                      <a:pt x="22" y="0"/>
                      <a:pt x="19" y="2"/>
                    </a:cubicBezTo>
                    <a:cubicBezTo>
                      <a:pt x="17" y="4"/>
                      <a:pt x="26" y="1"/>
                      <a:pt x="25" y="3"/>
                    </a:cubicBezTo>
                    <a:cubicBezTo>
                      <a:pt x="24" y="5"/>
                      <a:pt x="22" y="5"/>
                      <a:pt x="23" y="5"/>
                    </a:cubicBezTo>
                    <a:cubicBezTo>
                      <a:pt x="25" y="5"/>
                      <a:pt x="22" y="5"/>
                      <a:pt x="20" y="6"/>
                    </a:cubicBezTo>
                    <a:cubicBezTo>
                      <a:pt x="18" y="6"/>
                      <a:pt x="16" y="8"/>
                      <a:pt x="14" y="8"/>
                    </a:cubicBezTo>
                    <a:cubicBezTo>
                      <a:pt x="12" y="8"/>
                      <a:pt x="8" y="7"/>
                      <a:pt x="9" y="8"/>
                    </a:cubicBezTo>
                    <a:cubicBezTo>
                      <a:pt x="9" y="9"/>
                      <a:pt x="8" y="10"/>
                      <a:pt x="7" y="9"/>
                    </a:cubicBezTo>
                    <a:cubicBezTo>
                      <a:pt x="4" y="9"/>
                      <a:pt x="5" y="10"/>
                      <a:pt x="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2" name="Greenland">
                <a:extLst>
                  <a:ext uri="{FF2B5EF4-FFF2-40B4-BE49-F238E27FC236}">
                    <a16:creationId xmlns:a16="http://schemas.microsoft.com/office/drawing/2014/main" id="{5BC3B8D4-3497-461D-BB3E-0FB03ECF34DB}"/>
                  </a:ext>
                </a:extLst>
              </p:cNvPr>
              <p:cNvSpPr>
                <a:spLocks/>
              </p:cNvSpPr>
              <p:nvPr/>
            </p:nvSpPr>
            <p:spPr bwMode="auto">
              <a:xfrm>
                <a:off x="2204" y="1164"/>
                <a:ext cx="383" cy="173"/>
              </a:xfrm>
              <a:custGeom>
                <a:avLst/>
                <a:gdLst/>
                <a:ahLst/>
                <a:cxnLst>
                  <a:cxn ang="0">
                    <a:pos x="50" y="3"/>
                  </a:cxn>
                  <a:cxn ang="0">
                    <a:pos x="70" y="4"/>
                  </a:cxn>
                  <a:cxn ang="0">
                    <a:pos x="88" y="3"/>
                  </a:cxn>
                  <a:cxn ang="0">
                    <a:pos x="105" y="3"/>
                  </a:cxn>
                  <a:cxn ang="0">
                    <a:pos x="124" y="3"/>
                  </a:cxn>
                  <a:cxn ang="0">
                    <a:pos x="141" y="5"/>
                  </a:cxn>
                  <a:cxn ang="0">
                    <a:pos x="146" y="5"/>
                  </a:cxn>
                  <a:cxn ang="0">
                    <a:pos x="146" y="9"/>
                  </a:cxn>
                  <a:cxn ang="0">
                    <a:pos x="157" y="4"/>
                  </a:cxn>
                  <a:cxn ang="0">
                    <a:pos x="157" y="10"/>
                  </a:cxn>
                  <a:cxn ang="0">
                    <a:pos x="156" y="12"/>
                  </a:cxn>
                  <a:cxn ang="0">
                    <a:pos x="150" y="16"/>
                  </a:cxn>
                  <a:cxn ang="0">
                    <a:pos x="146" y="21"/>
                  </a:cxn>
                  <a:cxn ang="0">
                    <a:pos x="131" y="22"/>
                  </a:cxn>
                  <a:cxn ang="0">
                    <a:pos x="135" y="26"/>
                  </a:cxn>
                  <a:cxn ang="0">
                    <a:pos x="141" y="28"/>
                  </a:cxn>
                  <a:cxn ang="0">
                    <a:pos x="128" y="28"/>
                  </a:cxn>
                  <a:cxn ang="0">
                    <a:pos x="123" y="30"/>
                  </a:cxn>
                  <a:cxn ang="0">
                    <a:pos x="126" y="31"/>
                  </a:cxn>
                  <a:cxn ang="0">
                    <a:pos x="133" y="34"/>
                  </a:cxn>
                  <a:cxn ang="0">
                    <a:pos x="120" y="38"/>
                  </a:cxn>
                  <a:cxn ang="0">
                    <a:pos x="106" y="40"/>
                  </a:cxn>
                  <a:cxn ang="0">
                    <a:pos x="96" y="43"/>
                  </a:cxn>
                  <a:cxn ang="0">
                    <a:pos x="84" y="47"/>
                  </a:cxn>
                  <a:cxn ang="0">
                    <a:pos x="75" y="48"/>
                  </a:cxn>
                  <a:cxn ang="0">
                    <a:pos x="69" y="53"/>
                  </a:cxn>
                  <a:cxn ang="0">
                    <a:pos x="60" y="59"/>
                  </a:cxn>
                  <a:cxn ang="0">
                    <a:pos x="55" y="67"/>
                  </a:cxn>
                  <a:cxn ang="0">
                    <a:pos x="46" y="70"/>
                  </a:cxn>
                  <a:cxn ang="0">
                    <a:pos x="39" y="68"/>
                  </a:cxn>
                  <a:cxn ang="0">
                    <a:pos x="32" y="62"/>
                  </a:cxn>
                  <a:cxn ang="0">
                    <a:pos x="30" y="54"/>
                  </a:cxn>
                  <a:cxn ang="0">
                    <a:pos x="26" y="49"/>
                  </a:cxn>
                  <a:cxn ang="0">
                    <a:pos x="27" y="43"/>
                  </a:cxn>
                  <a:cxn ang="0">
                    <a:pos x="37" y="40"/>
                  </a:cxn>
                  <a:cxn ang="0">
                    <a:pos x="41" y="35"/>
                  </a:cxn>
                  <a:cxn ang="0">
                    <a:pos x="34" y="32"/>
                  </a:cxn>
                  <a:cxn ang="0">
                    <a:pos x="43" y="31"/>
                  </a:cxn>
                  <a:cxn ang="0">
                    <a:pos x="38" y="29"/>
                  </a:cxn>
                  <a:cxn ang="0">
                    <a:pos x="31" y="28"/>
                  </a:cxn>
                  <a:cxn ang="0">
                    <a:pos x="35" y="22"/>
                  </a:cxn>
                  <a:cxn ang="0">
                    <a:pos x="29" y="17"/>
                  </a:cxn>
                  <a:cxn ang="0">
                    <a:pos x="14" y="15"/>
                  </a:cxn>
                  <a:cxn ang="0">
                    <a:pos x="7" y="15"/>
                  </a:cxn>
                  <a:cxn ang="0">
                    <a:pos x="13" y="12"/>
                  </a:cxn>
                  <a:cxn ang="0">
                    <a:pos x="11" y="9"/>
                  </a:cxn>
                  <a:cxn ang="0">
                    <a:pos x="23" y="5"/>
                  </a:cxn>
                </a:cxnLst>
                <a:rect l="0" t="0" r="r" b="b"/>
                <a:pathLst>
                  <a:path w="162" h="73">
                    <a:moveTo>
                      <a:pt x="39" y="4"/>
                    </a:moveTo>
                    <a:cubicBezTo>
                      <a:pt x="42" y="3"/>
                      <a:pt x="42" y="4"/>
                      <a:pt x="45" y="4"/>
                    </a:cubicBezTo>
                    <a:cubicBezTo>
                      <a:pt x="47" y="3"/>
                      <a:pt x="47" y="4"/>
                      <a:pt x="50" y="3"/>
                    </a:cubicBezTo>
                    <a:cubicBezTo>
                      <a:pt x="53" y="2"/>
                      <a:pt x="54" y="4"/>
                      <a:pt x="57" y="3"/>
                    </a:cubicBezTo>
                    <a:cubicBezTo>
                      <a:pt x="59" y="2"/>
                      <a:pt x="59" y="5"/>
                      <a:pt x="63" y="4"/>
                    </a:cubicBezTo>
                    <a:cubicBezTo>
                      <a:pt x="66" y="2"/>
                      <a:pt x="71" y="5"/>
                      <a:pt x="70" y="4"/>
                    </a:cubicBezTo>
                    <a:cubicBezTo>
                      <a:pt x="70" y="2"/>
                      <a:pt x="72" y="2"/>
                      <a:pt x="75" y="3"/>
                    </a:cubicBezTo>
                    <a:cubicBezTo>
                      <a:pt x="78" y="4"/>
                      <a:pt x="80" y="3"/>
                      <a:pt x="82" y="2"/>
                    </a:cubicBezTo>
                    <a:cubicBezTo>
                      <a:pt x="84" y="2"/>
                      <a:pt x="85" y="4"/>
                      <a:pt x="88" y="3"/>
                    </a:cubicBezTo>
                    <a:cubicBezTo>
                      <a:pt x="90" y="2"/>
                      <a:pt x="90" y="4"/>
                      <a:pt x="92" y="3"/>
                    </a:cubicBezTo>
                    <a:cubicBezTo>
                      <a:pt x="95" y="3"/>
                      <a:pt x="93" y="4"/>
                      <a:pt x="98" y="3"/>
                    </a:cubicBezTo>
                    <a:cubicBezTo>
                      <a:pt x="102" y="2"/>
                      <a:pt x="106" y="2"/>
                      <a:pt x="105" y="3"/>
                    </a:cubicBezTo>
                    <a:cubicBezTo>
                      <a:pt x="103" y="4"/>
                      <a:pt x="103" y="4"/>
                      <a:pt x="109" y="2"/>
                    </a:cubicBezTo>
                    <a:cubicBezTo>
                      <a:pt x="114" y="0"/>
                      <a:pt x="113" y="4"/>
                      <a:pt x="117" y="3"/>
                    </a:cubicBezTo>
                    <a:cubicBezTo>
                      <a:pt x="120" y="2"/>
                      <a:pt x="120" y="4"/>
                      <a:pt x="124" y="3"/>
                    </a:cubicBezTo>
                    <a:cubicBezTo>
                      <a:pt x="128" y="3"/>
                      <a:pt x="127" y="5"/>
                      <a:pt x="130" y="4"/>
                    </a:cubicBezTo>
                    <a:cubicBezTo>
                      <a:pt x="133" y="3"/>
                      <a:pt x="135" y="4"/>
                      <a:pt x="137" y="4"/>
                    </a:cubicBezTo>
                    <a:cubicBezTo>
                      <a:pt x="140" y="3"/>
                      <a:pt x="141" y="4"/>
                      <a:pt x="141" y="5"/>
                    </a:cubicBezTo>
                    <a:cubicBezTo>
                      <a:pt x="142" y="6"/>
                      <a:pt x="142" y="4"/>
                      <a:pt x="143" y="3"/>
                    </a:cubicBezTo>
                    <a:cubicBezTo>
                      <a:pt x="143" y="3"/>
                      <a:pt x="145" y="3"/>
                      <a:pt x="146" y="4"/>
                    </a:cubicBezTo>
                    <a:cubicBezTo>
                      <a:pt x="147" y="4"/>
                      <a:pt x="149" y="4"/>
                      <a:pt x="146" y="5"/>
                    </a:cubicBezTo>
                    <a:cubicBezTo>
                      <a:pt x="144" y="6"/>
                      <a:pt x="144" y="7"/>
                      <a:pt x="144" y="7"/>
                    </a:cubicBezTo>
                    <a:cubicBezTo>
                      <a:pt x="144" y="7"/>
                      <a:pt x="146" y="5"/>
                      <a:pt x="148" y="6"/>
                    </a:cubicBezTo>
                    <a:cubicBezTo>
                      <a:pt x="150" y="6"/>
                      <a:pt x="148" y="8"/>
                      <a:pt x="146" y="9"/>
                    </a:cubicBezTo>
                    <a:cubicBezTo>
                      <a:pt x="144" y="11"/>
                      <a:pt x="147" y="9"/>
                      <a:pt x="149" y="8"/>
                    </a:cubicBezTo>
                    <a:cubicBezTo>
                      <a:pt x="151" y="7"/>
                      <a:pt x="148" y="6"/>
                      <a:pt x="150" y="4"/>
                    </a:cubicBezTo>
                    <a:cubicBezTo>
                      <a:pt x="152" y="2"/>
                      <a:pt x="155" y="4"/>
                      <a:pt x="157" y="4"/>
                    </a:cubicBezTo>
                    <a:cubicBezTo>
                      <a:pt x="159" y="3"/>
                      <a:pt x="162" y="3"/>
                      <a:pt x="159" y="5"/>
                    </a:cubicBezTo>
                    <a:cubicBezTo>
                      <a:pt x="156" y="6"/>
                      <a:pt x="160" y="6"/>
                      <a:pt x="158" y="7"/>
                    </a:cubicBezTo>
                    <a:cubicBezTo>
                      <a:pt x="156" y="8"/>
                      <a:pt x="159" y="8"/>
                      <a:pt x="157" y="10"/>
                    </a:cubicBezTo>
                    <a:cubicBezTo>
                      <a:pt x="155" y="11"/>
                      <a:pt x="155" y="8"/>
                      <a:pt x="153" y="10"/>
                    </a:cubicBezTo>
                    <a:cubicBezTo>
                      <a:pt x="150" y="11"/>
                      <a:pt x="150" y="13"/>
                      <a:pt x="152" y="12"/>
                    </a:cubicBezTo>
                    <a:cubicBezTo>
                      <a:pt x="153" y="11"/>
                      <a:pt x="153" y="12"/>
                      <a:pt x="156" y="12"/>
                    </a:cubicBezTo>
                    <a:cubicBezTo>
                      <a:pt x="159" y="12"/>
                      <a:pt x="156" y="13"/>
                      <a:pt x="153" y="14"/>
                    </a:cubicBezTo>
                    <a:cubicBezTo>
                      <a:pt x="150" y="15"/>
                      <a:pt x="152" y="13"/>
                      <a:pt x="150" y="13"/>
                    </a:cubicBezTo>
                    <a:cubicBezTo>
                      <a:pt x="147" y="14"/>
                      <a:pt x="148" y="15"/>
                      <a:pt x="150" y="16"/>
                    </a:cubicBezTo>
                    <a:cubicBezTo>
                      <a:pt x="152" y="17"/>
                      <a:pt x="147" y="17"/>
                      <a:pt x="149" y="19"/>
                    </a:cubicBezTo>
                    <a:cubicBezTo>
                      <a:pt x="151" y="20"/>
                      <a:pt x="150" y="19"/>
                      <a:pt x="149" y="21"/>
                    </a:cubicBezTo>
                    <a:cubicBezTo>
                      <a:pt x="147" y="22"/>
                      <a:pt x="145" y="19"/>
                      <a:pt x="146" y="21"/>
                    </a:cubicBezTo>
                    <a:cubicBezTo>
                      <a:pt x="147" y="22"/>
                      <a:pt x="143" y="23"/>
                      <a:pt x="141" y="22"/>
                    </a:cubicBezTo>
                    <a:cubicBezTo>
                      <a:pt x="138" y="21"/>
                      <a:pt x="138" y="23"/>
                      <a:pt x="135" y="22"/>
                    </a:cubicBezTo>
                    <a:cubicBezTo>
                      <a:pt x="132" y="21"/>
                      <a:pt x="133" y="22"/>
                      <a:pt x="131" y="22"/>
                    </a:cubicBezTo>
                    <a:cubicBezTo>
                      <a:pt x="128" y="23"/>
                      <a:pt x="128" y="24"/>
                      <a:pt x="130" y="24"/>
                    </a:cubicBezTo>
                    <a:cubicBezTo>
                      <a:pt x="132" y="23"/>
                      <a:pt x="131" y="26"/>
                      <a:pt x="132" y="25"/>
                    </a:cubicBezTo>
                    <a:cubicBezTo>
                      <a:pt x="134" y="25"/>
                      <a:pt x="133" y="26"/>
                      <a:pt x="135" y="26"/>
                    </a:cubicBezTo>
                    <a:cubicBezTo>
                      <a:pt x="136" y="26"/>
                      <a:pt x="136" y="27"/>
                      <a:pt x="137" y="25"/>
                    </a:cubicBezTo>
                    <a:cubicBezTo>
                      <a:pt x="138" y="24"/>
                      <a:pt x="139" y="27"/>
                      <a:pt x="139" y="26"/>
                    </a:cubicBezTo>
                    <a:cubicBezTo>
                      <a:pt x="140" y="25"/>
                      <a:pt x="141" y="26"/>
                      <a:pt x="141" y="28"/>
                    </a:cubicBezTo>
                    <a:cubicBezTo>
                      <a:pt x="141" y="31"/>
                      <a:pt x="139" y="29"/>
                      <a:pt x="139" y="31"/>
                    </a:cubicBezTo>
                    <a:cubicBezTo>
                      <a:pt x="138" y="32"/>
                      <a:pt x="134" y="30"/>
                      <a:pt x="133" y="29"/>
                    </a:cubicBezTo>
                    <a:cubicBezTo>
                      <a:pt x="132" y="28"/>
                      <a:pt x="130" y="28"/>
                      <a:pt x="128" y="28"/>
                    </a:cubicBezTo>
                    <a:cubicBezTo>
                      <a:pt x="126" y="27"/>
                      <a:pt x="125" y="26"/>
                      <a:pt x="122" y="27"/>
                    </a:cubicBezTo>
                    <a:cubicBezTo>
                      <a:pt x="119" y="27"/>
                      <a:pt x="124" y="27"/>
                      <a:pt x="126" y="28"/>
                    </a:cubicBezTo>
                    <a:cubicBezTo>
                      <a:pt x="128" y="29"/>
                      <a:pt x="125" y="29"/>
                      <a:pt x="123" y="30"/>
                    </a:cubicBezTo>
                    <a:cubicBezTo>
                      <a:pt x="121" y="31"/>
                      <a:pt x="119" y="32"/>
                      <a:pt x="122" y="32"/>
                    </a:cubicBezTo>
                    <a:cubicBezTo>
                      <a:pt x="126" y="31"/>
                      <a:pt x="121" y="33"/>
                      <a:pt x="122" y="33"/>
                    </a:cubicBezTo>
                    <a:cubicBezTo>
                      <a:pt x="124" y="33"/>
                      <a:pt x="126" y="32"/>
                      <a:pt x="126" y="31"/>
                    </a:cubicBezTo>
                    <a:cubicBezTo>
                      <a:pt x="127" y="30"/>
                      <a:pt x="131" y="32"/>
                      <a:pt x="133" y="32"/>
                    </a:cubicBezTo>
                    <a:cubicBezTo>
                      <a:pt x="136" y="32"/>
                      <a:pt x="135" y="32"/>
                      <a:pt x="136" y="32"/>
                    </a:cubicBezTo>
                    <a:cubicBezTo>
                      <a:pt x="137" y="33"/>
                      <a:pt x="132" y="33"/>
                      <a:pt x="133" y="34"/>
                    </a:cubicBezTo>
                    <a:cubicBezTo>
                      <a:pt x="134" y="35"/>
                      <a:pt x="128" y="35"/>
                      <a:pt x="129" y="36"/>
                    </a:cubicBezTo>
                    <a:cubicBezTo>
                      <a:pt x="130" y="37"/>
                      <a:pt x="124" y="36"/>
                      <a:pt x="124" y="37"/>
                    </a:cubicBezTo>
                    <a:cubicBezTo>
                      <a:pt x="125" y="38"/>
                      <a:pt x="120" y="37"/>
                      <a:pt x="120" y="38"/>
                    </a:cubicBezTo>
                    <a:cubicBezTo>
                      <a:pt x="121" y="39"/>
                      <a:pt x="117" y="38"/>
                      <a:pt x="115" y="39"/>
                    </a:cubicBezTo>
                    <a:cubicBezTo>
                      <a:pt x="112" y="40"/>
                      <a:pt x="113" y="38"/>
                      <a:pt x="111" y="40"/>
                    </a:cubicBezTo>
                    <a:cubicBezTo>
                      <a:pt x="109" y="41"/>
                      <a:pt x="108" y="39"/>
                      <a:pt x="106" y="40"/>
                    </a:cubicBezTo>
                    <a:cubicBezTo>
                      <a:pt x="103" y="41"/>
                      <a:pt x="104" y="39"/>
                      <a:pt x="102" y="38"/>
                    </a:cubicBezTo>
                    <a:cubicBezTo>
                      <a:pt x="101" y="37"/>
                      <a:pt x="103" y="40"/>
                      <a:pt x="100" y="40"/>
                    </a:cubicBezTo>
                    <a:cubicBezTo>
                      <a:pt x="97" y="39"/>
                      <a:pt x="98" y="44"/>
                      <a:pt x="96" y="43"/>
                    </a:cubicBezTo>
                    <a:cubicBezTo>
                      <a:pt x="94" y="42"/>
                      <a:pt x="94" y="45"/>
                      <a:pt x="92" y="45"/>
                    </a:cubicBezTo>
                    <a:cubicBezTo>
                      <a:pt x="90" y="44"/>
                      <a:pt x="87" y="45"/>
                      <a:pt x="88" y="46"/>
                    </a:cubicBezTo>
                    <a:cubicBezTo>
                      <a:pt x="89" y="48"/>
                      <a:pt x="84" y="47"/>
                      <a:pt x="84" y="47"/>
                    </a:cubicBezTo>
                    <a:cubicBezTo>
                      <a:pt x="84" y="47"/>
                      <a:pt x="84" y="47"/>
                      <a:pt x="83" y="46"/>
                    </a:cubicBezTo>
                    <a:cubicBezTo>
                      <a:pt x="83" y="45"/>
                      <a:pt x="79" y="45"/>
                      <a:pt x="80" y="47"/>
                    </a:cubicBezTo>
                    <a:cubicBezTo>
                      <a:pt x="80" y="48"/>
                      <a:pt x="77" y="48"/>
                      <a:pt x="75" y="48"/>
                    </a:cubicBezTo>
                    <a:cubicBezTo>
                      <a:pt x="73" y="48"/>
                      <a:pt x="71" y="49"/>
                      <a:pt x="73" y="50"/>
                    </a:cubicBezTo>
                    <a:cubicBezTo>
                      <a:pt x="74" y="51"/>
                      <a:pt x="71" y="51"/>
                      <a:pt x="69" y="50"/>
                    </a:cubicBezTo>
                    <a:cubicBezTo>
                      <a:pt x="66" y="50"/>
                      <a:pt x="67" y="52"/>
                      <a:pt x="69" y="53"/>
                    </a:cubicBezTo>
                    <a:cubicBezTo>
                      <a:pt x="70" y="54"/>
                      <a:pt x="65" y="54"/>
                      <a:pt x="66" y="55"/>
                    </a:cubicBezTo>
                    <a:cubicBezTo>
                      <a:pt x="67" y="56"/>
                      <a:pt x="63" y="57"/>
                      <a:pt x="64" y="57"/>
                    </a:cubicBezTo>
                    <a:cubicBezTo>
                      <a:pt x="65" y="58"/>
                      <a:pt x="60" y="58"/>
                      <a:pt x="60" y="59"/>
                    </a:cubicBezTo>
                    <a:cubicBezTo>
                      <a:pt x="61" y="59"/>
                      <a:pt x="56" y="59"/>
                      <a:pt x="58" y="61"/>
                    </a:cubicBezTo>
                    <a:cubicBezTo>
                      <a:pt x="60" y="64"/>
                      <a:pt x="55" y="64"/>
                      <a:pt x="57" y="65"/>
                    </a:cubicBezTo>
                    <a:cubicBezTo>
                      <a:pt x="59" y="66"/>
                      <a:pt x="53" y="66"/>
                      <a:pt x="55" y="67"/>
                    </a:cubicBezTo>
                    <a:cubicBezTo>
                      <a:pt x="57" y="68"/>
                      <a:pt x="51" y="67"/>
                      <a:pt x="52" y="70"/>
                    </a:cubicBezTo>
                    <a:cubicBezTo>
                      <a:pt x="53" y="73"/>
                      <a:pt x="51" y="71"/>
                      <a:pt x="48" y="71"/>
                    </a:cubicBezTo>
                    <a:cubicBezTo>
                      <a:pt x="45" y="72"/>
                      <a:pt x="48" y="71"/>
                      <a:pt x="46" y="70"/>
                    </a:cubicBezTo>
                    <a:cubicBezTo>
                      <a:pt x="45" y="70"/>
                      <a:pt x="47" y="69"/>
                      <a:pt x="44" y="68"/>
                    </a:cubicBezTo>
                    <a:cubicBezTo>
                      <a:pt x="42" y="68"/>
                      <a:pt x="45" y="66"/>
                      <a:pt x="43" y="67"/>
                    </a:cubicBezTo>
                    <a:cubicBezTo>
                      <a:pt x="41" y="67"/>
                      <a:pt x="41" y="68"/>
                      <a:pt x="39" y="68"/>
                    </a:cubicBezTo>
                    <a:cubicBezTo>
                      <a:pt x="38" y="69"/>
                      <a:pt x="39" y="68"/>
                      <a:pt x="37" y="67"/>
                    </a:cubicBezTo>
                    <a:cubicBezTo>
                      <a:pt x="34" y="67"/>
                      <a:pt x="36" y="65"/>
                      <a:pt x="34" y="65"/>
                    </a:cubicBezTo>
                    <a:cubicBezTo>
                      <a:pt x="31" y="64"/>
                      <a:pt x="34" y="62"/>
                      <a:pt x="32" y="62"/>
                    </a:cubicBezTo>
                    <a:cubicBezTo>
                      <a:pt x="29" y="61"/>
                      <a:pt x="32" y="60"/>
                      <a:pt x="30" y="59"/>
                    </a:cubicBezTo>
                    <a:cubicBezTo>
                      <a:pt x="28" y="59"/>
                      <a:pt x="29" y="57"/>
                      <a:pt x="28" y="56"/>
                    </a:cubicBezTo>
                    <a:cubicBezTo>
                      <a:pt x="28" y="54"/>
                      <a:pt x="30" y="55"/>
                      <a:pt x="30" y="54"/>
                    </a:cubicBezTo>
                    <a:cubicBezTo>
                      <a:pt x="30" y="53"/>
                      <a:pt x="31" y="53"/>
                      <a:pt x="32" y="52"/>
                    </a:cubicBezTo>
                    <a:cubicBezTo>
                      <a:pt x="31" y="51"/>
                      <a:pt x="30" y="53"/>
                      <a:pt x="28" y="54"/>
                    </a:cubicBezTo>
                    <a:cubicBezTo>
                      <a:pt x="26" y="55"/>
                      <a:pt x="28" y="51"/>
                      <a:pt x="26" y="49"/>
                    </a:cubicBezTo>
                    <a:cubicBezTo>
                      <a:pt x="24" y="47"/>
                      <a:pt x="25" y="47"/>
                      <a:pt x="27" y="47"/>
                    </a:cubicBezTo>
                    <a:cubicBezTo>
                      <a:pt x="29" y="47"/>
                      <a:pt x="29" y="47"/>
                      <a:pt x="27" y="45"/>
                    </a:cubicBezTo>
                    <a:cubicBezTo>
                      <a:pt x="25" y="43"/>
                      <a:pt x="29" y="44"/>
                      <a:pt x="27" y="43"/>
                    </a:cubicBezTo>
                    <a:cubicBezTo>
                      <a:pt x="26" y="41"/>
                      <a:pt x="31" y="42"/>
                      <a:pt x="30" y="41"/>
                    </a:cubicBezTo>
                    <a:cubicBezTo>
                      <a:pt x="28" y="40"/>
                      <a:pt x="30" y="40"/>
                      <a:pt x="33" y="39"/>
                    </a:cubicBezTo>
                    <a:cubicBezTo>
                      <a:pt x="35" y="38"/>
                      <a:pt x="35" y="41"/>
                      <a:pt x="37" y="40"/>
                    </a:cubicBezTo>
                    <a:cubicBezTo>
                      <a:pt x="39" y="38"/>
                      <a:pt x="34" y="39"/>
                      <a:pt x="35" y="38"/>
                    </a:cubicBezTo>
                    <a:cubicBezTo>
                      <a:pt x="36" y="36"/>
                      <a:pt x="40" y="38"/>
                      <a:pt x="39" y="37"/>
                    </a:cubicBezTo>
                    <a:cubicBezTo>
                      <a:pt x="39" y="36"/>
                      <a:pt x="42" y="36"/>
                      <a:pt x="41" y="35"/>
                    </a:cubicBezTo>
                    <a:cubicBezTo>
                      <a:pt x="40" y="35"/>
                      <a:pt x="42" y="34"/>
                      <a:pt x="41" y="33"/>
                    </a:cubicBezTo>
                    <a:cubicBezTo>
                      <a:pt x="41" y="32"/>
                      <a:pt x="38" y="33"/>
                      <a:pt x="38" y="33"/>
                    </a:cubicBezTo>
                    <a:cubicBezTo>
                      <a:pt x="37" y="33"/>
                      <a:pt x="35" y="32"/>
                      <a:pt x="34" y="32"/>
                    </a:cubicBezTo>
                    <a:cubicBezTo>
                      <a:pt x="33" y="32"/>
                      <a:pt x="32" y="31"/>
                      <a:pt x="33" y="31"/>
                    </a:cubicBezTo>
                    <a:cubicBezTo>
                      <a:pt x="36" y="30"/>
                      <a:pt x="35" y="31"/>
                      <a:pt x="37" y="30"/>
                    </a:cubicBezTo>
                    <a:cubicBezTo>
                      <a:pt x="38" y="30"/>
                      <a:pt x="41" y="31"/>
                      <a:pt x="43" y="31"/>
                    </a:cubicBezTo>
                    <a:cubicBezTo>
                      <a:pt x="44" y="30"/>
                      <a:pt x="41" y="30"/>
                      <a:pt x="42" y="30"/>
                    </a:cubicBezTo>
                    <a:cubicBezTo>
                      <a:pt x="43" y="29"/>
                      <a:pt x="38" y="30"/>
                      <a:pt x="40" y="29"/>
                    </a:cubicBezTo>
                    <a:cubicBezTo>
                      <a:pt x="42" y="27"/>
                      <a:pt x="40" y="28"/>
                      <a:pt x="38" y="29"/>
                    </a:cubicBezTo>
                    <a:cubicBezTo>
                      <a:pt x="37" y="30"/>
                      <a:pt x="35" y="28"/>
                      <a:pt x="36" y="28"/>
                    </a:cubicBezTo>
                    <a:cubicBezTo>
                      <a:pt x="37" y="27"/>
                      <a:pt x="36" y="29"/>
                      <a:pt x="33" y="29"/>
                    </a:cubicBezTo>
                    <a:cubicBezTo>
                      <a:pt x="31" y="29"/>
                      <a:pt x="31" y="29"/>
                      <a:pt x="31" y="28"/>
                    </a:cubicBezTo>
                    <a:cubicBezTo>
                      <a:pt x="31" y="27"/>
                      <a:pt x="30" y="27"/>
                      <a:pt x="32" y="26"/>
                    </a:cubicBezTo>
                    <a:cubicBezTo>
                      <a:pt x="34" y="26"/>
                      <a:pt x="33" y="25"/>
                      <a:pt x="35" y="24"/>
                    </a:cubicBezTo>
                    <a:cubicBezTo>
                      <a:pt x="36" y="24"/>
                      <a:pt x="34" y="23"/>
                      <a:pt x="35" y="22"/>
                    </a:cubicBezTo>
                    <a:cubicBezTo>
                      <a:pt x="37" y="21"/>
                      <a:pt x="32" y="21"/>
                      <a:pt x="34" y="20"/>
                    </a:cubicBezTo>
                    <a:cubicBezTo>
                      <a:pt x="35" y="19"/>
                      <a:pt x="31" y="19"/>
                      <a:pt x="32" y="19"/>
                    </a:cubicBezTo>
                    <a:cubicBezTo>
                      <a:pt x="34" y="18"/>
                      <a:pt x="32" y="17"/>
                      <a:pt x="29" y="17"/>
                    </a:cubicBezTo>
                    <a:cubicBezTo>
                      <a:pt x="27" y="17"/>
                      <a:pt x="29" y="16"/>
                      <a:pt x="26" y="17"/>
                    </a:cubicBezTo>
                    <a:cubicBezTo>
                      <a:pt x="24" y="17"/>
                      <a:pt x="22" y="15"/>
                      <a:pt x="19" y="16"/>
                    </a:cubicBezTo>
                    <a:cubicBezTo>
                      <a:pt x="16" y="16"/>
                      <a:pt x="16" y="15"/>
                      <a:pt x="14" y="15"/>
                    </a:cubicBezTo>
                    <a:cubicBezTo>
                      <a:pt x="12" y="16"/>
                      <a:pt x="12" y="15"/>
                      <a:pt x="10" y="16"/>
                    </a:cubicBezTo>
                    <a:cubicBezTo>
                      <a:pt x="8" y="16"/>
                      <a:pt x="9" y="18"/>
                      <a:pt x="6" y="17"/>
                    </a:cubicBezTo>
                    <a:cubicBezTo>
                      <a:pt x="3" y="15"/>
                      <a:pt x="3" y="16"/>
                      <a:pt x="7" y="15"/>
                    </a:cubicBezTo>
                    <a:cubicBezTo>
                      <a:pt x="10" y="13"/>
                      <a:pt x="8" y="14"/>
                      <a:pt x="12" y="13"/>
                    </a:cubicBezTo>
                    <a:cubicBezTo>
                      <a:pt x="17" y="13"/>
                      <a:pt x="19" y="13"/>
                      <a:pt x="15" y="13"/>
                    </a:cubicBezTo>
                    <a:cubicBezTo>
                      <a:pt x="11" y="12"/>
                      <a:pt x="15" y="11"/>
                      <a:pt x="13" y="12"/>
                    </a:cubicBezTo>
                    <a:cubicBezTo>
                      <a:pt x="10" y="12"/>
                      <a:pt x="7" y="12"/>
                      <a:pt x="5" y="11"/>
                    </a:cubicBezTo>
                    <a:cubicBezTo>
                      <a:pt x="4" y="11"/>
                      <a:pt x="0" y="11"/>
                      <a:pt x="4" y="10"/>
                    </a:cubicBezTo>
                    <a:cubicBezTo>
                      <a:pt x="8" y="8"/>
                      <a:pt x="8" y="9"/>
                      <a:pt x="11" y="9"/>
                    </a:cubicBezTo>
                    <a:cubicBezTo>
                      <a:pt x="15" y="9"/>
                      <a:pt x="14" y="10"/>
                      <a:pt x="16" y="9"/>
                    </a:cubicBezTo>
                    <a:cubicBezTo>
                      <a:pt x="18" y="8"/>
                      <a:pt x="16" y="8"/>
                      <a:pt x="19" y="7"/>
                    </a:cubicBezTo>
                    <a:cubicBezTo>
                      <a:pt x="23" y="6"/>
                      <a:pt x="18" y="5"/>
                      <a:pt x="23" y="5"/>
                    </a:cubicBezTo>
                    <a:cubicBezTo>
                      <a:pt x="28" y="5"/>
                      <a:pt x="29" y="6"/>
                      <a:pt x="33" y="5"/>
                    </a:cubicBezTo>
                    <a:cubicBezTo>
                      <a:pt x="36" y="4"/>
                      <a:pt x="36" y="5"/>
                      <a:pt x="3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3" name="Iceland">
                <a:extLst>
                  <a:ext uri="{FF2B5EF4-FFF2-40B4-BE49-F238E27FC236}">
                    <a16:creationId xmlns:a16="http://schemas.microsoft.com/office/drawing/2014/main" id="{7A86AB45-B099-4661-A051-1682C76AA0DC}"/>
                  </a:ext>
                </a:extLst>
              </p:cNvPr>
              <p:cNvSpPr>
                <a:spLocks/>
              </p:cNvSpPr>
              <p:nvPr/>
            </p:nvSpPr>
            <p:spPr bwMode="auto">
              <a:xfrm>
                <a:off x="2502" y="1271"/>
                <a:ext cx="85" cy="30"/>
              </a:xfrm>
              <a:custGeom>
                <a:avLst/>
                <a:gdLst/>
                <a:ahLst/>
                <a:cxnLst>
                  <a:cxn ang="0">
                    <a:pos x="5" y="11"/>
                  </a:cxn>
                  <a:cxn ang="0">
                    <a:pos x="8" y="11"/>
                  </a:cxn>
                  <a:cxn ang="0">
                    <a:pos x="13" y="12"/>
                  </a:cxn>
                  <a:cxn ang="0">
                    <a:pos x="20" y="12"/>
                  </a:cxn>
                  <a:cxn ang="0">
                    <a:pos x="24" y="11"/>
                  </a:cxn>
                  <a:cxn ang="0">
                    <a:pos x="26" y="10"/>
                  </a:cxn>
                  <a:cxn ang="0">
                    <a:pos x="31" y="8"/>
                  </a:cxn>
                  <a:cxn ang="0">
                    <a:pos x="32" y="8"/>
                  </a:cxn>
                  <a:cxn ang="0">
                    <a:pos x="34" y="6"/>
                  </a:cxn>
                  <a:cxn ang="0">
                    <a:pos x="34" y="6"/>
                  </a:cxn>
                  <a:cxn ang="0">
                    <a:pos x="36" y="5"/>
                  </a:cxn>
                  <a:cxn ang="0">
                    <a:pos x="35" y="4"/>
                  </a:cxn>
                  <a:cxn ang="0">
                    <a:pos x="34" y="3"/>
                  </a:cxn>
                  <a:cxn ang="0">
                    <a:pos x="33" y="3"/>
                  </a:cxn>
                  <a:cxn ang="0">
                    <a:pos x="33" y="2"/>
                  </a:cxn>
                  <a:cxn ang="0">
                    <a:pos x="33" y="1"/>
                  </a:cxn>
                  <a:cxn ang="0">
                    <a:pos x="33" y="0"/>
                  </a:cxn>
                  <a:cxn ang="0">
                    <a:pos x="30" y="1"/>
                  </a:cxn>
                  <a:cxn ang="0">
                    <a:pos x="29" y="1"/>
                  </a:cxn>
                  <a:cxn ang="0">
                    <a:pos x="28" y="0"/>
                  </a:cxn>
                  <a:cxn ang="0">
                    <a:pos x="26" y="0"/>
                  </a:cxn>
                  <a:cxn ang="0">
                    <a:pos x="26" y="1"/>
                  </a:cxn>
                  <a:cxn ang="0">
                    <a:pos x="23" y="2"/>
                  </a:cxn>
                  <a:cxn ang="0">
                    <a:pos x="22" y="3"/>
                  </a:cxn>
                  <a:cxn ang="0">
                    <a:pos x="20" y="2"/>
                  </a:cxn>
                  <a:cxn ang="0">
                    <a:pos x="17" y="2"/>
                  </a:cxn>
                  <a:cxn ang="0">
                    <a:pos x="17" y="3"/>
                  </a:cxn>
                  <a:cxn ang="0">
                    <a:pos x="16" y="2"/>
                  </a:cxn>
                  <a:cxn ang="0">
                    <a:pos x="13" y="3"/>
                  </a:cxn>
                  <a:cxn ang="0">
                    <a:pos x="14" y="4"/>
                  </a:cxn>
                  <a:cxn ang="0">
                    <a:pos x="13" y="4"/>
                  </a:cxn>
                  <a:cxn ang="0">
                    <a:pos x="11" y="5"/>
                  </a:cxn>
                  <a:cxn ang="0">
                    <a:pos x="11" y="6"/>
                  </a:cxn>
                  <a:cxn ang="0">
                    <a:pos x="9" y="4"/>
                  </a:cxn>
                  <a:cxn ang="0">
                    <a:pos x="10" y="4"/>
                  </a:cxn>
                  <a:cxn ang="0">
                    <a:pos x="11" y="3"/>
                  </a:cxn>
                  <a:cxn ang="0">
                    <a:pos x="9" y="1"/>
                  </a:cxn>
                  <a:cxn ang="0">
                    <a:pos x="6" y="1"/>
                  </a:cxn>
                  <a:cxn ang="0">
                    <a:pos x="7" y="1"/>
                  </a:cxn>
                  <a:cxn ang="0">
                    <a:pos x="7" y="2"/>
                  </a:cxn>
                  <a:cxn ang="0">
                    <a:pos x="7" y="3"/>
                  </a:cxn>
                  <a:cxn ang="0">
                    <a:pos x="4" y="2"/>
                  </a:cxn>
                  <a:cxn ang="0">
                    <a:pos x="3" y="3"/>
                  </a:cxn>
                  <a:cxn ang="0">
                    <a:pos x="3" y="3"/>
                  </a:cxn>
                  <a:cxn ang="0">
                    <a:pos x="4" y="3"/>
                  </a:cxn>
                  <a:cxn ang="0">
                    <a:pos x="2" y="3"/>
                  </a:cxn>
                  <a:cxn ang="0">
                    <a:pos x="2" y="4"/>
                  </a:cxn>
                  <a:cxn ang="0">
                    <a:pos x="0" y="4"/>
                  </a:cxn>
                  <a:cxn ang="0">
                    <a:pos x="1" y="5"/>
                  </a:cxn>
                  <a:cxn ang="0">
                    <a:pos x="5" y="4"/>
                  </a:cxn>
                  <a:cxn ang="0">
                    <a:pos x="6" y="4"/>
                  </a:cxn>
                  <a:cxn ang="0">
                    <a:pos x="9" y="5"/>
                  </a:cxn>
                  <a:cxn ang="0">
                    <a:pos x="7" y="6"/>
                  </a:cxn>
                  <a:cxn ang="0">
                    <a:pos x="8" y="6"/>
                  </a:cxn>
                  <a:cxn ang="0">
                    <a:pos x="1" y="7"/>
                  </a:cxn>
                  <a:cxn ang="0">
                    <a:pos x="2" y="7"/>
                  </a:cxn>
                  <a:cxn ang="0">
                    <a:pos x="6" y="7"/>
                  </a:cxn>
                  <a:cxn ang="0">
                    <a:pos x="6" y="8"/>
                  </a:cxn>
                  <a:cxn ang="0">
                    <a:pos x="7" y="9"/>
                  </a:cxn>
                  <a:cxn ang="0">
                    <a:pos x="8" y="9"/>
                  </a:cxn>
                  <a:cxn ang="0">
                    <a:pos x="4" y="10"/>
                  </a:cxn>
                  <a:cxn ang="0">
                    <a:pos x="4" y="11"/>
                  </a:cxn>
                </a:cxnLst>
                <a:rect l="0" t="0" r="r" b="b"/>
                <a:pathLst>
                  <a:path w="36" h="13">
                    <a:moveTo>
                      <a:pt x="4" y="11"/>
                    </a:moveTo>
                    <a:cubicBezTo>
                      <a:pt x="4" y="11"/>
                      <a:pt x="5" y="11"/>
                      <a:pt x="5" y="11"/>
                    </a:cubicBezTo>
                    <a:cubicBezTo>
                      <a:pt x="6" y="11"/>
                      <a:pt x="7" y="11"/>
                      <a:pt x="8" y="11"/>
                    </a:cubicBezTo>
                    <a:cubicBezTo>
                      <a:pt x="8" y="11"/>
                      <a:pt x="8" y="11"/>
                      <a:pt x="8" y="11"/>
                    </a:cubicBezTo>
                    <a:cubicBezTo>
                      <a:pt x="10" y="10"/>
                      <a:pt x="11" y="12"/>
                      <a:pt x="12" y="12"/>
                    </a:cubicBezTo>
                    <a:cubicBezTo>
                      <a:pt x="13" y="12"/>
                      <a:pt x="13" y="12"/>
                      <a:pt x="13" y="12"/>
                    </a:cubicBezTo>
                    <a:cubicBezTo>
                      <a:pt x="14" y="12"/>
                      <a:pt x="16" y="13"/>
                      <a:pt x="17" y="12"/>
                    </a:cubicBezTo>
                    <a:cubicBezTo>
                      <a:pt x="18" y="12"/>
                      <a:pt x="19" y="12"/>
                      <a:pt x="20" y="12"/>
                    </a:cubicBezTo>
                    <a:cubicBezTo>
                      <a:pt x="20" y="12"/>
                      <a:pt x="21" y="11"/>
                      <a:pt x="21" y="11"/>
                    </a:cubicBezTo>
                    <a:cubicBezTo>
                      <a:pt x="22" y="11"/>
                      <a:pt x="23" y="11"/>
                      <a:pt x="24" y="11"/>
                    </a:cubicBezTo>
                    <a:cubicBezTo>
                      <a:pt x="25" y="11"/>
                      <a:pt x="25" y="10"/>
                      <a:pt x="25" y="10"/>
                    </a:cubicBezTo>
                    <a:cubicBezTo>
                      <a:pt x="26" y="10"/>
                      <a:pt x="26" y="10"/>
                      <a:pt x="26" y="10"/>
                    </a:cubicBezTo>
                    <a:cubicBezTo>
                      <a:pt x="27" y="9"/>
                      <a:pt x="27" y="9"/>
                      <a:pt x="28" y="9"/>
                    </a:cubicBezTo>
                    <a:cubicBezTo>
                      <a:pt x="29" y="8"/>
                      <a:pt x="30" y="8"/>
                      <a:pt x="31" y="8"/>
                    </a:cubicBezTo>
                    <a:cubicBezTo>
                      <a:pt x="31" y="8"/>
                      <a:pt x="31" y="8"/>
                      <a:pt x="31" y="8"/>
                    </a:cubicBezTo>
                    <a:cubicBezTo>
                      <a:pt x="32" y="8"/>
                      <a:pt x="32" y="8"/>
                      <a:pt x="32" y="8"/>
                    </a:cubicBezTo>
                    <a:cubicBezTo>
                      <a:pt x="33" y="8"/>
                      <a:pt x="33" y="8"/>
                      <a:pt x="33" y="8"/>
                    </a:cubicBezTo>
                    <a:cubicBezTo>
                      <a:pt x="33" y="7"/>
                      <a:pt x="33" y="7"/>
                      <a:pt x="34" y="6"/>
                    </a:cubicBezTo>
                    <a:cubicBezTo>
                      <a:pt x="34" y="6"/>
                      <a:pt x="34" y="7"/>
                      <a:pt x="34" y="6"/>
                    </a:cubicBezTo>
                    <a:cubicBezTo>
                      <a:pt x="34" y="6"/>
                      <a:pt x="34" y="6"/>
                      <a:pt x="34" y="6"/>
                    </a:cubicBezTo>
                    <a:cubicBezTo>
                      <a:pt x="35" y="6"/>
                      <a:pt x="35" y="6"/>
                      <a:pt x="35" y="5"/>
                    </a:cubicBezTo>
                    <a:cubicBezTo>
                      <a:pt x="35" y="5"/>
                      <a:pt x="35" y="5"/>
                      <a:pt x="36" y="5"/>
                    </a:cubicBezTo>
                    <a:cubicBezTo>
                      <a:pt x="36" y="5"/>
                      <a:pt x="36" y="5"/>
                      <a:pt x="36" y="4"/>
                    </a:cubicBezTo>
                    <a:cubicBezTo>
                      <a:pt x="36" y="4"/>
                      <a:pt x="35" y="4"/>
                      <a:pt x="35" y="4"/>
                    </a:cubicBezTo>
                    <a:cubicBezTo>
                      <a:pt x="35" y="4"/>
                      <a:pt x="36" y="4"/>
                      <a:pt x="35" y="3"/>
                    </a:cubicBezTo>
                    <a:cubicBezTo>
                      <a:pt x="35" y="3"/>
                      <a:pt x="35" y="3"/>
                      <a:pt x="34" y="3"/>
                    </a:cubicBezTo>
                    <a:cubicBezTo>
                      <a:pt x="34" y="3"/>
                      <a:pt x="34" y="3"/>
                      <a:pt x="34" y="3"/>
                    </a:cubicBezTo>
                    <a:cubicBezTo>
                      <a:pt x="33" y="3"/>
                      <a:pt x="33" y="3"/>
                      <a:pt x="33" y="3"/>
                    </a:cubicBezTo>
                    <a:cubicBezTo>
                      <a:pt x="33" y="3"/>
                      <a:pt x="32" y="3"/>
                      <a:pt x="32" y="3"/>
                    </a:cubicBezTo>
                    <a:cubicBezTo>
                      <a:pt x="32" y="2"/>
                      <a:pt x="33" y="2"/>
                      <a:pt x="33" y="2"/>
                    </a:cubicBezTo>
                    <a:cubicBezTo>
                      <a:pt x="33" y="1"/>
                      <a:pt x="32" y="2"/>
                      <a:pt x="32" y="2"/>
                    </a:cubicBezTo>
                    <a:cubicBezTo>
                      <a:pt x="31" y="1"/>
                      <a:pt x="32" y="1"/>
                      <a:pt x="33" y="1"/>
                    </a:cubicBezTo>
                    <a:cubicBezTo>
                      <a:pt x="33" y="1"/>
                      <a:pt x="33" y="1"/>
                      <a:pt x="33" y="1"/>
                    </a:cubicBezTo>
                    <a:cubicBezTo>
                      <a:pt x="33" y="1"/>
                      <a:pt x="33" y="0"/>
                      <a:pt x="33" y="0"/>
                    </a:cubicBezTo>
                    <a:cubicBezTo>
                      <a:pt x="32" y="0"/>
                      <a:pt x="31" y="1"/>
                      <a:pt x="31" y="1"/>
                    </a:cubicBezTo>
                    <a:cubicBezTo>
                      <a:pt x="30" y="1"/>
                      <a:pt x="30" y="1"/>
                      <a:pt x="30" y="1"/>
                    </a:cubicBezTo>
                    <a:cubicBezTo>
                      <a:pt x="29" y="1"/>
                      <a:pt x="29" y="1"/>
                      <a:pt x="30" y="1"/>
                    </a:cubicBezTo>
                    <a:cubicBezTo>
                      <a:pt x="30" y="1"/>
                      <a:pt x="30" y="1"/>
                      <a:pt x="29" y="1"/>
                    </a:cubicBezTo>
                    <a:cubicBezTo>
                      <a:pt x="29" y="1"/>
                      <a:pt x="28" y="0"/>
                      <a:pt x="28" y="0"/>
                    </a:cubicBezTo>
                    <a:cubicBezTo>
                      <a:pt x="28" y="0"/>
                      <a:pt x="28" y="0"/>
                      <a:pt x="28" y="0"/>
                    </a:cubicBezTo>
                    <a:cubicBezTo>
                      <a:pt x="28" y="0"/>
                      <a:pt x="27" y="0"/>
                      <a:pt x="27" y="0"/>
                    </a:cubicBezTo>
                    <a:cubicBezTo>
                      <a:pt x="27" y="0"/>
                      <a:pt x="26" y="0"/>
                      <a:pt x="26" y="0"/>
                    </a:cubicBezTo>
                    <a:cubicBezTo>
                      <a:pt x="27" y="1"/>
                      <a:pt x="26" y="1"/>
                      <a:pt x="26" y="1"/>
                    </a:cubicBezTo>
                    <a:cubicBezTo>
                      <a:pt x="26" y="1"/>
                      <a:pt x="27" y="1"/>
                      <a:pt x="26" y="1"/>
                    </a:cubicBezTo>
                    <a:cubicBezTo>
                      <a:pt x="26" y="2"/>
                      <a:pt x="25" y="1"/>
                      <a:pt x="25" y="1"/>
                    </a:cubicBezTo>
                    <a:cubicBezTo>
                      <a:pt x="24" y="1"/>
                      <a:pt x="24" y="2"/>
                      <a:pt x="23" y="2"/>
                    </a:cubicBezTo>
                    <a:cubicBezTo>
                      <a:pt x="23" y="2"/>
                      <a:pt x="22" y="2"/>
                      <a:pt x="21" y="2"/>
                    </a:cubicBezTo>
                    <a:cubicBezTo>
                      <a:pt x="21" y="2"/>
                      <a:pt x="22" y="3"/>
                      <a:pt x="22" y="3"/>
                    </a:cubicBezTo>
                    <a:cubicBezTo>
                      <a:pt x="21" y="3"/>
                      <a:pt x="21" y="3"/>
                      <a:pt x="20" y="2"/>
                    </a:cubicBezTo>
                    <a:cubicBezTo>
                      <a:pt x="20" y="2"/>
                      <a:pt x="20" y="2"/>
                      <a:pt x="20" y="2"/>
                    </a:cubicBezTo>
                    <a:cubicBezTo>
                      <a:pt x="19" y="2"/>
                      <a:pt x="19" y="1"/>
                      <a:pt x="19" y="1"/>
                    </a:cubicBezTo>
                    <a:cubicBezTo>
                      <a:pt x="18" y="2"/>
                      <a:pt x="17" y="2"/>
                      <a:pt x="17" y="2"/>
                    </a:cubicBezTo>
                    <a:cubicBezTo>
                      <a:pt x="17" y="2"/>
                      <a:pt x="17" y="3"/>
                      <a:pt x="17" y="3"/>
                    </a:cubicBezTo>
                    <a:cubicBezTo>
                      <a:pt x="17" y="3"/>
                      <a:pt x="17" y="3"/>
                      <a:pt x="17" y="3"/>
                    </a:cubicBezTo>
                    <a:cubicBezTo>
                      <a:pt x="16" y="3"/>
                      <a:pt x="16" y="3"/>
                      <a:pt x="16" y="2"/>
                    </a:cubicBezTo>
                    <a:cubicBezTo>
                      <a:pt x="16" y="2"/>
                      <a:pt x="16" y="2"/>
                      <a:pt x="16" y="2"/>
                    </a:cubicBezTo>
                    <a:cubicBezTo>
                      <a:pt x="16" y="2"/>
                      <a:pt x="15" y="2"/>
                      <a:pt x="14" y="2"/>
                    </a:cubicBezTo>
                    <a:cubicBezTo>
                      <a:pt x="14" y="2"/>
                      <a:pt x="14" y="3"/>
                      <a:pt x="13" y="3"/>
                    </a:cubicBezTo>
                    <a:cubicBezTo>
                      <a:pt x="13" y="3"/>
                      <a:pt x="14" y="3"/>
                      <a:pt x="14" y="3"/>
                    </a:cubicBezTo>
                    <a:cubicBezTo>
                      <a:pt x="14" y="3"/>
                      <a:pt x="14" y="4"/>
                      <a:pt x="14" y="4"/>
                    </a:cubicBezTo>
                    <a:cubicBezTo>
                      <a:pt x="14" y="4"/>
                      <a:pt x="13" y="4"/>
                      <a:pt x="13" y="4"/>
                    </a:cubicBezTo>
                    <a:cubicBezTo>
                      <a:pt x="13" y="4"/>
                      <a:pt x="13" y="4"/>
                      <a:pt x="13" y="4"/>
                    </a:cubicBezTo>
                    <a:cubicBezTo>
                      <a:pt x="12" y="4"/>
                      <a:pt x="12" y="4"/>
                      <a:pt x="11" y="5"/>
                    </a:cubicBezTo>
                    <a:cubicBezTo>
                      <a:pt x="11" y="5"/>
                      <a:pt x="11" y="5"/>
                      <a:pt x="11" y="5"/>
                    </a:cubicBezTo>
                    <a:cubicBezTo>
                      <a:pt x="11" y="5"/>
                      <a:pt x="11" y="5"/>
                      <a:pt x="11" y="5"/>
                    </a:cubicBezTo>
                    <a:cubicBezTo>
                      <a:pt x="11" y="6"/>
                      <a:pt x="11" y="6"/>
                      <a:pt x="11" y="6"/>
                    </a:cubicBezTo>
                    <a:cubicBezTo>
                      <a:pt x="10" y="5"/>
                      <a:pt x="11" y="5"/>
                      <a:pt x="11" y="4"/>
                    </a:cubicBezTo>
                    <a:cubicBezTo>
                      <a:pt x="10" y="4"/>
                      <a:pt x="10" y="4"/>
                      <a:pt x="9" y="4"/>
                    </a:cubicBezTo>
                    <a:cubicBezTo>
                      <a:pt x="10" y="4"/>
                      <a:pt x="10" y="4"/>
                      <a:pt x="10" y="4"/>
                    </a:cubicBezTo>
                    <a:cubicBezTo>
                      <a:pt x="10" y="4"/>
                      <a:pt x="10" y="4"/>
                      <a:pt x="10" y="4"/>
                    </a:cubicBezTo>
                    <a:cubicBezTo>
                      <a:pt x="11" y="3"/>
                      <a:pt x="11" y="3"/>
                      <a:pt x="11" y="3"/>
                    </a:cubicBezTo>
                    <a:cubicBezTo>
                      <a:pt x="11" y="3"/>
                      <a:pt x="11" y="3"/>
                      <a:pt x="11" y="3"/>
                    </a:cubicBezTo>
                    <a:cubicBezTo>
                      <a:pt x="10" y="2"/>
                      <a:pt x="10" y="2"/>
                      <a:pt x="9" y="2"/>
                    </a:cubicBezTo>
                    <a:cubicBezTo>
                      <a:pt x="9" y="2"/>
                      <a:pt x="9" y="1"/>
                      <a:pt x="9" y="1"/>
                    </a:cubicBezTo>
                    <a:cubicBezTo>
                      <a:pt x="8" y="1"/>
                      <a:pt x="9" y="1"/>
                      <a:pt x="8" y="1"/>
                    </a:cubicBezTo>
                    <a:cubicBezTo>
                      <a:pt x="7" y="1"/>
                      <a:pt x="6" y="1"/>
                      <a:pt x="6" y="1"/>
                    </a:cubicBezTo>
                    <a:cubicBezTo>
                      <a:pt x="6" y="1"/>
                      <a:pt x="6" y="1"/>
                      <a:pt x="6" y="1"/>
                    </a:cubicBezTo>
                    <a:cubicBezTo>
                      <a:pt x="6" y="1"/>
                      <a:pt x="7" y="1"/>
                      <a:pt x="7" y="1"/>
                    </a:cubicBezTo>
                    <a:cubicBezTo>
                      <a:pt x="7" y="1"/>
                      <a:pt x="7" y="1"/>
                      <a:pt x="7" y="1"/>
                    </a:cubicBezTo>
                    <a:cubicBezTo>
                      <a:pt x="7" y="2"/>
                      <a:pt x="7" y="2"/>
                      <a:pt x="7" y="2"/>
                    </a:cubicBezTo>
                    <a:cubicBezTo>
                      <a:pt x="7" y="2"/>
                      <a:pt x="7" y="2"/>
                      <a:pt x="7" y="2"/>
                    </a:cubicBezTo>
                    <a:cubicBezTo>
                      <a:pt x="8" y="2"/>
                      <a:pt x="8" y="3"/>
                      <a:pt x="7" y="3"/>
                    </a:cubicBezTo>
                    <a:cubicBezTo>
                      <a:pt x="7" y="3"/>
                      <a:pt x="6" y="2"/>
                      <a:pt x="5" y="2"/>
                    </a:cubicBezTo>
                    <a:cubicBezTo>
                      <a:pt x="5" y="2"/>
                      <a:pt x="4" y="2"/>
                      <a:pt x="4" y="2"/>
                    </a:cubicBezTo>
                    <a:cubicBezTo>
                      <a:pt x="4" y="2"/>
                      <a:pt x="5" y="2"/>
                      <a:pt x="4" y="2"/>
                    </a:cubicBezTo>
                    <a:cubicBezTo>
                      <a:pt x="4" y="2"/>
                      <a:pt x="3" y="2"/>
                      <a:pt x="3" y="3"/>
                    </a:cubicBezTo>
                    <a:cubicBezTo>
                      <a:pt x="3" y="3"/>
                      <a:pt x="4" y="3"/>
                      <a:pt x="4" y="3"/>
                    </a:cubicBezTo>
                    <a:cubicBezTo>
                      <a:pt x="3" y="3"/>
                      <a:pt x="3" y="3"/>
                      <a:pt x="3" y="3"/>
                    </a:cubicBezTo>
                    <a:cubicBezTo>
                      <a:pt x="3" y="3"/>
                      <a:pt x="3" y="3"/>
                      <a:pt x="4" y="3"/>
                    </a:cubicBezTo>
                    <a:cubicBezTo>
                      <a:pt x="4" y="3"/>
                      <a:pt x="4" y="3"/>
                      <a:pt x="4" y="3"/>
                    </a:cubicBezTo>
                    <a:cubicBezTo>
                      <a:pt x="4" y="4"/>
                      <a:pt x="4" y="4"/>
                      <a:pt x="3" y="4"/>
                    </a:cubicBezTo>
                    <a:cubicBezTo>
                      <a:pt x="3" y="4"/>
                      <a:pt x="3" y="3"/>
                      <a:pt x="2" y="3"/>
                    </a:cubicBezTo>
                    <a:cubicBezTo>
                      <a:pt x="2" y="3"/>
                      <a:pt x="2" y="3"/>
                      <a:pt x="2" y="3"/>
                    </a:cubicBezTo>
                    <a:cubicBezTo>
                      <a:pt x="2" y="4"/>
                      <a:pt x="2" y="4"/>
                      <a:pt x="2" y="4"/>
                    </a:cubicBezTo>
                    <a:cubicBezTo>
                      <a:pt x="2" y="4"/>
                      <a:pt x="2" y="4"/>
                      <a:pt x="2" y="4"/>
                    </a:cubicBezTo>
                    <a:cubicBezTo>
                      <a:pt x="1" y="4"/>
                      <a:pt x="1" y="4"/>
                      <a:pt x="0" y="4"/>
                    </a:cubicBezTo>
                    <a:cubicBezTo>
                      <a:pt x="0" y="4"/>
                      <a:pt x="0" y="4"/>
                      <a:pt x="0" y="5"/>
                    </a:cubicBezTo>
                    <a:cubicBezTo>
                      <a:pt x="0" y="5"/>
                      <a:pt x="1" y="5"/>
                      <a:pt x="1" y="5"/>
                    </a:cubicBezTo>
                    <a:cubicBezTo>
                      <a:pt x="2" y="5"/>
                      <a:pt x="2" y="5"/>
                      <a:pt x="3" y="5"/>
                    </a:cubicBezTo>
                    <a:cubicBezTo>
                      <a:pt x="4" y="5"/>
                      <a:pt x="4" y="4"/>
                      <a:pt x="5" y="4"/>
                    </a:cubicBezTo>
                    <a:cubicBezTo>
                      <a:pt x="5" y="4"/>
                      <a:pt x="5" y="4"/>
                      <a:pt x="5" y="4"/>
                    </a:cubicBezTo>
                    <a:cubicBezTo>
                      <a:pt x="6" y="4"/>
                      <a:pt x="6" y="4"/>
                      <a:pt x="6" y="4"/>
                    </a:cubicBezTo>
                    <a:cubicBezTo>
                      <a:pt x="7" y="5"/>
                      <a:pt x="8" y="5"/>
                      <a:pt x="9" y="5"/>
                    </a:cubicBezTo>
                    <a:cubicBezTo>
                      <a:pt x="9" y="5"/>
                      <a:pt x="9" y="5"/>
                      <a:pt x="9" y="5"/>
                    </a:cubicBezTo>
                    <a:cubicBezTo>
                      <a:pt x="8" y="5"/>
                      <a:pt x="6" y="5"/>
                      <a:pt x="6" y="6"/>
                    </a:cubicBezTo>
                    <a:cubicBezTo>
                      <a:pt x="6" y="6"/>
                      <a:pt x="7" y="6"/>
                      <a:pt x="7" y="6"/>
                    </a:cubicBezTo>
                    <a:cubicBezTo>
                      <a:pt x="7" y="6"/>
                      <a:pt x="7" y="6"/>
                      <a:pt x="7" y="6"/>
                    </a:cubicBezTo>
                    <a:cubicBezTo>
                      <a:pt x="7" y="6"/>
                      <a:pt x="9" y="6"/>
                      <a:pt x="8" y="6"/>
                    </a:cubicBezTo>
                    <a:cubicBezTo>
                      <a:pt x="8" y="7"/>
                      <a:pt x="6" y="6"/>
                      <a:pt x="5" y="6"/>
                    </a:cubicBezTo>
                    <a:cubicBezTo>
                      <a:pt x="3" y="7"/>
                      <a:pt x="2" y="7"/>
                      <a:pt x="1" y="7"/>
                    </a:cubicBezTo>
                    <a:cubicBezTo>
                      <a:pt x="1" y="7"/>
                      <a:pt x="1" y="7"/>
                      <a:pt x="1" y="7"/>
                    </a:cubicBezTo>
                    <a:cubicBezTo>
                      <a:pt x="1" y="7"/>
                      <a:pt x="1" y="7"/>
                      <a:pt x="2" y="7"/>
                    </a:cubicBezTo>
                    <a:cubicBezTo>
                      <a:pt x="2" y="7"/>
                      <a:pt x="2" y="8"/>
                      <a:pt x="2" y="7"/>
                    </a:cubicBezTo>
                    <a:cubicBezTo>
                      <a:pt x="3" y="7"/>
                      <a:pt x="5" y="7"/>
                      <a:pt x="6" y="7"/>
                    </a:cubicBezTo>
                    <a:cubicBezTo>
                      <a:pt x="6" y="7"/>
                      <a:pt x="5" y="8"/>
                      <a:pt x="6" y="8"/>
                    </a:cubicBezTo>
                    <a:cubicBezTo>
                      <a:pt x="6" y="8"/>
                      <a:pt x="6" y="8"/>
                      <a:pt x="6" y="8"/>
                    </a:cubicBezTo>
                    <a:cubicBezTo>
                      <a:pt x="6" y="9"/>
                      <a:pt x="7" y="8"/>
                      <a:pt x="7" y="8"/>
                    </a:cubicBezTo>
                    <a:cubicBezTo>
                      <a:pt x="8" y="8"/>
                      <a:pt x="7" y="9"/>
                      <a:pt x="7" y="9"/>
                    </a:cubicBezTo>
                    <a:cubicBezTo>
                      <a:pt x="7" y="9"/>
                      <a:pt x="8" y="9"/>
                      <a:pt x="8" y="9"/>
                    </a:cubicBezTo>
                    <a:cubicBezTo>
                      <a:pt x="8" y="9"/>
                      <a:pt x="8" y="9"/>
                      <a:pt x="8" y="9"/>
                    </a:cubicBezTo>
                    <a:cubicBezTo>
                      <a:pt x="8" y="9"/>
                      <a:pt x="7" y="9"/>
                      <a:pt x="7" y="9"/>
                    </a:cubicBezTo>
                    <a:cubicBezTo>
                      <a:pt x="7" y="10"/>
                      <a:pt x="5" y="10"/>
                      <a:pt x="4" y="10"/>
                    </a:cubicBezTo>
                    <a:cubicBezTo>
                      <a:pt x="4" y="10"/>
                      <a:pt x="4" y="11"/>
                      <a:pt x="4" y="11"/>
                    </a:cubicBezTo>
                    <a:cubicBezTo>
                      <a:pt x="4"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4" name="Freeform 128">
                <a:extLst>
                  <a:ext uri="{FF2B5EF4-FFF2-40B4-BE49-F238E27FC236}">
                    <a16:creationId xmlns:a16="http://schemas.microsoft.com/office/drawing/2014/main" id="{574C2546-3ADE-44E2-8D35-B1E51F20E584}"/>
                  </a:ext>
                </a:extLst>
              </p:cNvPr>
              <p:cNvSpPr>
                <a:spLocks/>
              </p:cNvSpPr>
              <p:nvPr/>
            </p:nvSpPr>
            <p:spPr bwMode="auto">
              <a:xfrm>
                <a:off x="2270" y="1242"/>
                <a:ext cx="21" cy="7"/>
              </a:xfrm>
              <a:custGeom>
                <a:avLst/>
                <a:gdLst/>
                <a:ahLst/>
                <a:cxnLst>
                  <a:cxn ang="0">
                    <a:pos x="5" y="0"/>
                  </a:cxn>
                  <a:cxn ang="0">
                    <a:pos x="4" y="0"/>
                  </a:cxn>
                  <a:cxn ang="0">
                    <a:pos x="2" y="0"/>
                  </a:cxn>
                  <a:cxn ang="0">
                    <a:pos x="0" y="0"/>
                  </a:cxn>
                  <a:cxn ang="0">
                    <a:pos x="1" y="1"/>
                  </a:cxn>
                  <a:cxn ang="0">
                    <a:pos x="2" y="2"/>
                  </a:cxn>
                  <a:cxn ang="0">
                    <a:pos x="4" y="3"/>
                  </a:cxn>
                  <a:cxn ang="0">
                    <a:pos x="7" y="3"/>
                  </a:cxn>
                  <a:cxn ang="0">
                    <a:pos x="8" y="1"/>
                  </a:cxn>
                  <a:cxn ang="0">
                    <a:pos x="5" y="0"/>
                  </a:cxn>
                </a:cxnLst>
                <a:rect l="0" t="0" r="r" b="b"/>
                <a:pathLst>
                  <a:path w="9" h="3">
                    <a:moveTo>
                      <a:pt x="5" y="0"/>
                    </a:moveTo>
                    <a:cubicBezTo>
                      <a:pt x="5" y="0"/>
                      <a:pt x="4" y="0"/>
                      <a:pt x="4" y="0"/>
                    </a:cubicBezTo>
                    <a:cubicBezTo>
                      <a:pt x="3" y="0"/>
                      <a:pt x="3" y="0"/>
                      <a:pt x="2" y="0"/>
                    </a:cubicBezTo>
                    <a:cubicBezTo>
                      <a:pt x="1" y="0"/>
                      <a:pt x="1" y="0"/>
                      <a:pt x="0" y="0"/>
                    </a:cubicBezTo>
                    <a:cubicBezTo>
                      <a:pt x="0" y="1"/>
                      <a:pt x="0" y="1"/>
                      <a:pt x="1" y="1"/>
                    </a:cubicBezTo>
                    <a:cubicBezTo>
                      <a:pt x="1" y="2"/>
                      <a:pt x="2" y="1"/>
                      <a:pt x="2" y="2"/>
                    </a:cubicBezTo>
                    <a:cubicBezTo>
                      <a:pt x="3" y="2"/>
                      <a:pt x="3" y="3"/>
                      <a:pt x="4" y="3"/>
                    </a:cubicBezTo>
                    <a:cubicBezTo>
                      <a:pt x="6" y="3"/>
                      <a:pt x="6" y="3"/>
                      <a:pt x="7" y="3"/>
                    </a:cubicBezTo>
                    <a:cubicBezTo>
                      <a:pt x="9" y="3"/>
                      <a:pt x="8" y="1"/>
                      <a:pt x="8" y="1"/>
                    </a:cubicBezTo>
                    <a:cubicBezTo>
                      <a:pt x="7" y="0"/>
                      <a:pt x="6"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6" name="Novaya Zemlya">
                <a:extLst>
                  <a:ext uri="{FF2B5EF4-FFF2-40B4-BE49-F238E27FC236}">
                    <a16:creationId xmlns:a16="http://schemas.microsoft.com/office/drawing/2014/main" id="{800A803E-FF27-4435-9BD2-C3150A09320D}"/>
                  </a:ext>
                </a:extLst>
              </p:cNvPr>
              <p:cNvSpPr>
                <a:spLocks/>
              </p:cNvSpPr>
              <p:nvPr/>
            </p:nvSpPr>
            <p:spPr bwMode="auto">
              <a:xfrm>
                <a:off x="3109" y="1212"/>
                <a:ext cx="63" cy="26"/>
              </a:xfrm>
              <a:custGeom>
                <a:avLst/>
                <a:gdLst/>
                <a:ahLst/>
                <a:cxnLst>
                  <a:cxn ang="0">
                    <a:pos x="24" y="9"/>
                  </a:cxn>
                  <a:cxn ang="0">
                    <a:pos x="17" y="7"/>
                  </a:cxn>
                  <a:cxn ang="0">
                    <a:pos x="13" y="4"/>
                  </a:cxn>
                  <a:cxn ang="0">
                    <a:pos x="13" y="2"/>
                  </a:cxn>
                  <a:cxn ang="0">
                    <a:pos x="14" y="1"/>
                  </a:cxn>
                  <a:cxn ang="0">
                    <a:pos x="9" y="0"/>
                  </a:cxn>
                  <a:cxn ang="0">
                    <a:pos x="7" y="0"/>
                  </a:cxn>
                  <a:cxn ang="0">
                    <a:pos x="5" y="1"/>
                  </a:cxn>
                  <a:cxn ang="0">
                    <a:pos x="4" y="3"/>
                  </a:cxn>
                  <a:cxn ang="0">
                    <a:pos x="2" y="4"/>
                  </a:cxn>
                  <a:cxn ang="0">
                    <a:pos x="2" y="7"/>
                  </a:cxn>
                  <a:cxn ang="0">
                    <a:pos x="5" y="7"/>
                  </a:cxn>
                  <a:cxn ang="0">
                    <a:pos x="6" y="7"/>
                  </a:cxn>
                  <a:cxn ang="0">
                    <a:pos x="7" y="8"/>
                  </a:cxn>
                  <a:cxn ang="0">
                    <a:pos x="9" y="9"/>
                  </a:cxn>
                  <a:cxn ang="0">
                    <a:pos x="8" y="9"/>
                  </a:cxn>
                  <a:cxn ang="0">
                    <a:pos x="9" y="11"/>
                  </a:cxn>
                  <a:cxn ang="0">
                    <a:pos x="12" y="11"/>
                  </a:cxn>
                  <a:cxn ang="0">
                    <a:pos x="14" y="11"/>
                  </a:cxn>
                  <a:cxn ang="0">
                    <a:pos x="17" y="10"/>
                  </a:cxn>
                  <a:cxn ang="0">
                    <a:pos x="19" y="10"/>
                  </a:cxn>
                  <a:cxn ang="0">
                    <a:pos x="21" y="10"/>
                  </a:cxn>
                  <a:cxn ang="0">
                    <a:pos x="22" y="9"/>
                  </a:cxn>
                  <a:cxn ang="0">
                    <a:pos x="24" y="9"/>
                  </a:cxn>
                </a:cxnLst>
                <a:rect l="0" t="0" r="r" b="b"/>
                <a:pathLst>
                  <a:path w="27" h="11">
                    <a:moveTo>
                      <a:pt x="24" y="9"/>
                    </a:moveTo>
                    <a:cubicBezTo>
                      <a:pt x="21" y="8"/>
                      <a:pt x="18" y="8"/>
                      <a:pt x="17" y="7"/>
                    </a:cubicBezTo>
                    <a:cubicBezTo>
                      <a:pt x="15" y="6"/>
                      <a:pt x="12" y="5"/>
                      <a:pt x="13" y="4"/>
                    </a:cubicBezTo>
                    <a:cubicBezTo>
                      <a:pt x="13" y="3"/>
                      <a:pt x="14" y="2"/>
                      <a:pt x="13" y="2"/>
                    </a:cubicBezTo>
                    <a:cubicBezTo>
                      <a:pt x="13" y="2"/>
                      <a:pt x="15" y="0"/>
                      <a:pt x="14" y="1"/>
                    </a:cubicBezTo>
                    <a:cubicBezTo>
                      <a:pt x="13" y="1"/>
                      <a:pt x="10" y="0"/>
                      <a:pt x="9" y="0"/>
                    </a:cubicBezTo>
                    <a:cubicBezTo>
                      <a:pt x="9" y="0"/>
                      <a:pt x="9" y="0"/>
                      <a:pt x="7" y="0"/>
                    </a:cubicBezTo>
                    <a:cubicBezTo>
                      <a:pt x="6" y="0"/>
                      <a:pt x="5" y="1"/>
                      <a:pt x="5" y="1"/>
                    </a:cubicBezTo>
                    <a:cubicBezTo>
                      <a:pt x="6" y="2"/>
                      <a:pt x="5" y="2"/>
                      <a:pt x="4" y="3"/>
                    </a:cubicBezTo>
                    <a:cubicBezTo>
                      <a:pt x="3" y="3"/>
                      <a:pt x="3" y="5"/>
                      <a:pt x="2" y="4"/>
                    </a:cubicBezTo>
                    <a:cubicBezTo>
                      <a:pt x="2" y="4"/>
                      <a:pt x="0" y="7"/>
                      <a:pt x="2" y="7"/>
                    </a:cubicBezTo>
                    <a:cubicBezTo>
                      <a:pt x="3" y="7"/>
                      <a:pt x="4" y="5"/>
                      <a:pt x="5" y="7"/>
                    </a:cubicBezTo>
                    <a:cubicBezTo>
                      <a:pt x="5" y="8"/>
                      <a:pt x="6" y="6"/>
                      <a:pt x="6" y="7"/>
                    </a:cubicBezTo>
                    <a:cubicBezTo>
                      <a:pt x="6" y="9"/>
                      <a:pt x="7" y="7"/>
                      <a:pt x="7" y="8"/>
                    </a:cubicBezTo>
                    <a:cubicBezTo>
                      <a:pt x="7" y="9"/>
                      <a:pt x="9" y="8"/>
                      <a:pt x="9" y="9"/>
                    </a:cubicBezTo>
                    <a:cubicBezTo>
                      <a:pt x="9" y="10"/>
                      <a:pt x="8" y="9"/>
                      <a:pt x="8" y="9"/>
                    </a:cubicBezTo>
                    <a:cubicBezTo>
                      <a:pt x="8" y="10"/>
                      <a:pt x="7" y="11"/>
                      <a:pt x="9" y="11"/>
                    </a:cubicBezTo>
                    <a:cubicBezTo>
                      <a:pt x="10" y="11"/>
                      <a:pt x="11" y="10"/>
                      <a:pt x="12" y="11"/>
                    </a:cubicBezTo>
                    <a:cubicBezTo>
                      <a:pt x="12" y="11"/>
                      <a:pt x="14" y="11"/>
                      <a:pt x="14" y="11"/>
                    </a:cubicBezTo>
                    <a:cubicBezTo>
                      <a:pt x="13" y="10"/>
                      <a:pt x="17" y="11"/>
                      <a:pt x="17" y="10"/>
                    </a:cubicBezTo>
                    <a:cubicBezTo>
                      <a:pt x="16" y="10"/>
                      <a:pt x="18" y="9"/>
                      <a:pt x="19" y="10"/>
                    </a:cubicBezTo>
                    <a:cubicBezTo>
                      <a:pt x="20" y="10"/>
                      <a:pt x="22" y="11"/>
                      <a:pt x="21" y="10"/>
                    </a:cubicBezTo>
                    <a:cubicBezTo>
                      <a:pt x="20" y="9"/>
                      <a:pt x="22" y="9"/>
                      <a:pt x="22" y="9"/>
                    </a:cubicBezTo>
                    <a:cubicBezTo>
                      <a:pt x="22" y="10"/>
                      <a:pt x="27" y="9"/>
                      <a:pt x="2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7" name="Novaya Zemlya">
                <a:extLst>
                  <a:ext uri="{FF2B5EF4-FFF2-40B4-BE49-F238E27FC236}">
                    <a16:creationId xmlns:a16="http://schemas.microsoft.com/office/drawing/2014/main" id="{63FCFE83-E3DA-473C-95E1-898990BAB1C0}"/>
                  </a:ext>
                </a:extLst>
              </p:cNvPr>
              <p:cNvSpPr>
                <a:spLocks/>
              </p:cNvSpPr>
              <p:nvPr/>
            </p:nvSpPr>
            <p:spPr bwMode="auto">
              <a:xfrm>
                <a:off x="3120" y="1186"/>
                <a:ext cx="90" cy="28"/>
              </a:xfrm>
              <a:custGeom>
                <a:avLst/>
                <a:gdLst/>
                <a:ahLst/>
                <a:cxnLst>
                  <a:cxn ang="0">
                    <a:pos x="3" y="11"/>
                  </a:cxn>
                  <a:cxn ang="0">
                    <a:pos x="6" y="11"/>
                  </a:cxn>
                  <a:cxn ang="0">
                    <a:pos x="10" y="10"/>
                  </a:cxn>
                  <a:cxn ang="0">
                    <a:pos x="10" y="9"/>
                  </a:cxn>
                  <a:cxn ang="0">
                    <a:pos x="13" y="9"/>
                  </a:cxn>
                  <a:cxn ang="0">
                    <a:pos x="16" y="8"/>
                  </a:cxn>
                  <a:cxn ang="0">
                    <a:pos x="18" y="8"/>
                  </a:cxn>
                  <a:cxn ang="0">
                    <a:pos x="21" y="7"/>
                  </a:cxn>
                  <a:cxn ang="0">
                    <a:pos x="25" y="6"/>
                  </a:cxn>
                  <a:cxn ang="0">
                    <a:pos x="28" y="5"/>
                  </a:cxn>
                  <a:cxn ang="0">
                    <a:pos x="32" y="5"/>
                  </a:cxn>
                  <a:cxn ang="0">
                    <a:pos x="35" y="5"/>
                  </a:cxn>
                  <a:cxn ang="0">
                    <a:pos x="37" y="3"/>
                  </a:cxn>
                  <a:cxn ang="0">
                    <a:pos x="33" y="2"/>
                  </a:cxn>
                  <a:cxn ang="0">
                    <a:pos x="28" y="3"/>
                  </a:cxn>
                  <a:cxn ang="0">
                    <a:pos x="22" y="3"/>
                  </a:cxn>
                  <a:cxn ang="0">
                    <a:pos x="18" y="3"/>
                  </a:cxn>
                  <a:cxn ang="0">
                    <a:pos x="15" y="4"/>
                  </a:cxn>
                  <a:cxn ang="0">
                    <a:pos x="10" y="6"/>
                  </a:cxn>
                  <a:cxn ang="0">
                    <a:pos x="5" y="7"/>
                  </a:cxn>
                  <a:cxn ang="0">
                    <a:pos x="2" y="9"/>
                  </a:cxn>
                  <a:cxn ang="0">
                    <a:pos x="3" y="11"/>
                  </a:cxn>
                </a:cxnLst>
                <a:rect l="0" t="0" r="r" b="b"/>
                <a:pathLst>
                  <a:path w="38" h="12">
                    <a:moveTo>
                      <a:pt x="3" y="11"/>
                    </a:moveTo>
                    <a:cubicBezTo>
                      <a:pt x="4" y="10"/>
                      <a:pt x="5" y="10"/>
                      <a:pt x="6" y="11"/>
                    </a:cubicBezTo>
                    <a:cubicBezTo>
                      <a:pt x="8" y="11"/>
                      <a:pt x="9" y="11"/>
                      <a:pt x="10" y="10"/>
                    </a:cubicBezTo>
                    <a:cubicBezTo>
                      <a:pt x="11" y="10"/>
                      <a:pt x="11" y="10"/>
                      <a:pt x="10" y="9"/>
                    </a:cubicBezTo>
                    <a:cubicBezTo>
                      <a:pt x="10" y="9"/>
                      <a:pt x="14" y="9"/>
                      <a:pt x="13" y="9"/>
                    </a:cubicBezTo>
                    <a:cubicBezTo>
                      <a:pt x="12" y="8"/>
                      <a:pt x="17" y="9"/>
                      <a:pt x="16" y="8"/>
                    </a:cubicBezTo>
                    <a:cubicBezTo>
                      <a:pt x="15" y="8"/>
                      <a:pt x="19" y="9"/>
                      <a:pt x="18" y="8"/>
                    </a:cubicBezTo>
                    <a:cubicBezTo>
                      <a:pt x="18" y="7"/>
                      <a:pt x="22" y="8"/>
                      <a:pt x="21" y="7"/>
                    </a:cubicBezTo>
                    <a:cubicBezTo>
                      <a:pt x="20" y="5"/>
                      <a:pt x="25" y="7"/>
                      <a:pt x="25" y="6"/>
                    </a:cubicBezTo>
                    <a:cubicBezTo>
                      <a:pt x="25" y="5"/>
                      <a:pt x="28" y="6"/>
                      <a:pt x="28" y="5"/>
                    </a:cubicBezTo>
                    <a:cubicBezTo>
                      <a:pt x="27" y="5"/>
                      <a:pt x="32" y="6"/>
                      <a:pt x="32" y="5"/>
                    </a:cubicBezTo>
                    <a:cubicBezTo>
                      <a:pt x="31" y="4"/>
                      <a:pt x="35" y="5"/>
                      <a:pt x="35" y="5"/>
                    </a:cubicBezTo>
                    <a:cubicBezTo>
                      <a:pt x="35" y="4"/>
                      <a:pt x="38" y="5"/>
                      <a:pt x="37" y="3"/>
                    </a:cubicBezTo>
                    <a:cubicBezTo>
                      <a:pt x="36" y="0"/>
                      <a:pt x="34" y="2"/>
                      <a:pt x="33" y="2"/>
                    </a:cubicBezTo>
                    <a:cubicBezTo>
                      <a:pt x="32" y="2"/>
                      <a:pt x="30" y="3"/>
                      <a:pt x="28" y="3"/>
                    </a:cubicBezTo>
                    <a:cubicBezTo>
                      <a:pt x="26" y="3"/>
                      <a:pt x="21" y="2"/>
                      <a:pt x="22" y="3"/>
                    </a:cubicBezTo>
                    <a:cubicBezTo>
                      <a:pt x="23" y="4"/>
                      <a:pt x="17" y="3"/>
                      <a:pt x="18" y="3"/>
                    </a:cubicBezTo>
                    <a:cubicBezTo>
                      <a:pt x="19" y="4"/>
                      <a:pt x="13" y="3"/>
                      <a:pt x="15" y="4"/>
                    </a:cubicBezTo>
                    <a:cubicBezTo>
                      <a:pt x="16" y="4"/>
                      <a:pt x="8" y="5"/>
                      <a:pt x="10" y="6"/>
                    </a:cubicBezTo>
                    <a:cubicBezTo>
                      <a:pt x="11" y="6"/>
                      <a:pt x="4" y="6"/>
                      <a:pt x="5" y="7"/>
                    </a:cubicBezTo>
                    <a:cubicBezTo>
                      <a:pt x="6" y="7"/>
                      <a:pt x="1" y="8"/>
                      <a:pt x="2" y="9"/>
                    </a:cubicBezTo>
                    <a:cubicBezTo>
                      <a:pt x="3" y="9"/>
                      <a:pt x="0" y="12"/>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8" name="Austrailia">
                <a:extLst>
                  <a:ext uri="{FF2B5EF4-FFF2-40B4-BE49-F238E27FC236}">
                    <a16:creationId xmlns:a16="http://schemas.microsoft.com/office/drawing/2014/main" id="{7405E807-B8CA-43C8-8CA7-0557DEAB7791}"/>
                  </a:ext>
                </a:extLst>
              </p:cNvPr>
              <p:cNvSpPr>
                <a:spLocks/>
              </p:cNvSpPr>
              <p:nvPr/>
            </p:nvSpPr>
            <p:spPr bwMode="auto">
              <a:xfrm>
                <a:off x="3909" y="2324"/>
                <a:ext cx="461" cy="409"/>
              </a:xfrm>
              <a:custGeom>
                <a:avLst/>
                <a:gdLst/>
                <a:ahLst/>
                <a:cxnLst>
                  <a:cxn ang="0">
                    <a:pos x="93" y="27"/>
                  </a:cxn>
                  <a:cxn ang="0">
                    <a:pos x="87" y="19"/>
                  </a:cxn>
                  <a:cxn ang="0">
                    <a:pos x="82" y="22"/>
                  </a:cxn>
                  <a:cxn ang="0">
                    <a:pos x="79" y="29"/>
                  </a:cxn>
                  <a:cxn ang="0">
                    <a:pos x="77" y="36"/>
                  </a:cxn>
                  <a:cxn ang="0">
                    <a:pos x="72" y="38"/>
                  </a:cxn>
                  <a:cxn ang="0">
                    <a:pos x="63" y="43"/>
                  </a:cxn>
                  <a:cxn ang="0">
                    <a:pos x="41" y="60"/>
                  </a:cxn>
                  <a:cxn ang="0">
                    <a:pos x="22" y="70"/>
                  </a:cxn>
                  <a:cxn ang="0">
                    <a:pos x="15" y="80"/>
                  </a:cxn>
                  <a:cxn ang="0">
                    <a:pos x="11" y="90"/>
                  </a:cxn>
                  <a:cxn ang="0">
                    <a:pos x="10" y="117"/>
                  </a:cxn>
                  <a:cxn ang="0">
                    <a:pos x="6" y="139"/>
                  </a:cxn>
                  <a:cxn ang="0">
                    <a:pos x="6" y="148"/>
                  </a:cxn>
                  <a:cxn ang="0">
                    <a:pos x="17" y="147"/>
                  </a:cxn>
                  <a:cxn ang="0">
                    <a:pos x="31" y="143"/>
                  </a:cxn>
                  <a:cxn ang="0">
                    <a:pos x="49" y="134"/>
                  </a:cxn>
                  <a:cxn ang="0">
                    <a:pos x="84" y="132"/>
                  </a:cxn>
                  <a:cxn ang="0">
                    <a:pos x="91" y="144"/>
                  </a:cxn>
                  <a:cxn ang="0">
                    <a:pos x="105" y="138"/>
                  </a:cxn>
                  <a:cxn ang="0">
                    <a:pos x="99" y="148"/>
                  </a:cxn>
                  <a:cxn ang="0">
                    <a:pos x="103" y="152"/>
                  </a:cxn>
                  <a:cxn ang="0">
                    <a:pos x="106" y="166"/>
                  </a:cxn>
                  <a:cxn ang="0">
                    <a:pos x="121" y="167"/>
                  </a:cxn>
                  <a:cxn ang="0">
                    <a:pos x="126" y="170"/>
                  </a:cxn>
                  <a:cxn ang="0">
                    <a:pos x="147" y="161"/>
                  </a:cxn>
                  <a:cxn ang="0">
                    <a:pos x="165" y="141"/>
                  </a:cxn>
                  <a:cxn ang="0">
                    <a:pos x="180" y="123"/>
                  </a:cxn>
                  <a:cxn ang="0">
                    <a:pos x="194" y="86"/>
                  </a:cxn>
                  <a:cxn ang="0">
                    <a:pos x="189" y="71"/>
                  </a:cxn>
                  <a:cxn ang="0">
                    <a:pos x="185" y="66"/>
                  </a:cxn>
                  <a:cxn ang="0">
                    <a:pos x="183" y="56"/>
                  </a:cxn>
                  <a:cxn ang="0">
                    <a:pos x="175" y="37"/>
                  </a:cxn>
                  <a:cxn ang="0">
                    <a:pos x="174" y="25"/>
                  </a:cxn>
                  <a:cxn ang="0">
                    <a:pos x="169" y="13"/>
                  </a:cxn>
                  <a:cxn ang="0">
                    <a:pos x="167" y="4"/>
                  </a:cxn>
                  <a:cxn ang="0">
                    <a:pos x="161" y="11"/>
                  </a:cxn>
                  <a:cxn ang="0">
                    <a:pos x="154" y="38"/>
                  </a:cxn>
                  <a:cxn ang="0">
                    <a:pos x="140" y="38"/>
                  </a:cxn>
                  <a:cxn ang="0">
                    <a:pos x="132" y="30"/>
                  </a:cxn>
                  <a:cxn ang="0">
                    <a:pos x="132" y="20"/>
                  </a:cxn>
                  <a:cxn ang="0">
                    <a:pos x="136" y="15"/>
                  </a:cxn>
                  <a:cxn ang="0">
                    <a:pos x="135" y="7"/>
                  </a:cxn>
                  <a:cxn ang="0">
                    <a:pos x="130" y="8"/>
                  </a:cxn>
                  <a:cxn ang="0">
                    <a:pos x="122" y="7"/>
                  </a:cxn>
                  <a:cxn ang="0">
                    <a:pos x="117" y="5"/>
                  </a:cxn>
                  <a:cxn ang="0">
                    <a:pos x="110" y="9"/>
                  </a:cxn>
                  <a:cxn ang="0">
                    <a:pos x="106" y="15"/>
                  </a:cxn>
                  <a:cxn ang="0">
                    <a:pos x="101" y="24"/>
                  </a:cxn>
                </a:cxnLst>
                <a:rect l="0" t="0" r="r" b="b"/>
                <a:pathLst>
                  <a:path w="195" h="173">
                    <a:moveTo>
                      <a:pt x="102" y="29"/>
                    </a:moveTo>
                    <a:cubicBezTo>
                      <a:pt x="99" y="27"/>
                      <a:pt x="102" y="26"/>
                      <a:pt x="99" y="25"/>
                    </a:cubicBezTo>
                    <a:cubicBezTo>
                      <a:pt x="96" y="24"/>
                      <a:pt x="94" y="25"/>
                      <a:pt x="95" y="26"/>
                    </a:cubicBezTo>
                    <a:cubicBezTo>
                      <a:pt x="95" y="26"/>
                      <a:pt x="94" y="27"/>
                      <a:pt x="93" y="27"/>
                    </a:cubicBezTo>
                    <a:cubicBezTo>
                      <a:pt x="95" y="25"/>
                      <a:pt x="93" y="25"/>
                      <a:pt x="94" y="24"/>
                    </a:cubicBezTo>
                    <a:cubicBezTo>
                      <a:pt x="96" y="23"/>
                      <a:pt x="93" y="24"/>
                      <a:pt x="92" y="21"/>
                    </a:cubicBezTo>
                    <a:cubicBezTo>
                      <a:pt x="91" y="18"/>
                      <a:pt x="90" y="20"/>
                      <a:pt x="89" y="19"/>
                    </a:cubicBezTo>
                    <a:cubicBezTo>
                      <a:pt x="88" y="18"/>
                      <a:pt x="88" y="19"/>
                      <a:pt x="87" y="19"/>
                    </a:cubicBezTo>
                    <a:cubicBezTo>
                      <a:pt x="86" y="20"/>
                      <a:pt x="87" y="18"/>
                      <a:pt x="86" y="19"/>
                    </a:cubicBezTo>
                    <a:cubicBezTo>
                      <a:pt x="85" y="19"/>
                      <a:pt x="84" y="19"/>
                      <a:pt x="84" y="21"/>
                    </a:cubicBezTo>
                    <a:cubicBezTo>
                      <a:pt x="85" y="22"/>
                      <a:pt x="84" y="21"/>
                      <a:pt x="84" y="23"/>
                    </a:cubicBezTo>
                    <a:cubicBezTo>
                      <a:pt x="83" y="21"/>
                      <a:pt x="83" y="21"/>
                      <a:pt x="82" y="22"/>
                    </a:cubicBezTo>
                    <a:cubicBezTo>
                      <a:pt x="82" y="23"/>
                      <a:pt x="79" y="22"/>
                      <a:pt x="81" y="24"/>
                    </a:cubicBezTo>
                    <a:cubicBezTo>
                      <a:pt x="83" y="26"/>
                      <a:pt x="78" y="24"/>
                      <a:pt x="80" y="26"/>
                    </a:cubicBezTo>
                    <a:cubicBezTo>
                      <a:pt x="82" y="26"/>
                      <a:pt x="76" y="26"/>
                      <a:pt x="79" y="28"/>
                    </a:cubicBezTo>
                    <a:cubicBezTo>
                      <a:pt x="81" y="30"/>
                      <a:pt x="80" y="28"/>
                      <a:pt x="79" y="29"/>
                    </a:cubicBezTo>
                    <a:cubicBezTo>
                      <a:pt x="78" y="30"/>
                      <a:pt x="77" y="27"/>
                      <a:pt x="77" y="29"/>
                    </a:cubicBezTo>
                    <a:cubicBezTo>
                      <a:pt x="77" y="30"/>
                      <a:pt x="74" y="29"/>
                      <a:pt x="75" y="33"/>
                    </a:cubicBezTo>
                    <a:cubicBezTo>
                      <a:pt x="76" y="31"/>
                      <a:pt x="77" y="32"/>
                      <a:pt x="77" y="31"/>
                    </a:cubicBezTo>
                    <a:cubicBezTo>
                      <a:pt x="76" y="33"/>
                      <a:pt x="74" y="34"/>
                      <a:pt x="77" y="36"/>
                    </a:cubicBezTo>
                    <a:cubicBezTo>
                      <a:pt x="75" y="35"/>
                      <a:pt x="74" y="35"/>
                      <a:pt x="74" y="36"/>
                    </a:cubicBezTo>
                    <a:cubicBezTo>
                      <a:pt x="75" y="34"/>
                      <a:pt x="75" y="34"/>
                      <a:pt x="73" y="33"/>
                    </a:cubicBezTo>
                    <a:cubicBezTo>
                      <a:pt x="70" y="32"/>
                      <a:pt x="73" y="35"/>
                      <a:pt x="71" y="35"/>
                    </a:cubicBezTo>
                    <a:cubicBezTo>
                      <a:pt x="69" y="35"/>
                      <a:pt x="70" y="36"/>
                      <a:pt x="72" y="38"/>
                    </a:cubicBezTo>
                    <a:cubicBezTo>
                      <a:pt x="71" y="38"/>
                      <a:pt x="70" y="39"/>
                      <a:pt x="71" y="42"/>
                    </a:cubicBezTo>
                    <a:cubicBezTo>
                      <a:pt x="67" y="36"/>
                      <a:pt x="69" y="37"/>
                      <a:pt x="68" y="36"/>
                    </a:cubicBezTo>
                    <a:cubicBezTo>
                      <a:pt x="67" y="35"/>
                      <a:pt x="66" y="38"/>
                      <a:pt x="64" y="40"/>
                    </a:cubicBezTo>
                    <a:cubicBezTo>
                      <a:pt x="62" y="41"/>
                      <a:pt x="64" y="40"/>
                      <a:pt x="63" y="43"/>
                    </a:cubicBezTo>
                    <a:cubicBezTo>
                      <a:pt x="62" y="45"/>
                      <a:pt x="66" y="46"/>
                      <a:pt x="64" y="46"/>
                    </a:cubicBezTo>
                    <a:cubicBezTo>
                      <a:pt x="61" y="46"/>
                      <a:pt x="61" y="46"/>
                      <a:pt x="58" y="52"/>
                    </a:cubicBezTo>
                    <a:cubicBezTo>
                      <a:pt x="57" y="54"/>
                      <a:pt x="54" y="57"/>
                      <a:pt x="48" y="58"/>
                    </a:cubicBezTo>
                    <a:cubicBezTo>
                      <a:pt x="46" y="59"/>
                      <a:pt x="45" y="60"/>
                      <a:pt x="41" y="60"/>
                    </a:cubicBezTo>
                    <a:cubicBezTo>
                      <a:pt x="38" y="60"/>
                      <a:pt x="41" y="62"/>
                      <a:pt x="38" y="62"/>
                    </a:cubicBezTo>
                    <a:cubicBezTo>
                      <a:pt x="36" y="62"/>
                      <a:pt x="34" y="63"/>
                      <a:pt x="33" y="63"/>
                    </a:cubicBezTo>
                    <a:cubicBezTo>
                      <a:pt x="29" y="65"/>
                      <a:pt x="30" y="61"/>
                      <a:pt x="28" y="65"/>
                    </a:cubicBezTo>
                    <a:cubicBezTo>
                      <a:pt x="26" y="68"/>
                      <a:pt x="25" y="69"/>
                      <a:pt x="22" y="70"/>
                    </a:cubicBezTo>
                    <a:cubicBezTo>
                      <a:pt x="19" y="71"/>
                      <a:pt x="23" y="72"/>
                      <a:pt x="19" y="75"/>
                    </a:cubicBezTo>
                    <a:cubicBezTo>
                      <a:pt x="19" y="74"/>
                      <a:pt x="19" y="73"/>
                      <a:pt x="20" y="71"/>
                    </a:cubicBezTo>
                    <a:cubicBezTo>
                      <a:pt x="15" y="77"/>
                      <a:pt x="15" y="76"/>
                      <a:pt x="16" y="77"/>
                    </a:cubicBezTo>
                    <a:cubicBezTo>
                      <a:pt x="17" y="78"/>
                      <a:pt x="14" y="79"/>
                      <a:pt x="15" y="80"/>
                    </a:cubicBezTo>
                    <a:cubicBezTo>
                      <a:pt x="16" y="81"/>
                      <a:pt x="11" y="82"/>
                      <a:pt x="12" y="87"/>
                    </a:cubicBezTo>
                    <a:cubicBezTo>
                      <a:pt x="13" y="89"/>
                      <a:pt x="13" y="90"/>
                      <a:pt x="13" y="93"/>
                    </a:cubicBezTo>
                    <a:cubicBezTo>
                      <a:pt x="13" y="95"/>
                      <a:pt x="12" y="94"/>
                      <a:pt x="12" y="97"/>
                    </a:cubicBezTo>
                    <a:cubicBezTo>
                      <a:pt x="11" y="93"/>
                      <a:pt x="11" y="90"/>
                      <a:pt x="11" y="90"/>
                    </a:cubicBezTo>
                    <a:cubicBezTo>
                      <a:pt x="10" y="90"/>
                      <a:pt x="10" y="93"/>
                      <a:pt x="10" y="96"/>
                    </a:cubicBezTo>
                    <a:cubicBezTo>
                      <a:pt x="11" y="100"/>
                      <a:pt x="7" y="91"/>
                      <a:pt x="7" y="97"/>
                    </a:cubicBezTo>
                    <a:cubicBezTo>
                      <a:pt x="8" y="102"/>
                      <a:pt x="9" y="102"/>
                      <a:pt x="8" y="104"/>
                    </a:cubicBezTo>
                    <a:cubicBezTo>
                      <a:pt x="6" y="107"/>
                      <a:pt x="12" y="112"/>
                      <a:pt x="10" y="117"/>
                    </a:cubicBezTo>
                    <a:cubicBezTo>
                      <a:pt x="8" y="123"/>
                      <a:pt x="10" y="130"/>
                      <a:pt x="8" y="133"/>
                    </a:cubicBezTo>
                    <a:cubicBezTo>
                      <a:pt x="7" y="136"/>
                      <a:pt x="9" y="135"/>
                      <a:pt x="7" y="136"/>
                    </a:cubicBezTo>
                    <a:cubicBezTo>
                      <a:pt x="7" y="136"/>
                      <a:pt x="6" y="135"/>
                      <a:pt x="6" y="135"/>
                    </a:cubicBezTo>
                    <a:cubicBezTo>
                      <a:pt x="5" y="137"/>
                      <a:pt x="7" y="138"/>
                      <a:pt x="6" y="139"/>
                    </a:cubicBezTo>
                    <a:cubicBezTo>
                      <a:pt x="4" y="141"/>
                      <a:pt x="6" y="141"/>
                      <a:pt x="4" y="142"/>
                    </a:cubicBezTo>
                    <a:cubicBezTo>
                      <a:pt x="2" y="143"/>
                      <a:pt x="2" y="141"/>
                      <a:pt x="1" y="142"/>
                    </a:cubicBezTo>
                    <a:cubicBezTo>
                      <a:pt x="0" y="144"/>
                      <a:pt x="2" y="143"/>
                      <a:pt x="2" y="145"/>
                    </a:cubicBezTo>
                    <a:cubicBezTo>
                      <a:pt x="2" y="148"/>
                      <a:pt x="4" y="145"/>
                      <a:pt x="6" y="148"/>
                    </a:cubicBezTo>
                    <a:cubicBezTo>
                      <a:pt x="7" y="150"/>
                      <a:pt x="7" y="149"/>
                      <a:pt x="9" y="150"/>
                    </a:cubicBezTo>
                    <a:cubicBezTo>
                      <a:pt x="10" y="151"/>
                      <a:pt x="10" y="149"/>
                      <a:pt x="11" y="149"/>
                    </a:cubicBezTo>
                    <a:cubicBezTo>
                      <a:pt x="12" y="150"/>
                      <a:pt x="13" y="148"/>
                      <a:pt x="14" y="149"/>
                    </a:cubicBezTo>
                    <a:cubicBezTo>
                      <a:pt x="15" y="149"/>
                      <a:pt x="15" y="146"/>
                      <a:pt x="17" y="147"/>
                    </a:cubicBezTo>
                    <a:cubicBezTo>
                      <a:pt x="18" y="147"/>
                      <a:pt x="17" y="145"/>
                      <a:pt x="19" y="144"/>
                    </a:cubicBezTo>
                    <a:cubicBezTo>
                      <a:pt x="22" y="143"/>
                      <a:pt x="19" y="144"/>
                      <a:pt x="25" y="142"/>
                    </a:cubicBezTo>
                    <a:cubicBezTo>
                      <a:pt x="26" y="142"/>
                      <a:pt x="28" y="143"/>
                      <a:pt x="29" y="142"/>
                    </a:cubicBezTo>
                    <a:cubicBezTo>
                      <a:pt x="30" y="141"/>
                      <a:pt x="30" y="145"/>
                      <a:pt x="31" y="143"/>
                    </a:cubicBezTo>
                    <a:cubicBezTo>
                      <a:pt x="33" y="142"/>
                      <a:pt x="34" y="143"/>
                      <a:pt x="35" y="142"/>
                    </a:cubicBezTo>
                    <a:cubicBezTo>
                      <a:pt x="36" y="141"/>
                      <a:pt x="35" y="144"/>
                      <a:pt x="39" y="142"/>
                    </a:cubicBezTo>
                    <a:cubicBezTo>
                      <a:pt x="43" y="139"/>
                      <a:pt x="39" y="139"/>
                      <a:pt x="43" y="138"/>
                    </a:cubicBezTo>
                    <a:cubicBezTo>
                      <a:pt x="45" y="137"/>
                      <a:pt x="47" y="136"/>
                      <a:pt x="49" y="134"/>
                    </a:cubicBezTo>
                    <a:cubicBezTo>
                      <a:pt x="52" y="133"/>
                      <a:pt x="54" y="134"/>
                      <a:pt x="60" y="133"/>
                    </a:cubicBezTo>
                    <a:cubicBezTo>
                      <a:pt x="65" y="132"/>
                      <a:pt x="62" y="132"/>
                      <a:pt x="69" y="129"/>
                    </a:cubicBezTo>
                    <a:cubicBezTo>
                      <a:pt x="72" y="128"/>
                      <a:pt x="75" y="130"/>
                      <a:pt x="77" y="129"/>
                    </a:cubicBezTo>
                    <a:cubicBezTo>
                      <a:pt x="80" y="128"/>
                      <a:pt x="80" y="133"/>
                      <a:pt x="84" y="132"/>
                    </a:cubicBezTo>
                    <a:cubicBezTo>
                      <a:pt x="85" y="132"/>
                      <a:pt x="85" y="133"/>
                      <a:pt x="86" y="132"/>
                    </a:cubicBezTo>
                    <a:cubicBezTo>
                      <a:pt x="87" y="132"/>
                      <a:pt x="90" y="134"/>
                      <a:pt x="89" y="135"/>
                    </a:cubicBezTo>
                    <a:cubicBezTo>
                      <a:pt x="88" y="136"/>
                      <a:pt x="90" y="138"/>
                      <a:pt x="91" y="138"/>
                    </a:cubicBezTo>
                    <a:cubicBezTo>
                      <a:pt x="92" y="137"/>
                      <a:pt x="92" y="143"/>
                      <a:pt x="91" y="144"/>
                    </a:cubicBezTo>
                    <a:cubicBezTo>
                      <a:pt x="91" y="146"/>
                      <a:pt x="91" y="148"/>
                      <a:pt x="94" y="147"/>
                    </a:cubicBezTo>
                    <a:cubicBezTo>
                      <a:pt x="96" y="146"/>
                      <a:pt x="92" y="146"/>
                      <a:pt x="95" y="145"/>
                    </a:cubicBezTo>
                    <a:cubicBezTo>
                      <a:pt x="97" y="144"/>
                      <a:pt x="100" y="142"/>
                      <a:pt x="101" y="142"/>
                    </a:cubicBezTo>
                    <a:cubicBezTo>
                      <a:pt x="103" y="142"/>
                      <a:pt x="103" y="138"/>
                      <a:pt x="105" y="138"/>
                    </a:cubicBezTo>
                    <a:cubicBezTo>
                      <a:pt x="106" y="138"/>
                      <a:pt x="105" y="135"/>
                      <a:pt x="108" y="135"/>
                    </a:cubicBezTo>
                    <a:cubicBezTo>
                      <a:pt x="106" y="137"/>
                      <a:pt x="108" y="137"/>
                      <a:pt x="106" y="139"/>
                    </a:cubicBezTo>
                    <a:cubicBezTo>
                      <a:pt x="105" y="140"/>
                      <a:pt x="108" y="139"/>
                      <a:pt x="104" y="142"/>
                    </a:cubicBezTo>
                    <a:cubicBezTo>
                      <a:pt x="98" y="147"/>
                      <a:pt x="102" y="148"/>
                      <a:pt x="99" y="148"/>
                    </a:cubicBezTo>
                    <a:cubicBezTo>
                      <a:pt x="98" y="148"/>
                      <a:pt x="95" y="150"/>
                      <a:pt x="98" y="150"/>
                    </a:cubicBezTo>
                    <a:cubicBezTo>
                      <a:pt x="101" y="150"/>
                      <a:pt x="101" y="151"/>
                      <a:pt x="103" y="148"/>
                    </a:cubicBezTo>
                    <a:cubicBezTo>
                      <a:pt x="105" y="146"/>
                      <a:pt x="105" y="143"/>
                      <a:pt x="105" y="146"/>
                    </a:cubicBezTo>
                    <a:cubicBezTo>
                      <a:pt x="105" y="149"/>
                      <a:pt x="106" y="150"/>
                      <a:pt x="103" y="152"/>
                    </a:cubicBezTo>
                    <a:cubicBezTo>
                      <a:pt x="108" y="153"/>
                      <a:pt x="105" y="151"/>
                      <a:pt x="108" y="152"/>
                    </a:cubicBezTo>
                    <a:cubicBezTo>
                      <a:pt x="110" y="153"/>
                      <a:pt x="105" y="152"/>
                      <a:pt x="106" y="155"/>
                    </a:cubicBezTo>
                    <a:cubicBezTo>
                      <a:pt x="106" y="159"/>
                      <a:pt x="101" y="159"/>
                      <a:pt x="103" y="161"/>
                    </a:cubicBezTo>
                    <a:cubicBezTo>
                      <a:pt x="106" y="163"/>
                      <a:pt x="102" y="165"/>
                      <a:pt x="106" y="166"/>
                    </a:cubicBezTo>
                    <a:cubicBezTo>
                      <a:pt x="110" y="167"/>
                      <a:pt x="109" y="170"/>
                      <a:pt x="111" y="169"/>
                    </a:cubicBezTo>
                    <a:cubicBezTo>
                      <a:pt x="113" y="168"/>
                      <a:pt x="113" y="170"/>
                      <a:pt x="115" y="169"/>
                    </a:cubicBezTo>
                    <a:cubicBezTo>
                      <a:pt x="117" y="168"/>
                      <a:pt x="115" y="171"/>
                      <a:pt x="118" y="168"/>
                    </a:cubicBezTo>
                    <a:cubicBezTo>
                      <a:pt x="120" y="167"/>
                      <a:pt x="120" y="169"/>
                      <a:pt x="121" y="167"/>
                    </a:cubicBezTo>
                    <a:cubicBezTo>
                      <a:pt x="122" y="166"/>
                      <a:pt x="119" y="167"/>
                      <a:pt x="121" y="165"/>
                    </a:cubicBezTo>
                    <a:cubicBezTo>
                      <a:pt x="124" y="163"/>
                      <a:pt x="121" y="168"/>
                      <a:pt x="123" y="167"/>
                    </a:cubicBezTo>
                    <a:cubicBezTo>
                      <a:pt x="125" y="166"/>
                      <a:pt x="119" y="169"/>
                      <a:pt x="124" y="168"/>
                    </a:cubicBezTo>
                    <a:cubicBezTo>
                      <a:pt x="127" y="167"/>
                      <a:pt x="121" y="169"/>
                      <a:pt x="126" y="170"/>
                    </a:cubicBezTo>
                    <a:cubicBezTo>
                      <a:pt x="127" y="171"/>
                      <a:pt x="126" y="173"/>
                      <a:pt x="129" y="171"/>
                    </a:cubicBezTo>
                    <a:cubicBezTo>
                      <a:pt x="132" y="170"/>
                      <a:pt x="133" y="165"/>
                      <a:pt x="137" y="165"/>
                    </a:cubicBezTo>
                    <a:cubicBezTo>
                      <a:pt x="140" y="166"/>
                      <a:pt x="143" y="167"/>
                      <a:pt x="144" y="165"/>
                    </a:cubicBezTo>
                    <a:cubicBezTo>
                      <a:pt x="145" y="166"/>
                      <a:pt x="144" y="162"/>
                      <a:pt x="147" y="161"/>
                    </a:cubicBezTo>
                    <a:cubicBezTo>
                      <a:pt x="149" y="161"/>
                      <a:pt x="148" y="158"/>
                      <a:pt x="152" y="157"/>
                    </a:cubicBezTo>
                    <a:cubicBezTo>
                      <a:pt x="153" y="157"/>
                      <a:pt x="152" y="158"/>
                      <a:pt x="154" y="156"/>
                    </a:cubicBezTo>
                    <a:cubicBezTo>
                      <a:pt x="155" y="154"/>
                      <a:pt x="155" y="157"/>
                      <a:pt x="156" y="153"/>
                    </a:cubicBezTo>
                    <a:cubicBezTo>
                      <a:pt x="156" y="150"/>
                      <a:pt x="163" y="145"/>
                      <a:pt x="165" y="141"/>
                    </a:cubicBezTo>
                    <a:cubicBezTo>
                      <a:pt x="166" y="139"/>
                      <a:pt x="167" y="141"/>
                      <a:pt x="167" y="139"/>
                    </a:cubicBezTo>
                    <a:cubicBezTo>
                      <a:pt x="166" y="138"/>
                      <a:pt x="170" y="139"/>
                      <a:pt x="171" y="135"/>
                    </a:cubicBezTo>
                    <a:cubicBezTo>
                      <a:pt x="171" y="135"/>
                      <a:pt x="180" y="128"/>
                      <a:pt x="179" y="127"/>
                    </a:cubicBezTo>
                    <a:cubicBezTo>
                      <a:pt x="178" y="126"/>
                      <a:pt x="179" y="124"/>
                      <a:pt x="180" y="123"/>
                    </a:cubicBezTo>
                    <a:cubicBezTo>
                      <a:pt x="182" y="122"/>
                      <a:pt x="182" y="117"/>
                      <a:pt x="186" y="113"/>
                    </a:cubicBezTo>
                    <a:cubicBezTo>
                      <a:pt x="190" y="109"/>
                      <a:pt x="193" y="99"/>
                      <a:pt x="191" y="98"/>
                    </a:cubicBezTo>
                    <a:cubicBezTo>
                      <a:pt x="190" y="97"/>
                      <a:pt x="193" y="95"/>
                      <a:pt x="193" y="92"/>
                    </a:cubicBezTo>
                    <a:cubicBezTo>
                      <a:pt x="192" y="88"/>
                      <a:pt x="195" y="88"/>
                      <a:pt x="194" y="86"/>
                    </a:cubicBezTo>
                    <a:cubicBezTo>
                      <a:pt x="193" y="85"/>
                      <a:pt x="192" y="93"/>
                      <a:pt x="192" y="87"/>
                    </a:cubicBezTo>
                    <a:cubicBezTo>
                      <a:pt x="191" y="81"/>
                      <a:pt x="191" y="82"/>
                      <a:pt x="190" y="82"/>
                    </a:cubicBezTo>
                    <a:cubicBezTo>
                      <a:pt x="191" y="80"/>
                      <a:pt x="187" y="80"/>
                      <a:pt x="189" y="76"/>
                    </a:cubicBezTo>
                    <a:cubicBezTo>
                      <a:pt x="191" y="72"/>
                      <a:pt x="189" y="72"/>
                      <a:pt x="189" y="71"/>
                    </a:cubicBezTo>
                    <a:cubicBezTo>
                      <a:pt x="188" y="71"/>
                      <a:pt x="189" y="73"/>
                      <a:pt x="189" y="74"/>
                    </a:cubicBezTo>
                    <a:cubicBezTo>
                      <a:pt x="186" y="70"/>
                      <a:pt x="186" y="70"/>
                      <a:pt x="185" y="73"/>
                    </a:cubicBezTo>
                    <a:cubicBezTo>
                      <a:pt x="184" y="72"/>
                      <a:pt x="185" y="70"/>
                      <a:pt x="185" y="69"/>
                    </a:cubicBezTo>
                    <a:cubicBezTo>
                      <a:pt x="185" y="68"/>
                      <a:pt x="184" y="68"/>
                      <a:pt x="185" y="66"/>
                    </a:cubicBezTo>
                    <a:cubicBezTo>
                      <a:pt x="186" y="64"/>
                      <a:pt x="183" y="62"/>
                      <a:pt x="184" y="61"/>
                    </a:cubicBezTo>
                    <a:cubicBezTo>
                      <a:pt x="184" y="61"/>
                      <a:pt x="185" y="62"/>
                      <a:pt x="185" y="62"/>
                    </a:cubicBezTo>
                    <a:cubicBezTo>
                      <a:pt x="185" y="62"/>
                      <a:pt x="185" y="59"/>
                      <a:pt x="184" y="58"/>
                    </a:cubicBezTo>
                    <a:cubicBezTo>
                      <a:pt x="183" y="58"/>
                      <a:pt x="184" y="56"/>
                      <a:pt x="183" y="56"/>
                    </a:cubicBezTo>
                    <a:cubicBezTo>
                      <a:pt x="182" y="57"/>
                      <a:pt x="182" y="55"/>
                      <a:pt x="181" y="56"/>
                    </a:cubicBezTo>
                    <a:cubicBezTo>
                      <a:pt x="179" y="56"/>
                      <a:pt x="180" y="54"/>
                      <a:pt x="177" y="52"/>
                    </a:cubicBezTo>
                    <a:cubicBezTo>
                      <a:pt x="175" y="51"/>
                      <a:pt x="176" y="50"/>
                      <a:pt x="174" y="48"/>
                    </a:cubicBezTo>
                    <a:cubicBezTo>
                      <a:pt x="173" y="46"/>
                      <a:pt x="178" y="42"/>
                      <a:pt x="175" y="37"/>
                    </a:cubicBezTo>
                    <a:cubicBezTo>
                      <a:pt x="174" y="34"/>
                      <a:pt x="175" y="34"/>
                      <a:pt x="175" y="33"/>
                    </a:cubicBezTo>
                    <a:cubicBezTo>
                      <a:pt x="174" y="31"/>
                      <a:pt x="176" y="32"/>
                      <a:pt x="176" y="29"/>
                    </a:cubicBezTo>
                    <a:cubicBezTo>
                      <a:pt x="175" y="26"/>
                      <a:pt x="178" y="29"/>
                      <a:pt x="177" y="27"/>
                    </a:cubicBezTo>
                    <a:cubicBezTo>
                      <a:pt x="176" y="24"/>
                      <a:pt x="176" y="27"/>
                      <a:pt x="174" y="25"/>
                    </a:cubicBezTo>
                    <a:cubicBezTo>
                      <a:pt x="172" y="22"/>
                      <a:pt x="173" y="23"/>
                      <a:pt x="173" y="22"/>
                    </a:cubicBezTo>
                    <a:cubicBezTo>
                      <a:pt x="171" y="21"/>
                      <a:pt x="172" y="23"/>
                      <a:pt x="169" y="22"/>
                    </a:cubicBezTo>
                    <a:cubicBezTo>
                      <a:pt x="169" y="22"/>
                      <a:pt x="170" y="19"/>
                      <a:pt x="169" y="19"/>
                    </a:cubicBezTo>
                    <a:cubicBezTo>
                      <a:pt x="167" y="19"/>
                      <a:pt x="170" y="18"/>
                      <a:pt x="169" y="13"/>
                    </a:cubicBezTo>
                    <a:cubicBezTo>
                      <a:pt x="169" y="11"/>
                      <a:pt x="170" y="11"/>
                      <a:pt x="170" y="10"/>
                    </a:cubicBezTo>
                    <a:cubicBezTo>
                      <a:pt x="169" y="9"/>
                      <a:pt x="167" y="12"/>
                      <a:pt x="168" y="10"/>
                    </a:cubicBezTo>
                    <a:cubicBezTo>
                      <a:pt x="170" y="8"/>
                      <a:pt x="167" y="9"/>
                      <a:pt x="168" y="7"/>
                    </a:cubicBezTo>
                    <a:cubicBezTo>
                      <a:pt x="169" y="6"/>
                      <a:pt x="166" y="7"/>
                      <a:pt x="167" y="4"/>
                    </a:cubicBezTo>
                    <a:cubicBezTo>
                      <a:pt x="168" y="1"/>
                      <a:pt x="166" y="1"/>
                      <a:pt x="167" y="1"/>
                    </a:cubicBezTo>
                    <a:cubicBezTo>
                      <a:pt x="167" y="0"/>
                      <a:pt x="163" y="1"/>
                      <a:pt x="164" y="2"/>
                    </a:cubicBezTo>
                    <a:cubicBezTo>
                      <a:pt x="165" y="4"/>
                      <a:pt x="159" y="7"/>
                      <a:pt x="161" y="8"/>
                    </a:cubicBezTo>
                    <a:cubicBezTo>
                      <a:pt x="163" y="9"/>
                      <a:pt x="161" y="9"/>
                      <a:pt x="161" y="11"/>
                    </a:cubicBezTo>
                    <a:cubicBezTo>
                      <a:pt x="162" y="13"/>
                      <a:pt x="158" y="15"/>
                      <a:pt x="158" y="17"/>
                    </a:cubicBezTo>
                    <a:cubicBezTo>
                      <a:pt x="159" y="18"/>
                      <a:pt x="156" y="23"/>
                      <a:pt x="158" y="26"/>
                    </a:cubicBezTo>
                    <a:cubicBezTo>
                      <a:pt x="158" y="27"/>
                      <a:pt x="158" y="30"/>
                      <a:pt x="156" y="33"/>
                    </a:cubicBezTo>
                    <a:cubicBezTo>
                      <a:pt x="155" y="35"/>
                      <a:pt x="154" y="36"/>
                      <a:pt x="154" y="38"/>
                    </a:cubicBezTo>
                    <a:cubicBezTo>
                      <a:pt x="154" y="41"/>
                      <a:pt x="152" y="42"/>
                      <a:pt x="149" y="42"/>
                    </a:cubicBezTo>
                    <a:cubicBezTo>
                      <a:pt x="147" y="42"/>
                      <a:pt x="148" y="43"/>
                      <a:pt x="147" y="42"/>
                    </a:cubicBezTo>
                    <a:cubicBezTo>
                      <a:pt x="146" y="40"/>
                      <a:pt x="145" y="42"/>
                      <a:pt x="144" y="40"/>
                    </a:cubicBezTo>
                    <a:cubicBezTo>
                      <a:pt x="144" y="37"/>
                      <a:pt x="141" y="39"/>
                      <a:pt x="140" y="38"/>
                    </a:cubicBezTo>
                    <a:cubicBezTo>
                      <a:pt x="140" y="36"/>
                      <a:pt x="138" y="38"/>
                      <a:pt x="138" y="36"/>
                    </a:cubicBezTo>
                    <a:cubicBezTo>
                      <a:pt x="138" y="34"/>
                      <a:pt x="137" y="37"/>
                      <a:pt x="136" y="34"/>
                    </a:cubicBezTo>
                    <a:cubicBezTo>
                      <a:pt x="136" y="33"/>
                      <a:pt x="133" y="33"/>
                      <a:pt x="133" y="33"/>
                    </a:cubicBezTo>
                    <a:cubicBezTo>
                      <a:pt x="133" y="32"/>
                      <a:pt x="131" y="32"/>
                      <a:pt x="132" y="30"/>
                    </a:cubicBezTo>
                    <a:cubicBezTo>
                      <a:pt x="132" y="30"/>
                      <a:pt x="131" y="26"/>
                      <a:pt x="129" y="27"/>
                    </a:cubicBezTo>
                    <a:cubicBezTo>
                      <a:pt x="130" y="26"/>
                      <a:pt x="128" y="27"/>
                      <a:pt x="129" y="25"/>
                    </a:cubicBezTo>
                    <a:cubicBezTo>
                      <a:pt x="130" y="24"/>
                      <a:pt x="130" y="23"/>
                      <a:pt x="131" y="23"/>
                    </a:cubicBezTo>
                    <a:cubicBezTo>
                      <a:pt x="132" y="23"/>
                      <a:pt x="130" y="21"/>
                      <a:pt x="132" y="20"/>
                    </a:cubicBezTo>
                    <a:cubicBezTo>
                      <a:pt x="134" y="19"/>
                      <a:pt x="130" y="20"/>
                      <a:pt x="132" y="18"/>
                    </a:cubicBezTo>
                    <a:cubicBezTo>
                      <a:pt x="133" y="17"/>
                      <a:pt x="130" y="16"/>
                      <a:pt x="132" y="16"/>
                    </a:cubicBezTo>
                    <a:cubicBezTo>
                      <a:pt x="134" y="16"/>
                      <a:pt x="131" y="14"/>
                      <a:pt x="134" y="16"/>
                    </a:cubicBezTo>
                    <a:cubicBezTo>
                      <a:pt x="135" y="17"/>
                      <a:pt x="135" y="15"/>
                      <a:pt x="136" y="15"/>
                    </a:cubicBezTo>
                    <a:cubicBezTo>
                      <a:pt x="137" y="14"/>
                      <a:pt x="133" y="13"/>
                      <a:pt x="136" y="13"/>
                    </a:cubicBezTo>
                    <a:cubicBezTo>
                      <a:pt x="138" y="13"/>
                      <a:pt x="135" y="12"/>
                      <a:pt x="137" y="11"/>
                    </a:cubicBezTo>
                    <a:cubicBezTo>
                      <a:pt x="139" y="11"/>
                      <a:pt x="138" y="8"/>
                      <a:pt x="137" y="9"/>
                    </a:cubicBezTo>
                    <a:cubicBezTo>
                      <a:pt x="135" y="12"/>
                      <a:pt x="136" y="6"/>
                      <a:pt x="135" y="7"/>
                    </a:cubicBezTo>
                    <a:cubicBezTo>
                      <a:pt x="135" y="8"/>
                      <a:pt x="133" y="8"/>
                      <a:pt x="134" y="9"/>
                    </a:cubicBezTo>
                    <a:cubicBezTo>
                      <a:pt x="135" y="10"/>
                      <a:pt x="132" y="10"/>
                      <a:pt x="133" y="9"/>
                    </a:cubicBezTo>
                    <a:cubicBezTo>
                      <a:pt x="134" y="8"/>
                      <a:pt x="132" y="8"/>
                      <a:pt x="132" y="7"/>
                    </a:cubicBezTo>
                    <a:cubicBezTo>
                      <a:pt x="133" y="7"/>
                      <a:pt x="131" y="7"/>
                      <a:pt x="130" y="8"/>
                    </a:cubicBezTo>
                    <a:cubicBezTo>
                      <a:pt x="130" y="9"/>
                      <a:pt x="129" y="7"/>
                      <a:pt x="128" y="8"/>
                    </a:cubicBezTo>
                    <a:cubicBezTo>
                      <a:pt x="128" y="8"/>
                      <a:pt x="128" y="6"/>
                      <a:pt x="127" y="8"/>
                    </a:cubicBezTo>
                    <a:cubicBezTo>
                      <a:pt x="126" y="8"/>
                      <a:pt x="126" y="6"/>
                      <a:pt x="124" y="7"/>
                    </a:cubicBezTo>
                    <a:cubicBezTo>
                      <a:pt x="123" y="7"/>
                      <a:pt x="127" y="6"/>
                      <a:pt x="122" y="7"/>
                    </a:cubicBezTo>
                    <a:cubicBezTo>
                      <a:pt x="121" y="7"/>
                      <a:pt x="121" y="5"/>
                      <a:pt x="120" y="4"/>
                    </a:cubicBezTo>
                    <a:cubicBezTo>
                      <a:pt x="118" y="3"/>
                      <a:pt x="119" y="5"/>
                      <a:pt x="118" y="3"/>
                    </a:cubicBezTo>
                    <a:cubicBezTo>
                      <a:pt x="117" y="3"/>
                      <a:pt x="116" y="3"/>
                      <a:pt x="115" y="3"/>
                    </a:cubicBezTo>
                    <a:cubicBezTo>
                      <a:pt x="115" y="3"/>
                      <a:pt x="116" y="5"/>
                      <a:pt x="117" y="5"/>
                    </a:cubicBezTo>
                    <a:cubicBezTo>
                      <a:pt x="119" y="4"/>
                      <a:pt x="116" y="6"/>
                      <a:pt x="118" y="8"/>
                    </a:cubicBezTo>
                    <a:cubicBezTo>
                      <a:pt x="116" y="7"/>
                      <a:pt x="116" y="8"/>
                      <a:pt x="115" y="9"/>
                    </a:cubicBezTo>
                    <a:cubicBezTo>
                      <a:pt x="114" y="11"/>
                      <a:pt x="114" y="8"/>
                      <a:pt x="112" y="9"/>
                    </a:cubicBezTo>
                    <a:cubicBezTo>
                      <a:pt x="111" y="11"/>
                      <a:pt x="111" y="8"/>
                      <a:pt x="110" y="9"/>
                    </a:cubicBezTo>
                    <a:cubicBezTo>
                      <a:pt x="108" y="10"/>
                      <a:pt x="106" y="10"/>
                      <a:pt x="108" y="11"/>
                    </a:cubicBezTo>
                    <a:cubicBezTo>
                      <a:pt x="107" y="11"/>
                      <a:pt x="107" y="10"/>
                      <a:pt x="106" y="11"/>
                    </a:cubicBezTo>
                    <a:cubicBezTo>
                      <a:pt x="105" y="12"/>
                      <a:pt x="107" y="12"/>
                      <a:pt x="106" y="12"/>
                    </a:cubicBezTo>
                    <a:cubicBezTo>
                      <a:pt x="104" y="13"/>
                      <a:pt x="107" y="15"/>
                      <a:pt x="106" y="15"/>
                    </a:cubicBezTo>
                    <a:cubicBezTo>
                      <a:pt x="104" y="15"/>
                      <a:pt x="104" y="14"/>
                      <a:pt x="104" y="16"/>
                    </a:cubicBezTo>
                    <a:cubicBezTo>
                      <a:pt x="104" y="16"/>
                      <a:pt x="102" y="17"/>
                      <a:pt x="102" y="19"/>
                    </a:cubicBezTo>
                    <a:cubicBezTo>
                      <a:pt x="102" y="20"/>
                      <a:pt x="101" y="20"/>
                      <a:pt x="101" y="19"/>
                    </a:cubicBezTo>
                    <a:cubicBezTo>
                      <a:pt x="99" y="22"/>
                      <a:pt x="98" y="23"/>
                      <a:pt x="101" y="24"/>
                    </a:cubicBezTo>
                    <a:cubicBezTo>
                      <a:pt x="100" y="24"/>
                      <a:pt x="100" y="27"/>
                      <a:pt x="102" y="26"/>
                    </a:cubicBezTo>
                    <a:cubicBezTo>
                      <a:pt x="101" y="27"/>
                      <a:pt x="101" y="27"/>
                      <a:pt x="102"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9" name="Freeform 133">
                <a:extLst>
                  <a:ext uri="{FF2B5EF4-FFF2-40B4-BE49-F238E27FC236}">
                    <a16:creationId xmlns:a16="http://schemas.microsoft.com/office/drawing/2014/main" id="{3F153C63-F5B2-47AE-9F12-3A768D6FAFC2}"/>
                  </a:ext>
                </a:extLst>
              </p:cNvPr>
              <p:cNvSpPr>
                <a:spLocks/>
              </p:cNvSpPr>
              <p:nvPr/>
            </p:nvSpPr>
            <p:spPr bwMode="auto">
              <a:xfrm>
                <a:off x="4372" y="2225"/>
                <a:ext cx="52" cy="35"/>
              </a:xfrm>
              <a:custGeom>
                <a:avLst/>
                <a:gdLst/>
                <a:ahLst/>
                <a:cxnLst>
                  <a:cxn ang="0">
                    <a:pos x="3" y="11"/>
                  </a:cxn>
                  <a:cxn ang="0">
                    <a:pos x="2" y="8"/>
                  </a:cxn>
                  <a:cxn ang="0">
                    <a:pos x="5" y="7"/>
                  </a:cxn>
                  <a:cxn ang="0">
                    <a:pos x="7" y="7"/>
                  </a:cxn>
                  <a:cxn ang="0">
                    <a:pos x="8" y="5"/>
                  </a:cxn>
                  <a:cxn ang="0">
                    <a:pos x="9" y="7"/>
                  </a:cxn>
                  <a:cxn ang="0">
                    <a:pos x="13" y="6"/>
                  </a:cxn>
                  <a:cxn ang="0">
                    <a:pos x="16" y="4"/>
                  </a:cxn>
                  <a:cxn ang="0">
                    <a:pos x="17" y="2"/>
                  </a:cxn>
                  <a:cxn ang="0">
                    <a:pos x="17" y="0"/>
                  </a:cxn>
                  <a:cxn ang="0">
                    <a:pos x="19" y="1"/>
                  </a:cxn>
                  <a:cxn ang="0">
                    <a:pos x="21" y="1"/>
                  </a:cxn>
                  <a:cxn ang="0">
                    <a:pos x="21" y="3"/>
                  </a:cxn>
                  <a:cxn ang="0">
                    <a:pos x="20" y="6"/>
                  </a:cxn>
                  <a:cxn ang="0">
                    <a:pos x="19" y="8"/>
                  </a:cxn>
                  <a:cxn ang="0">
                    <a:pos x="18" y="8"/>
                  </a:cxn>
                  <a:cxn ang="0">
                    <a:pos x="18" y="9"/>
                  </a:cxn>
                  <a:cxn ang="0">
                    <a:pos x="13" y="13"/>
                  </a:cxn>
                  <a:cxn ang="0">
                    <a:pos x="10" y="14"/>
                  </a:cxn>
                  <a:cxn ang="0">
                    <a:pos x="6" y="13"/>
                  </a:cxn>
                  <a:cxn ang="0">
                    <a:pos x="3" y="11"/>
                  </a:cxn>
                </a:cxnLst>
                <a:rect l="0" t="0" r="r" b="b"/>
                <a:pathLst>
                  <a:path w="22" h="15">
                    <a:moveTo>
                      <a:pt x="3" y="11"/>
                    </a:moveTo>
                    <a:cubicBezTo>
                      <a:pt x="1" y="9"/>
                      <a:pt x="0" y="10"/>
                      <a:pt x="2" y="8"/>
                    </a:cubicBezTo>
                    <a:cubicBezTo>
                      <a:pt x="2" y="7"/>
                      <a:pt x="4" y="8"/>
                      <a:pt x="5" y="7"/>
                    </a:cubicBezTo>
                    <a:cubicBezTo>
                      <a:pt x="6" y="6"/>
                      <a:pt x="5" y="8"/>
                      <a:pt x="7" y="7"/>
                    </a:cubicBezTo>
                    <a:cubicBezTo>
                      <a:pt x="9" y="6"/>
                      <a:pt x="6" y="6"/>
                      <a:pt x="8" y="5"/>
                    </a:cubicBezTo>
                    <a:cubicBezTo>
                      <a:pt x="10" y="5"/>
                      <a:pt x="8" y="9"/>
                      <a:pt x="9" y="7"/>
                    </a:cubicBezTo>
                    <a:cubicBezTo>
                      <a:pt x="11" y="5"/>
                      <a:pt x="11" y="8"/>
                      <a:pt x="13" y="6"/>
                    </a:cubicBezTo>
                    <a:cubicBezTo>
                      <a:pt x="15" y="4"/>
                      <a:pt x="16" y="5"/>
                      <a:pt x="16" y="4"/>
                    </a:cubicBezTo>
                    <a:cubicBezTo>
                      <a:pt x="16" y="3"/>
                      <a:pt x="18" y="5"/>
                      <a:pt x="17" y="2"/>
                    </a:cubicBezTo>
                    <a:cubicBezTo>
                      <a:pt x="16" y="0"/>
                      <a:pt x="15" y="0"/>
                      <a:pt x="17" y="0"/>
                    </a:cubicBezTo>
                    <a:cubicBezTo>
                      <a:pt x="19" y="0"/>
                      <a:pt x="18" y="2"/>
                      <a:pt x="19" y="1"/>
                    </a:cubicBezTo>
                    <a:cubicBezTo>
                      <a:pt x="20" y="0"/>
                      <a:pt x="20" y="1"/>
                      <a:pt x="21" y="1"/>
                    </a:cubicBezTo>
                    <a:cubicBezTo>
                      <a:pt x="21" y="1"/>
                      <a:pt x="21" y="2"/>
                      <a:pt x="21" y="3"/>
                    </a:cubicBezTo>
                    <a:cubicBezTo>
                      <a:pt x="22" y="6"/>
                      <a:pt x="19" y="3"/>
                      <a:pt x="20" y="6"/>
                    </a:cubicBezTo>
                    <a:cubicBezTo>
                      <a:pt x="21" y="8"/>
                      <a:pt x="19" y="8"/>
                      <a:pt x="19" y="8"/>
                    </a:cubicBezTo>
                    <a:cubicBezTo>
                      <a:pt x="19" y="9"/>
                      <a:pt x="19" y="6"/>
                      <a:pt x="18" y="8"/>
                    </a:cubicBezTo>
                    <a:cubicBezTo>
                      <a:pt x="16" y="10"/>
                      <a:pt x="20" y="7"/>
                      <a:pt x="18" y="9"/>
                    </a:cubicBezTo>
                    <a:cubicBezTo>
                      <a:pt x="14" y="14"/>
                      <a:pt x="15" y="11"/>
                      <a:pt x="13" y="13"/>
                    </a:cubicBezTo>
                    <a:cubicBezTo>
                      <a:pt x="11" y="15"/>
                      <a:pt x="11" y="12"/>
                      <a:pt x="10" y="14"/>
                    </a:cubicBezTo>
                    <a:cubicBezTo>
                      <a:pt x="8" y="15"/>
                      <a:pt x="8" y="12"/>
                      <a:pt x="6" y="13"/>
                    </a:cubicBezTo>
                    <a:cubicBezTo>
                      <a:pt x="4" y="14"/>
                      <a:pt x="5" y="13"/>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0" name="Freeform 134">
                <a:extLst>
                  <a:ext uri="{FF2B5EF4-FFF2-40B4-BE49-F238E27FC236}">
                    <a16:creationId xmlns:a16="http://schemas.microsoft.com/office/drawing/2014/main" id="{DDF9BEDD-C2A4-498F-A0F4-584D64B2122A}"/>
                  </a:ext>
                </a:extLst>
              </p:cNvPr>
              <p:cNvSpPr>
                <a:spLocks/>
              </p:cNvSpPr>
              <p:nvPr/>
            </p:nvSpPr>
            <p:spPr bwMode="auto">
              <a:xfrm>
                <a:off x="4410" y="2204"/>
                <a:ext cx="24" cy="30"/>
              </a:xfrm>
              <a:custGeom>
                <a:avLst/>
                <a:gdLst/>
                <a:ahLst/>
                <a:cxnLst>
                  <a:cxn ang="0">
                    <a:pos x="8" y="13"/>
                  </a:cxn>
                  <a:cxn ang="0">
                    <a:pos x="6" y="7"/>
                  </a:cxn>
                  <a:cxn ang="0">
                    <a:pos x="1" y="2"/>
                  </a:cxn>
                  <a:cxn ang="0">
                    <a:pos x="1" y="1"/>
                  </a:cxn>
                  <a:cxn ang="0">
                    <a:pos x="5" y="4"/>
                  </a:cxn>
                  <a:cxn ang="0">
                    <a:pos x="8" y="8"/>
                  </a:cxn>
                  <a:cxn ang="0">
                    <a:pos x="9" y="10"/>
                  </a:cxn>
                  <a:cxn ang="0">
                    <a:pos x="8" y="13"/>
                  </a:cxn>
                </a:cxnLst>
                <a:rect l="0" t="0" r="r" b="b"/>
                <a:pathLst>
                  <a:path w="10" h="13">
                    <a:moveTo>
                      <a:pt x="8" y="13"/>
                    </a:moveTo>
                    <a:cubicBezTo>
                      <a:pt x="6" y="12"/>
                      <a:pt x="8" y="9"/>
                      <a:pt x="6" y="7"/>
                    </a:cubicBezTo>
                    <a:cubicBezTo>
                      <a:pt x="4" y="4"/>
                      <a:pt x="2" y="2"/>
                      <a:pt x="1" y="2"/>
                    </a:cubicBezTo>
                    <a:cubicBezTo>
                      <a:pt x="1" y="1"/>
                      <a:pt x="0" y="1"/>
                      <a:pt x="1" y="1"/>
                    </a:cubicBezTo>
                    <a:cubicBezTo>
                      <a:pt x="2" y="0"/>
                      <a:pt x="2" y="2"/>
                      <a:pt x="5" y="4"/>
                    </a:cubicBezTo>
                    <a:cubicBezTo>
                      <a:pt x="7" y="7"/>
                      <a:pt x="8" y="8"/>
                      <a:pt x="8" y="8"/>
                    </a:cubicBezTo>
                    <a:cubicBezTo>
                      <a:pt x="8" y="9"/>
                      <a:pt x="10" y="9"/>
                      <a:pt x="9" y="10"/>
                    </a:cubicBezTo>
                    <a:cubicBezTo>
                      <a:pt x="8" y="11"/>
                      <a:pt x="9" y="13"/>
                      <a:pt x="8"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1" name="Indonesia">
                <a:extLst>
                  <a:ext uri="{FF2B5EF4-FFF2-40B4-BE49-F238E27FC236}">
                    <a16:creationId xmlns:a16="http://schemas.microsoft.com/office/drawing/2014/main" id="{4248EF85-F46F-41E7-ADA6-1FD4FD1E091C}"/>
                  </a:ext>
                </a:extLst>
              </p:cNvPr>
              <p:cNvSpPr>
                <a:spLocks/>
              </p:cNvSpPr>
              <p:nvPr/>
            </p:nvSpPr>
            <p:spPr bwMode="auto">
              <a:xfrm>
                <a:off x="4042" y="2131"/>
                <a:ext cx="73" cy="118"/>
              </a:xfrm>
              <a:custGeom>
                <a:avLst/>
                <a:gdLst/>
                <a:ahLst/>
                <a:cxnLst>
                  <a:cxn ang="0">
                    <a:pos x="29" y="1"/>
                  </a:cxn>
                  <a:cxn ang="0">
                    <a:pos x="29" y="4"/>
                  </a:cxn>
                  <a:cxn ang="0">
                    <a:pos x="26" y="8"/>
                  </a:cxn>
                  <a:cxn ang="0">
                    <a:pos x="19" y="10"/>
                  </a:cxn>
                  <a:cxn ang="0">
                    <a:pos x="14" y="9"/>
                  </a:cxn>
                  <a:cxn ang="0">
                    <a:pos x="9" y="10"/>
                  </a:cxn>
                  <a:cxn ang="0">
                    <a:pos x="7" y="16"/>
                  </a:cxn>
                  <a:cxn ang="0">
                    <a:pos x="10" y="21"/>
                  </a:cxn>
                  <a:cxn ang="0">
                    <a:pos x="12" y="18"/>
                  </a:cxn>
                  <a:cxn ang="0">
                    <a:pos x="16" y="17"/>
                  </a:cxn>
                  <a:cxn ang="0">
                    <a:pos x="20" y="16"/>
                  </a:cxn>
                  <a:cxn ang="0">
                    <a:pos x="22" y="16"/>
                  </a:cxn>
                  <a:cxn ang="0">
                    <a:pos x="21" y="19"/>
                  </a:cxn>
                  <a:cxn ang="0">
                    <a:pos x="19" y="21"/>
                  </a:cxn>
                  <a:cxn ang="0">
                    <a:pos x="15" y="24"/>
                  </a:cxn>
                  <a:cxn ang="0">
                    <a:pos x="13" y="25"/>
                  </a:cxn>
                  <a:cxn ang="0">
                    <a:pos x="14" y="27"/>
                  </a:cxn>
                  <a:cxn ang="0">
                    <a:pos x="16" y="30"/>
                  </a:cxn>
                  <a:cxn ang="0">
                    <a:pos x="17" y="34"/>
                  </a:cxn>
                  <a:cxn ang="0">
                    <a:pos x="19" y="37"/>
                  </a:cxn>
                  <a:cxn ang="0">
                    <a:pos x="20" y="39"/>
                  </a:cxn>
                  <a:cxn ang="0">
                    <a:pos x="16" y="42"/>
                  </a:cxn>
                  <a:cxn ang="0">
                    <a:pos x="14" y="44"/>
                  </a:cxn>
                  <a:cxn ang="0">
                    <a:pos x="14" y="39"/>
                  </a:cxn>
                  <a:cxn ang="0">
                    <a:pos x="11" y="34"/>
                  </a:cxn>
                  <a:cxn ang="0">
                    <a:pos x="10" y="30"/>
                  </a:cxn>
                  <a:cxn ang="0">
                    <a:pos x="8" y="35"/>
                  </a:cxn>
                  <a:cxn ang="0">
                    <a:pos x="8" y="40"/>
                  </a:cxn>
                  <a:cxn ang="0">
                    <a:pos x="8" y="46"/>
                  </a:cxn>
                  <a:cxn ang="0">
                    <a:pos x="6" y="50"/>
                  </a:cxn>
                  <a:cxn ang="0">
                    <a:pos x="3" y="46"/>
                  </a:cxn>
                  <a:cxn ang="0">
                    <a:pos x="4" y="42"/>
                  </a:cxn>
                  <a:cxn ang="0">
                    <a:pos x="1" y="36"/>
                  </a:cxn>
                  <a:cxn ang="0">
                    <a:pos x="1" y="34"/>
                  </a:cxn>
                  <a:cxn ang="0">
                    <a:pos x="2" y="27"/>
                  </a:cxn>
                  <a:cxn ang="0">
                    <a:pos x="3" y="21"/>
                  </a:cxn>
                  <a:cxn ang="0">
                    <a:pos x="5" y="21"/>
                  </a:cxn>
                  <a:cxn ang="0">
                    <a:pos x="4" y="17"/>
                  </a:cxn>
                  <a:cxn ang="0">
                    <a:pos x="4" y="13"/>
                  </a:cxn>
                  <a:cxn ang="0">
                    <a:pos x="5" y="8"/>
                  </a:cxn>
                  <a:cxn ang="0">
                    <a:pos x="5" y="6"/>
                  </a:cxn>
                  <a:cxn ang="0">
                    <a:pos x="8" y="7"/>
                  </a:cxn>
                  <a:cxn ang="0">
                    <a:pos x="10" y="4"/>
                  </a:cxn>
                  <a:cxn ang="0">
                    <a:pos x="13" y="5"/>
                  </a:cxn>
                  <a:cxn ang="0">
                    <a:pos x="18" y="6"/>
                  </a:cxn>
                  <a:cxn ang="0">
                    <a:pos x="24" y="5"/>
                  </a:cxn>
                  <a:cxn ang="0">
                    <a:pos x="27" y="2"/>
                  </a:cxn>
                  <a:cxn ang="0">
                    <a:pos x="29" y="1"/>
                  </a:cxn>
                </a:cxnLst>
                <a:rect l="0" t="0" r="r" b="b"/>
                <a:pathLst>
                  <a:path w="31" h="50">
                    <a:moveTo>
                      <a:pt x="29" y="1"/>
                    </a:moveTo>
                    <a:cubicBezTo>
                      <a:pt x="31" y="1"/>
                      <a:pt x="29" y="2"/>
                      <a:pt x="29" y="4"/>
                    </a:cubicBezTo>
                    <a:cubicBezTo>
                      <a:pt x="29" y="6"/>
                      <a:pt x="26" y="6"/>
                      <a:pt x="26" y="8"/>
                    </a:cubicBezTo>
                    <a:cubicBezTo>
                      <a:pt x="26" y="9"/>
                      <a:pt x="20" y="12"/>
                      <a:pt x="19" y="10"/>
                    </a:cubicBezTo>
                    <a:cubicBezTo>
                      <a:pt x="19" y="8"/>
                      <a:pt x="15" y="10"/>
                      <a:pt x="14" y="9"/>
                    </a:cubicBezTo>
                    <a:cubicBezTo>
                      <a:pt x="14" y="8"/>
                      <a:pt x="10" y="9"/>
                      <a:pt x="9" y="10"/>
                    </a:cubicBezTo>
                    <a:cubicBezTo>
                      <a:pt x="7" y="11"/>
                      <a:pt x="6" y="14"/>
                      <a:pt x="7" y="16"/>
                    </a:cubicBezTo>
                    <a:cubicBezTo>
                      <a:pt x="9" y="18"/>
                      <a:pt x="10" y="17"/>
                      <a:pt x="10" y="21"/>
                    </a:cubicBezTo>
                    <a:cubicBezTo>
                      <a:pt x="12" y="20"/>
                      <a:pt x="10" y="20"/>
                      <a:pt x="12" y="18"/>
                    </a:cubicBezTo>
                    <a:cubicBezTo>
                      <a:pt x="15" y="16"/>
                      <a:pt x="14" y="19"/>
                      <a:pt x="16" y="17"/>
                    </a:cubicBezTo>
                    <a:cubicBezTo>
                      <a:pt x="18" y="16"/>
                      <a:pt x="18" y="17"/>
                      <a:pt x="20" y="16"/>
                    </a:cubicBezTo>
                    <a:cubicBezTo>
                      <a:pt x="19" y="16"/>
                      <a:pt x="21" y="15"/>
                      <a:pt x="22" y="16"/>
                    </a:cubicBezTo>
                    <a:cubicBezTo>
                      <a:pt x="23" y="17"/>
                      <a:pt x="22" y="21"/>
                      <a:pt x="21" y="19"/>
                    </a:cubicBezTo>
                    <a:cubicBezTo>
                      <a:pt x="20" y="18"/>
                      <a:pt x="19" y="17"/>
                      <a:pt x="19" y="21"/>
                    </a:cubicBezTo>
                    <a:cubicBezTo>
                      <a:pt x="18" y="24"/>
                      <a:pt x="16" y="22"/>
                      <a:pt x="15" y="24"/>
                    </a:cubicBezTo>
                    <a:cubicBezTo>
                      <a:pt x="15" y="26"/>
                      <a:pt x="13" y="25"/>
                      <a:pt x="13" y="25"/>
                    </a:cubicBezTo>
                    <a:cubicBezTo>
                      <a:pt x="13" y="25"/>
                      <a:pt x="15" y="26"/>
                      <a:pt x="14" y="27"/>
                    </a:cubicBezTo>
                    <a:cubicBezTo>
                      <a:pt x="14" y="28"/>
                      <a:pt x="15" y="26"/>
                      <a:pt x="16" y="30"/>
                    </a:cubicBezTo>
                    <a:cubicBezTo>
                      <a:pt x="16" y="31"/>
                      <a:pt x="18" y="31"/>
                      <a:pt x="17" y="34"/>
                    </a:cubicBezTo>
                    <a:cubicBezTo>
                      <a:pt x="17" y="38"/>
                      <a:pt x="19" y="35"/>
                      <a:pt x="19" y="37"/>
                    </a:cubicBezTo>
                    <a:cubicBezTo>
                      <a:pt x="19" y="40"/>
                      <a:pt x="20" y="36"/>
                      <a:pt x="20" y="39"/>
                    </a:cubicBezTo>
                    <a:cubicBezTo>
                      <a:pt x="19" y="42"/>
                      <a:pt x="16" y="40"/>
                      <a:pt x="16" y="42"/>
                    </a:cubicBezTo>
                    <a:cubicBezTo>
                      <a:pt x="16" y="44"/>
                      <a:pt x="18" y="46"/>
                      <a:pt x="14" y="44"/>
                    </a:cubicBezTo>
                    <a:cubicBezTo>
                      <a:pt x="11" y="42"/>
                      <a:pt x="14" y="39"/>
                      <a:pt x="14" y="39"/>
                    </a:cubicBezTo>
                    <a:cubicBezTo>
                      <a:pt x="12" y="38"/>
                      <a:pt x="9" y="36"/>
                      <a:pt x="11" y="34"/>
                    </a:cubicBezTo>
                    <a:cubicBezTo>
                      <a:pt x="12" y="33"/>
                      <a:pt x="12" y="29"/>
                      <a:pt x="10" y="30"/>
                    </a:cubicBezTo>
                    <a:cubicBezTo>
                      <a:pt x="10" y="32"/>
                      <a:pt x="6" y="33"/>
                      <a:pt x="8" y="35"/>
                    </a:cubicBezTo>
                    <a:cubicBezTo>
                      <a:pt x="10" y="36"/>
                      <a:pt x="7" y="40"/>
                      <a:pt x="8" y="40"/>
                    </a:cubicBezTo>
                    <a:cubicBezTo>
                      <a:pt x="8" y="40"/>
                      <a:pt x="10" y="44"/>
                      <a:pt x="8" y="46"/>
                    </a:cubicBezTo>
                    <a:cubicBezTo>
                      <a:pt x="6" y="48"/>
                      <a:pt x="11" y="49"/>
                      <a:pt x="6" y="50"/>
                    </a:cubicBezTo>
                    <a:cubicBezTo>
                      <a:pt x="2" y="50"/>
                      <a:pt x="2" y="47"/>
                      <a:pt x="3" y="46"/>
                    </a:cubicBezTo>
                    <a:cubicBezTo>
                      <a:pt x="4" y="44"/>
                      <a:pt x="2" y="46"/>
                      <a:pt x="4" y="42"/>
                    </a:cubicBezTo>
                    <a:cubicBezTo>
                      <a:pt x="6" y="39"/>
                      <a:pt x="2" y="35"/>
                      <a:pt x="1" y="36"/>
                    </a:cubicBezTo>
                    <a:cubicBezTo>
                      <a:pt x="0" y="36"/>
                      <a:pt x="0" y="35"/>
                      <a:pt x="1" y="34"/>
                    </a:cubicBezTo>
                    <a:cubicBezTo>
                      <a:pt x="3" y="32"/>
                      <a:pt x="0" y="29"/>
                      <a:pt x="2" y="27"/>
                    </a:cubicBezTo>
                    <a:cubicBezTo>
                      <a:pt x="1" y="25"/>
                      <a:pt x="2" y="22"/>
                      <a:pt x="3" y="21"/>
                    </a:cubicBezTo>
                    <a:cubicBezTo>
                      <a:pt x="4" y="20"/>
                      <a:pt x="3" y="19"/>
                      <a:pt x="5" y="21"/>
                    </a:cubicBezTo>
                    <a:cubicBezTo>
                      <a:pt x="5" y="19"/>
                      <a:pt x="3" y="21"/>
                      <a:pt x="4" y="17"/>
                    </a:cubicBezTo>
                    <a:cubicBezTo>
                      <a:pt x="5" y="13"/>
                      <a:pt x="3" y="15"/>
                      <a:pt x="4" y="13"/>
                    </a:cubicBezTo>
                    <a:cubicBezTo>
                      <a:pt x="5" y="12"/>
                      <a:pt x="3" y="9"/>
                      <a:pt x="5" y="8"/>
                    </a:cubicBezTo>
                    <a:cubicBezTo>
                      <a:pt x="7" y="7"/>
                      <a:pt x="5" y="7"/>
                      <a:pt x="5" y="6"/>
                    </a:cubicBezTo>
                    <a:cubicBezTo>
                      <a:pt x="6" y="5"/>
                      <a:pt x="6" y="9"/>
                      <a:pt x="8" y="7"/>
                    </a:cubicBezTo>
                    <a:cubicBezTo>
                      <a:pt x="9" y="5"/>
                      <a:pt x="8" y="4"/>
                      <a:pt x="10" y="4"/>
                    </a:cubicBezTo>
                    <a:cubicBezTo>
                      <a:pt x="12" y="3"/>
                      <a:pt x="11" y="6"/>
                      <a:pt x="13" y="5"/>
                    </a:cubicBezTo>
                    <a:cubicBezTo>
                      <a:pt x="16" y="5"/>
                      <a:pt x="16" y="6"/>
                      <a:pt x="18" y="6"/>
                    </a:cubicBezTo>
                    <a:cubicBezTo>
                      <a:pt x="20" y="5"/>
                      <a:pt x="21" y="7"/>
                      <a:pt x="24" y="5"/>
                    </a:cubicBezTo>
                    <a:cubicBezTo>
                      <a:pt x="27" y="3"/>
                      <a:pt x="26" y="3"/>
                      <a:pt x="27" y="2"/>
                    </a:cubicBezTo>
                    <a:cubicBezTo>
                      <a:pt x="28" y="2"/>
                      <a:pt x="27" y="0"/>
                      <a:pt x="29"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2" name="Freeform 136">
                <a:extLst>
                  <a:ext uri="{FF2B5EF4-FFF2-40B4-BE49-F238E27FC236}">
                    <a16:creationId xmlns:a16="http://schemas.microsoft.com/office/drawing/2014/main" id="{62ACC59D-72DA-4F12-806A-85051A62816D}"/>
                  </a:ext>
                </a:extLst>
              </p:cNvPr>
              <p:cNvSpPr>
                <a:spLocks/>
              </p:cNvSpPr>
              <p:nvPr/>
            </p:nvSpPr>
            <p:spPr bwMode="auto">
              <a:xfrm>
                <a:off x="4089" y="2223"/>
                <a:ext cx="9" cy="19"/>
              </a:xfrm>
              <a:custGeom>
                <a:avLst/>
                <a:gdLst/>
                <a:ahLst/>
                <a:cxnLst>
                  <a:cxn ang="0">
                    <a:pos x="1" y="0"/>
                  </a:cxn>
                  <a:cxn ang="0">
                    <a:pos x="3" y="2"/>
                  </a:cxn>
                  <a:cxn ang="0">
                    <a:pos x="2" y="3"/>
                  </a:cxn>
                  <a:cxn ang="0">
                    <a:pos x="4" y="5"/>
                  </a:cxn>
                  <a:cxn ang="0">
                    <a:pos x="2" y="6"/>
                  </a:cxn>
                  <a:cxn ang="0">
                    <a:pos x="1" y="6"/>
                  </a:cxn>
                  <a:cxn ang="0">
                    <a:pos x="0" y="3"/>
                  </a:cxn>
                  <a:cxn ang="0">
                    <a:pos x="1" y="0"/>
                  </a:cxn>
                </a:cxnLst>
                <a:rect l="0" t="0" r="r" b="b"/>
                <a:pathLst>
                  <a:path w="4" h="8">
                    <a:moveTo>
                      <a:pt x="1" y="0"/>
                    </a:moveTo>
                    <a:cubicBezTo>
                      <a:pt x="1" y="1"/>
                      <a:pt x="2" y="1"/>
                      <a:pt x="3" y="2"/>
                    </a:cubicBezTo>
                    <a:cubicBezTo>
                      <a:pt x="3" y="3"/>
                      <a:pt x="2" y="1"/>
                      <a:pt x="2" y="3"/>
                    </a:cubicBezTo>
                    <a:cubicBezTo>
                      <a:pt x="3" y="6"/>
                      <a:pt x="3" y="3"/>
                      <a:pt x="4" y="5"/>
                    </a:cubicBezTo>
                    <a:cubicBezTo>
                      <a:pt x="4" y="6"/>
                      <a:pt x="2" y="4"/>
                      <a:pt x="2" y="6"/>
                    </a:cubicBezTo>
                    <a:cubicBezTo>
                      <a:pt x="3" y="8"/>
                      <a:pt x="1" y="7"/>
                      <a:pt x="1" y="6"/>
                    </a:cubicBezTo>
                    <a:cubicBezTo>
                      <a:pt x="0" y="5"/>
                      <a:pt x="1" y="4"/>
                      <a:pt x="0" y="3"/>
                    </a:cubicBezTo>
                    <a:cubicBezTo>
                      <a:pt x="0" y="2"/>
                      <a:pt x="0" y="1"/>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3" name="Freeform 137">
                <a:extLst>
                  <a:ext uri="{FF2B5EF4-FFF2-40B4-BE49-F238E27FC236}">
                    <a16:creationId xmlns:a16="http://schemas.microsoft.com/office/drawing/2014/main" id="{EBB8D8DD-F296-4720-917A-D368A951B861}"/>
                  </a:ext>
                </a:extLst>
              </p:cNvPr>
              <p:cNvSpPr>
                <a:spLocks/>
              </p:cNvSpPr>
              <p:nvPr/>
            </p:nvSpPr>
            <p:spPr bwMode="auto">
              <a:xfrm>
                <a:off x="4136" y="2126"/>
                <a:ext cx="21" cy="45"/>
              </a:xfrm>
              <a:custGeom>
                <a:avLst/>
                <a:gdLst/>
                <a:ahLst/>
                <a:cxnLst>
                  <a:cxn ang="0">
                    <a:pos x="2" y="0"/>
                  </a:cxn>
                  <a:cxn ang="0">
                    <a:pos x="2" y="3"/>
                  </a:cxn>
                  <a:cxn ang="0">
                    <a:pos x="2" y="7"/>
                  </a:cxn>
                  <a:cxn ang="0">
                    <a:pos x="3" y="7"/>
                  </a:cxn>
                  <a:cxn ang="0">
                    <a:pos x="6" y="5"/>
                  </a:cxn>
                  <a:cxn ang="0">
                    <a:pos x="5" y="9"/>
                  </a:cxn>
                  <a:cxn ang="0">
                    <a:pos x="8" y="13"/>
                  </a:cxn>
                  <a:cxn ang="0">
                    <a:pos x="3" y="12"/>
                  </a:cxn>
                  <a:cxn ang="0">
                    <a:pos x="3" y="14"/>
                  </a:cxn>
                  <a:cxn ang="0">
                    <a:pos x="5" y="19"/>
                  </a:cxn>
                  <a:cxn ang="0">
                    <a:pos x="2" y="17"/>
                  </a:cxn>
                  <a:cxn ang="0">
                    <a:pos x="1" y="16"/>
                  </a:cxn>
                  <a:cxn ang="0">
                    <a:pos x="1" y="13"/>
                  </a:cxn>
                  <a:cxn ang="0">
                    <a:pos x="0" y="11"/>
                  </a:cxn>
                  <a:cxn ang="0">
                    <a:pos x="1" y="9"/>
                  </a:cxn>
                  <a:cxn ang="0">
                    <a:pos x="0" y="6"/>
                  </a:cxn>
                  <a:cxn ang="0">
                    <a:pos x="1" y="1"/>
                  </a:cxn>
                  <a:cxn ang="0">
                    <a:pos x="2" y="0"/>
                  </a:cxn>
                </a:cxnLst>
                <a:rect l="0" t="0" r="r" b="b"/>
                <a:pathLst>
                  <a:path w="9" h="19">
                    <a:moveTo>
                      <a:pt x="2" y="0"/>
                    </a:moveTo>
                    <a:cubicBezTo>
                      <a:pt x="4" y="0"/>
                      <a:pt x="0" y="1"/>
                      <a:pt x="2" y="3"/>
                    </a:cubicBezTo>
                    <a:cubicBezTo>
                      <a:pt x="4" y="5"/>
                      <a:pt x="0" y="6"/>
                      <a:pt x="2" y="7"/>
                    </a:cubicBezTo>
                    <a:cubicBezTo>
                      <a:pt x="3" y="9"/>
                      <a:pt x="2" y="6"/>
                      <a:pt x="3" y="7"/>
                    </a:cubicBezTo>
                    <a:cubicBezTo>
                      <a:pt x="5" y="7"/>
                      <a:pt x="2" y="5"/>
                      <a:pt x="6" y="5"/>
                    </a:cubicBezTo>
                    <a:cubicBezTo>
                      <a:pt x="9" y="8"/>
                      <a:pt x="2" y="9"/>
                      <a:pt x="5" y="9"/>
                    </a:cubicBezTo>
                    <a:cubicBezTo>
                      <a:pt x="8" y="10"/>
                      <a:pt x="5" y="11"/>
                      <a:pt x="8" y="13"/>
                    </a:cubicBezTo>
                    <a:cubicBezTo>
                      <a:pt x="4" y="11"/>
                      <a:pt x="3" y="11"/>
                      <a:pt x="3" y="12"/>
                    </a:cubicBezTo>
                    <a:cubicBezTo>
                      <a:pt x="2" y="12"/>
                      <a:pt x="4" y="12"/>
                      <a:pt x="3" y="14"/>
                    </a:cubicBezTo>
                    <a:cubicBezTo>
                      <a:pt x="3" y="14"/>
                      <a:pt x="4" y="17"/>
                      <a:pt x="5" y="19"/>
                    </a:cubicBezTo>
                    <a:cubicBezTo>
                      <a:pt x="3" y="19"/>
                      <a:pt x="3" y="18"/>
                      <a:pt x="2" y="17"/>
                    </a:cubicBezTo>
                    <a:cubicBezTo>
                      <a:pt x="1" y="17"/>
                      <a:pt x="2" y="16"/>
                      <a:pt x="1" y="16"/>
                    </a:cubicBezTo>
                    <a:cubicBezTo>
                      <a:pt x="1" y="15"/>
                      <a:pt x="1" y="13"/>
                      <a:pt x="1" y="13"/>
                    </a:cubicBezTo>
                    <a:cubicBezTo>
                      <a:pt x="0" y="11"/>
                      <a:pt x="1" y="11"/>
                      <a:pt x="0" y="11"/>
                    </a:cubicBezTo>
                    <a:cubicBezTo>
                      <a:pt x="0" y="10"/>
                      <a:pt x="0" y="9"/>
                      <a:pt x="1" y="9"/>
                    </a:cubicBezTo>
                    <a:cubicBezTo>
                      <a:pt x="0" y="9"/>
                      <a:pt x="0" y="9"/>
                      <a:pt x="0" y="6"/>
                    </a:cubicBezTo>
                    <a:cubicBezTo>
                      <a:pt x="0" y="3"/>
                      <a:pt x="0" y="2"/>
                      <a:pt x="1" y="1"/>
                    </a:cubicBezTo>
                    <a:cubicBezTo>
                      <a:pt x="2"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4" name="Freeform 138">
                <a:extLst>
                  <a:ext uri="{FF2B5EF4-FFF2-40B4-BE49-F238E27FC236}">
                    <a16:creationId xmlns:a16="http://schemas.microsoft.com/office/drawing/2014/main" id="{6FE2D0A2-4AAF-49DD-A7EF-F684E63A0704}"/>
                  </a:ext>
                </a:extLst>
              </p:cNvPr>
              <p:cNvSpPr>
                <a:spLocks/>
              </p:cNvSpPr>
              <p:nvPr/>
            </p:nvSpPr>
            <p:spPr bwMode="auto">
              <a:xfrm>
                <a:off x="4120" y="2206"/>
                <a:ext cx="19" cy="14"/>
              </a:xfrm>
              <a:custGeom>
                <a:avLst/>
                <a:gdLst/>
                <a:ahLst/>
                <a:cxnLst>
                  <a:cxn ang="0">
                    <a:pos x="1" y="1"/>
                  </a:cxn>
                  <a:cxn ang="0">
                    <a:pos x="3" y="1"/>
                  </a:cxn>
                  <a:cxn ang="0">
                    <a:pos x="6" y="3"/>
                  </a:cxn>
                  <a:cxn ang="0">
                    <a:pos x="7" y="5"/>
                  </a:cxn>
                  <a:cxn ang="0">
                    <a:pos x="2" y="5"/>
                  </a:cxn>
                  <a:cxn ang="0">
                    <a:pos x="1" y="1"/>
                  </a:cxn>
                </a:cxnLst>
                <a:rect l="0" t="0" r="r" b="b"/>
                <a:pathLst>
                  <a:path w="8" h="6">
                    <a:moveTo>
                      <a:pt x="1" y="1"/>
                    </a:moveTo>
                    <a:cubicBezTo>
                      <a:pt x="2" y="0"/>
                      <a:pt x="1" y="1"/>
                      <a:pt x="3" y="1"/>
                    </a:cubicBezTo>
                    <a:cubicBezTo>
                      <a:pt x="4" y="0"/>
                      <a:pt x="8" y="2"/>
                      <a:pt x="6" y="3"/>
                    </a:cubicBezTo>
                    <a:cubicBezTo>
                      <a:pt x="5" y="5"/>
                      <a:pt x="8" y="4"/>
                      <a:pt x="7" y="5"/>
                    </a:cubicBezTo>
                    <a:cubicBezTo>
                      <a:pt x="6" y="6"/>
                      <a:pt x="3" y="6"/>
                      <a:pt x="2" y="5"/>
                    </a:cubicBezTo>
                    <a:cubicBezTo>
                      <a:pt x="1" y="4"/>
                      <a:pt x="0" y="2"/>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5" name="Freeform 139">
                <a:extLst>
                  <a:ext uri="{FF2B5EF4-FFF2-40B4-BE49-F238E27FC236}">
                    <a16:creationId xmlns:a16="http://schemas.microsoft.com/office/drawing/2014/main" id="{52772A12-7F37-4509-BE81-45990D3253D3}"/>
                  </a:ext>
                </a:extLst>
              </p:cNvPr>
              <p:cNvSpPr>
                <a:spLocks/>
              </p:cNvSpPr>
              <p:nvPr/>
            </p:nvSpPr>
            <p:spPr bwMode="auto">
              <a:xfrm>
                <a:off x="4157" y="2187"/>
                <a:ext cx="15" cy="7"/>
              </a:xfrm>
              <a:custGeom>
                <a:avLst/>
                <a:gdLst/>
                <a:ahLst/>
                <a:cxnLst>
                  <a:cxn ang="0">
                    <a:pos x="5" y="0"/>
                  </a:cxn>
                  <a:cxn ang="0">
                    <a:pos x="3" y="2"/>
                  </a:cxn>
                  <a:cxn ang="0">
                    <a:pos x="5" y="0"/>
                  </a:cxn>
                </a:cxnLst>
                <a:rect l="0" t="0" r="r" b="b"/>
                <a:pathLst>
                  <a:path w="6" h="3">
                    <a:moveTo>
                      <a:pt x="5" y="0"/>
                    </a:moveTo>
                    <a:cubicBezTo>
                      <a:pt x="6" y="0"/>
                      <a:pt x="5" y="3"/>
                      <a:pt x="3" y="2"/>
                    </a:cubicBezTo>
                    <a:cubicBezTo>
                      <a:pt x="0" y="1"/>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6" name="Freeform 140">
                <a:extLst>
                  <a:ext uri="{FF2B5EF4-FFF2-40B4-BE49-F238E27FC236}">
                    <a16:creationId xmlns:a16="http://schemas.microsoft.com/office/drawing/2014/main" id="{DAAFF8B4-6778-4FFC-B48C-2B1D913ED2AE}"/>
                  </a:ext>
                </a:extLst>
              </p:cNvPr>
              <p:cNvSpPr>
                <a:spLocks/>
              </p:cNvSpPr>
              <p:nvPr/>
            </p:nvSpPr>
            <p:spPr bwMode="auto">
              <a:xfrm>
                <a:off x="4143" y="2201"/>
                <a:ext cx="36" cy="19"/>
              </a:xfrm>
              <a:custGeom>
                <a:avLst/>
                <a:gdLst/>
                <a:ahLst/>
                <a:cxnLst>
                  <a:cxn ang="0">
                    <a:pos x="0" y="6"/>
                  </a:cxn>
                  <a:cxn ang="0">
                    <a:pos x="1" y="2"/>
                  </a:cxn>
                  <a:cxn ang="0">
                    <a:pos x="6" y="1"/>
                  </a:cxn>
                  <a:cxn ang="0">
                    <a:pos x="8" y="1"/>
                  </a:cxn>
                  <a:cxn ang="0">
                    <a:pos x="12" y="1"/>
                  </a:cxn>
                  <a:cxn ang="0">
                    <a:pos x="14" y="2"/>
                  </a:cxn>
                  <a:cxn ang="0">
                    <a:pos x="15" y="4"/>
                  </a:cxn>
                  <a:cxn ang="0">
                    <a:pos x="15" y="7"/>
                  </a:cxn>
                  <a:cxn ang="0">
                    <a:pos x="13" y="7"/>
                  </a:cxn>
                  <a:cxn ang="0">
                    <a:pos x="10" y="4"/>
                  </a:cxn>
                  <a:cxn ang="0">
                    <a:pos x="8" y="5"/>
                  </a:cxn>
                  <a:cxn ang="0">
                    <a:pos x="5" y="5"/>
                  </a:cxn>
                  <a:cxn ang="0">
                    <a:pos x="3" y="6"/>
                  </a:cxn>
                  <a:cxn ang="0">
                    <a:pos x="1" y="5"/>
                  </a:cxn>
                  <a:cxn ang="0">
                    <a:pos x="0" y="6"/>
                  </a:cxn>
                </a:cxnLst>
                <a:rect l="0" t="0" r="r" b="b"/>
                <a:pathLst>
                  <a:path w="15" h="8">
                    <a:moveTo>
                      <a:pt x="0" y="6"/>
                    </a:moveTo>
                    <a:cubicBezTo>
                      <a:pt x="0" y="3"/>
                      <a:pt x="2" y="5"/>
                      <a:pt x="1" y="2"/>
                    </a:cubicBezTo>
                    <a:cubicBezTo>
                      <a:pt x="1" y="1"/>
                      <a:pt x="5" y="0"/>
                      <a:pt x="6" y="1"/>
                    </a:cubicBezTo>
                    <a:cubicBezTo>
                      <a:pt x="7" y="1"/>
                      <a:pt x="8" y="0"/>
                      <a:pt x="8" y="1"/>
                    </a:cubicBezTo>
                    <a:cubicBezTo>
                      <a:pt x="8" y="2"/>
                      <a:pt x="10" y="0"/>
                      <a:pt x="12" y="1"/>
                    </a:cubicBezTo>
                    <a:cubicBezTo>
                      <a:pt x="14" y="2"/>
                      <a:pt x="13" y="0"/>
                      <a:pt x="14" y="2"/>
                    </a:cubicBezTo>
                    <a:cubicBezTo>
                      <a:pt x="14" y="3"/>
                      <a:pt x="15" y="2"/>
                      <a:pt x="15" y="4"/>
                    </a:cubicBezTo>
                    <a:cubicBezTo>
                      <a:pt x="14" y="6"/>
                      <a:pt x="15" y="3"/>
                      <a:pt x="15" y="7"/>
                    </a:cubicBezTo>
                    <a:cubicBezTo>
                      <a:pt x="14" y="8"/>
                      <a:pt x="14" y="8"/>
                      <a:pt x="13" y="7"/>
                    </a:cubicBezTo>
                    <a:cubicBezTo>
                      <a:pt x="13" y="7"/>
                      <a:pt x="11" y="7"/>
                      <a:pt x="10" y="4"/>
                    </a:cubicBezTo>
                    <a:cubicBezTo>
                      <a:pt x="7" y="3"/>
                      <a:pt x="10" y="5"/>
                      <a:pt x="8" y="5"/>
                    </a:cubicBezTo>
                    <a:cubicBezTo>
                      <a:pt x="6" y="4"/>
                      <a:pt x="5" y="6"/>
                      <a:pt x="5" y="5"/>
                    </a:cubicBezTo>
                    <a:cubicBezTo>
                      <a:pt x="4" y="3"/>
                      <a:pt x="3" y="6"/>
                      <a:pt x="3" y="6"/>
                    </a:cubicBezTo>
                    <a:cubicBezTo>
                      <a:pt x="1" y="6"/>
                      <a:pt x="2" y="4"/>
                      <a:pt x="1" y="5"/>
                    </a:cubicBezTo>
                    <a:cubicBezTo>
                      <a:pt x="0" y="6"/>
                      <a:pt x="1" y="5"/>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7" name="Indonesia">
                <a:extLst>
                  <a:ext uri="{FF2B5EF4-FFF2-40B4-BE49-F238E27FC236}">
                    <a16:creationId xmlns:a16="http://schemas.microsoft.com/office/drawing/2014/main" id="{BB6C81CE-10E4-49C6-A6B9-7E710C4671A1}"/>
                  </a:ext>
                </a:extLst>
              </p:cNvPr>
              <p:cNvSpPr>
                <a:spLocks/>
              </p:cNvSpPr>
              <p:nvPr/>
            </p:nvSpPr>
            <p:spPr bwMode="auto">
              <a:xfrm>
                <a:off x="3772" y="2069"/>
                <a:ext cx="130" cy="182"/>
              </a:xfrm>
              <a:custGeom>
                <a:avLst/>
                <a:gdLst/>
                <a:ahLst/>
                <a:cxnLst>
                  <a:cxn ang="0">
                    <a:pos x="2" y="2"/>
                  </a:cxn>
                  <a:cxn ang="0">
                    <a:pos x="9" y="4"/>
                  </a:cxn>
                  <a:cxn ang="0">
                    <a:pos x="12" y="4"/>
                  </a:cxn>
                  <a:cxn ang="0">
                    <a:pos x="16" y="8"/>
                  </a:cxn>
                  <a:cxn ang="0">
                    <a:pos x="18" y="12"/>
                  </a:cxn>
                  <a:cxn ang="0">
                    <a:pos x="21" y="14"/>
                  </a:cxn>
                  <a:cxn ang="0">
                    <a:pos x="25" y="19"/>
                  </a:cxn>
                  <a:cxn ang="0">
                    <a:pos x="27" y="21"/>
                  </a:cxn>
                  <a:cxn ang="0">
                    <a:pos x="30" y="26"/>
                  </a:cxn>
                  <a:cxn ang="0">
                    <a:pos x="30" y="23"/>
                  </a:cxn>
                  <a:cxn ang="0">
                    <a:pos x="32" y="26"/>
                  </a:cxn>
                  <a:cxn ang="0">
                    <a:pos x="38" y="33"/>
                  </a:cxn>
                  <a:cxn ang="0">
                    <a:pos x="40" y="35"/>
                  </a:cxn>
                  <a:cxn ang="0">
                    <a:pos x="37" y="37"/>
                  </a:cxn>
                  <a:cxn ang="0">
                    <a:pos x="40" y="36"/>
                  </a:cxn>
                  <a:cxn ang="0">
                    <a:pos x="44" y="37"/>
                  </a:cxn>
                  <a:cxn ang="0">
                    <a:pos x="42" y="39"/>
                  </a:cxn>
                  <a:cxn ang="0">
                    <a:pos x="41" y="42"/>
                  </a:cxn>
                  <a:cxn ang="0">
                    <a:pos x="43" y="45"/>
                  </a:cxn>
                  <a:cxn ang="0">
                    <a:pos x="47" y="45"/>
                  </a:cxn>
                  <a:cxn ang="0">
                    <a:pos x="48" y="50"/>
                  </a:cxn>
                  <a:cxn ang="0">
                    <a:pos x="48" y="54"/>
                  </a:cxn>
                  <a:cxn ang="0">
                    <a:pos x="50" y="53"/>
                  </a:cxn>
                  <a:cxn ang="0">
                    <a:pos x="53" y="55"/>
                  </a:cxn>
                  <a:cxn ang="0">
                    <a:pos x="54" y="56"/>
                  </a:cxn>
                  <a:cxn ang="0">
                    <a:pos x="53" y="60"/>
                  </a:cxn>
                  <a:cxn ang="0">
                    <a:pos x="53" y="66"/>
                  </a:cxn>
                  <a:cxn ang="0">
                    <a:pos x="53" y="75"/>
                  </a:cxn>
                  <a:cxn ang="0">
                    <a:pos x="51" y="74"/>
                  </a:cxn>
                  <a:cxn ang="0">
                    <a:pos x="48" y="74"/>
                  </a:cxn>
                  <a:cxn ang="0">
                    <a:pos x="46" y="73"/>
                  </a:cxn>
                  <a:cxn ang="0">
                    <a:pos x="47" y="75"/>
                  </a:cxn>
                  <a:cxn ang="0">
                    <a:pos x="44" y="72"/>
                  </a:cxn>
                  <a:cxn ang="0">
                    <a:pos x="42" y="69"/>
                  </a:cxn>
                  <a:cxn ang="0">
                    <a:pos x="37" y="64"/>
                  </a:cxn>
                  <a:cxn ang="0">
                    <a:pos x="33" y="57"/>
                  </a:cxn>
                  <a:cxn ang="0">
                    <a:pos x="29" y="52"/>
                  </a:cxn>
                  <a:cxn ang="0">
                    <a:pos x="28" y="48"/>
                  </a:cxn>
                  <a:cxn ang="0">
                    <a:pos x="24" y="38"/>
                  </a:cxn>
                  <a:cxn ang="0">
                    <a:pos x="21" y="35"/>
                  </a:cxn>
                  <a:cxn ang="0">
                    <a:pos x="20" y="31"/>
                  </a:cxn>
                  <a:cxn ang="0">
                    <a:pos x="20" y="27"/>
                  </a:cxn>
                  <a:cxn ang="0">
                    <a:pos x="15" y="23"/>
                  </a:cxn>
                  <a:cxn ang="0">
                    <a:pos x="14" y="21"/>
                  </a:cxn>
                  <a:cxn ang="0">
                    <a:pos x="12" y="17"/>
                  </a:cxn>
                  <a:cxn ang="0">
                    <a:pos x="10" y="14"/>
                  </a:cxn>
                  <a:cxn ang="0">
                    <a:pos x="7" y="12"/>
                  </a:cxn>
                  <a:cxn ang="0">
                    <a:pos x="3" y="6"/>
                  </a:cxn>
                  <a:cxn ang="0">
                    <a:pos x="2" y="2"/>
                  </a:cxn>
                </a:cxnLst>
                <a:rect l="0" t="0" r="r" b="b"/>
                <a:pathLst>
                  <a:path w="55" h="77">
                    <a:moveTo>
                      <a:pt x="2" y="2"/>
                    </a:moveTo>
                    <a:cubicBezTo>
                      <a:pt x="3" y="0"/>
                      <a:pt x="6" y="5"/>
                      <a:pt x="9" y="4"/>
                    </a:cubicBezTo>
                    <a:cubicBezTo>
                      <a:pt x="12" y="3"/>
                      <a:pt x="11" y="4"/>
                      <a:pt x="12" y="4"/>
                    </a:cubicBezTo>
                    <a:cubicBezTo>
                      <a:pt x="15" y="4"/>
                      <a:pt x="13" y="7"/>
                      <a:pt x="16" y="8"/>
                    </a:cubicBezTo>
                    <a:cubicBezTo>
                      <a:pt x="18" y="10"/>
                      <a:pt x="15" y="10"/>
                      <a:pt x="18" y="12"/>
                    </a:cubicBezTo>
                    <a:cubicBezTo>
                      <a:pt x="20" y="13"/>
                      <a:pt x="17" y="12"/>
                      <a:pt x="21" y="14"/>
                    </a:cubicBezTo>
                    <a:cubicBezTo>
                      <a:pt x="24" y="15"/>
                      <a:pt x="25" y="19"/>
                      <a:pt x="25" y="19"/>
                    </a:cubicBezTo>
                    <a:cubicBezTo>
                      <a:pt x="25" y="20"/>
                      <a:pt x="26" y="18"/>
                      <a:pt x="27" y="21"/>
                    </a:cubicBezTo>
                    <a:cubicBezTo>
                      <a:pt x="27" y="23"/>
                      <a:pt x="28" y="21"/>
                      <a:pt x="30" y="26"/>
                    </a:cubicBezTo>
                    <a:cubicBezTo>
                      <a:pt x="30" y="24"/>
                      <a:pt x="28" y="23"/>
                      <a:pt x="30" y="23"/>
                    </a:cubicBezTo>
                    <a:cubicBezTo>
                      <a:pt x="31" y="23"/>
                      <a:pt x="31" y="26"/>
                      <a:pt x="32" y="26"/>
                    </a:cubicBezTo>
                    <a:cubicBezTo>
                      <a:pt x="35" y="25"/>
                      <a:pt x="36" y="33"/>
                      <a:pt x="38" y="33"/>
                    </a:cubicBezTo>
                    <a:cubicBezTo>
                      <a:pt x="39" y="33"/>
                      <a:pt x="41" y="35"/>
                      <a:pt x="40" y="35"/>
                    </a:cubicBezTo>
                    <a:cubicBezTo>
                      <a:pt x="39" y="36"/>
                      <a:pt x="37" y="36"/>
                      <a:pt x="37" y="37"/>
                    </a:cubicBezTo>
                    <a:cubicBezTo>
                      <a:pt x="39" y="36"/>
                      <a:pt x="39" y="36"/>
                      <a:pt x="40" y="36"/>
                    </a:cubicBezTo>
                    <a:cubicBezTo>
                      <a:pt x="42" y="35"/>
                      <a:pt x="42" y="35"/>
                      <a:pt x="44" y="37"/>
                    </a:cubicBezTo>
                    <a:cubicBezTo>
                      <a:pt x="45" y="38"/>
                      <a:pt x="44" y="38"/>
                      <a:pt x="42" y="39"/>
                    </a:cubicBezTo>
                    <a:cubicBezTo>
                      <a:pt x="38" y="40"/>
                      <a:pt x="42" y="40"/>
                      <a:pt x="41" y="42"/>
                    </a:cubicBezTo>
                    <a:cubicBezTo>
                      <a:pt x="41" y="44"/>
                      <a:pt x="42" y="43"/>
                      <a:pt x="43" y="45"/>
                    </a:cubicBezTo>
                    <a:cubicBezTo>
                      <a:pt x="44" y="45"/>
                      <a:pt x="46" y="44"/>
                      <a:pt x="47" y="45"/>
                    </a:cubicBezTo>
                    <a:cubicBezTo>
                      <a:pt x="47" y="47"/>
                      <a:pt x="45" y="50"/>
                      <a:pt x="48" y="50"/>
                    </a:cubicBezTo>
                    <a:cubicBezTo>
                      <a:pt x="50" y="49"/>
                      <a:pt x="47" y="52"/>
                      <a:pt x="48" y="54"/>
                    </a:cubicBezTo>
                    <a:cubicBezTo>
                      <a:pt x="49" y="52"/>
                      <a:pt x="49" y="52"/>
                      <a:pt x="50" y="53"/>
                    </a:cubicBezTo>
                    <a:cubicBezTo>
                      <a:pt x="54" y="54"/>
                      <a:pt x="51" y="55"/>
                      <a:pt x="53" y="55"/>
                    </a:cubicBezTo>
                    <a:cubicBezTo>
                      <a:pt x="54" y="56"/>
                      <a:pt x="53" y="56"/>
                      <a:pt x="54" y="56"/>
                    </a:cubicBezTo>
                    <a:cubicBezTo>
                      <a:pt x="55" y="57"/>
                      <a:pt x="52" y="59"/>
                      <a:pt x="53" y="60"/>
                    </a:cubicBezTo>
                    <a:cubicBezTo>
                      <a:pt x="54" y="61"/>
                      <a:pt x="51" y="64"/>
                      <a:pt x="53" y="66"/>
                    </a:cubicBezTo>
                    <a:cubicBezTo>
                      <a:pt x="53" y="66"/>
                      <a:pt x="52" y="72"/>
                      <a:pt x="53" y="75"/>
                    </a:cubicBezTo>
                    <a:cubicBezTo>
                      <a:pt x="53" y="77"/>
                      <a:pt x="50" y="72"/>
                      <a:pt x="51" y="74"/>
                    </a:cubicBezTo>
                    <a:cubicBezTo>
                      <a:pt x="51" y="76"/>
                      <a:pt x="49" y="74"/>
                      <a:pt x="48" y="74"/>
                    </a:cubicBezTo>
                    <a:cubicBezTo>
                      <a:pt x="47" y="74"/>
                      <a:pt x="47" y="73"/>
                      <a:pt x="46" y="73"/>
                    </a:cubicBezTo>
                    <a:cubicBezTo>
                      <a:pt x="45" y="73"/>
                      <a:pt x="48" y="75"/>
                      <a:pt x="47" y="75"/>
                    </a:cubicBezTo>
                    <a:cubicBezTo>
                      <a:pt x="45" y="75"/>
                      <a:pt x="45" y="73"/>
                      <a:pt x="44" y="72"/>
                    </a:cubicBezTo>
                    <a:cubicBezTo>
                      <a:pt x="43" y="71"/>
                      <a:pt x="43" y="69"/>
                      <a:pt x="42" y="69"/>
                    </a:cubicBezTo>
                    <a:cubicBezTo>
                      <a:pt x="40" y="69"/>
                      <a:pt x="39" y="67"/>
                      <a:pt x="37" y="64"/>
                    </a:cubicBezTo>
                    <a:cubicBezTo>
                      <a:pt x="34" y="61"/>
                      <a:pt x="36" y="59"/>
                      <a:pt x="33" y="57"/>
                    </a:cubicBezTo>
                    <a:cubicBezTo>
                      <a:pt x="30" y="56"/>
                      <a:pt x="31" y="55"/>
                      <a:pt x="29" y="52"/>
                    </a:cubicBezTo>
                    <a:cubicBezTo>
                      <a:pt x="27" y="50"/>
                      <a:pt x="30" y="52"/>
                      <a:pt x="28" y="48"/>
                    </a:cubicBezTo>
                    <a:cubicBezTo>
                      <a:pt x="27" y="47"/>
                      <a:pt x="24" y="39"/>
                      <a:pt x="24" y="38"/>
                    </a:cubicBezTo>
                    <a:cubicBezTo>
                      <a:pt x="24" y="36"/>
                      <a:pt x="20" y="38"/>
                      <a:pt x="21" y="35"/>
                    </a:cubicBezTo>
                    <a:cubicBezTo>
                      <a:pt x="21" y="34"/>
                      <a:pt x="19" y="33"/>
                      <a:pt x="20" y="31"/>
                    </a:cubicBezTo>
                    <a:cubicBezTo>
                      <a:pt x="21" y="31"/>
                      <a:pt x="19" y="28"/>
                      <a:pt x="20" y="27"/>
                    </a:cubicBezTo>
                    <a:cubicBezTo>
                      <a:pt x="18" y="25"/>
                      <a:pt x="16" y="23"/>
                      <a:pt x="15" y="23"/>
                    </a:cubicBezTo>
                    <a:cubicBezTo>
                      <a:pt x="14" y="24"/>
                      <a:pt x="13" y="23"/>
                      <a:pt x="14" y="21"/>
                    </a:cubicBezTo>
                    <a:cubicBezTo>
                      <a:pt x="14" y="19"/>
                      <a:pt x="13" y="19"/>
                      <a:pt x="12" y="17"/>
                    </a:cubicBezTo>
                    <a:cubicBezTo>
                      <a:pt x="11" y="16"/>
                      <a:pt x="11" y="17"/>
                      <a:pt x="10" y="14"/>
                    </a:cubicBezTo>
                    <a:cubicBezTo>
                      <a:pt x="8" y="11"/>
                      <a:pt x="7" y="15"/>
                      <a:pt x="7" y="12"/>
                    </a:cubicBezTo>
                    <a:cubicBezTo>
                      <a:pt x="6" y="9"/>
                      <a:pt x="3" y="8"/>
                      <a:pt x="3" y="6"/>
                    </a:cubicBezTo>
                    <a:cubicBezTo>
                      <a:pt x="2" y="3"/>
                      <a:pt x="0" y="5"/>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8" name="Madagascar">
                <a:extLst>
                  <a:ext uri="{FF2B5EF4-FFF2-40B4-BE49-F238E27FC236}">
                    <a16:creationId xmlns:a16="http://schemas.microsoft.com/office/drawing/2014/main" id="{20A12350-E444-4F47-AB4F-99730056E71F}"/>
                  </a:ext>
                </a:extLst>
              </p:cNvPr>
              <p:cNvSpPr>
                <a:spLocks/>
              </p:cNvSpPr>
              <p:nvPr/>
            </p:nvSpPr>
            <p:spPr bwMode="auto">
              <a:xfrm>
                <a:off x="3172" y="2334"/>
                <a:ext cx="95" cy="205"/>
              </a:xfrm>
              <a:custGeom>
                <a:avLst/>
                <a:gdLst/>
                <a:ahLst/>
                <a:cxnLst>
                  <a:cxn ang="0">
                    <a:pos x="33" y="4"/>
                  </a:cxn>
                  <a:cxn ang="0">
                    <a:pos x="36" y="5"/>
                  </a:cxn>
                  <a:cxn ang="0">
                    <a:pos x="39" y="25"/>
                  </a:cxn>
                  <a:cxn ang="0">
                    <a:pos x="36" y="24"/>
                  </a:cxn>
                  <a:cxn ang="0">
                    <a:pos x="37" y="31"/>
                  </a:cxn>
                  <a:cxn ang="0">
                    <a:pos x="32" y="47"/>
                  </a:cxn>
                  <a:cxn ang="0">
                    <a:pos x="23" y="75"/>
                  </a:cxn>
                  <a:cxn ang="0">
                    <a:pos x="15" y="84"/>
                  </a:cxn>
                  <a:cxn ang="0">
                    <a:pos x="4" y="78"/>
                  </a:cxn>
                  <a:cxn ang="0">
                    <a:pos x="2" y="64"/>
                  </a:cxn>
                  <a:cxn ang="0">
                    <a:pos x="7" y="56"/>
                  </a:cxn>
                  <a:cxn ang="0">
                    <a:pos x="8" y="49"/>
                  </a:cxn>
                  <a:cxn ang="0">
                    <a:pos x="8" y="39"/>
                  </a:cxn>
                  <a:cxn ang="0">
                    <a:pos x="11" y="30"/>
                  </a:cxn>
                  <a:cxn ang="0">
                    <a:pos x="14" y="27"/>
                  </a:cxn>
                  <a:cxn ang="0">
                    <a:pos x="21" y="25"/>
                  </a:cxn>
                  <a:cxn ang="0">
                    <a:pos x="23" y="21"/>
                  </a:cxn>
                  <a:cxn ang="0">
                    <a:pos x="25" y="20"/>
                  </a:cxn>
                  <a:cxn ang="0">
                    <a:pos x="27" y="16"/>
                  </a:cxn>
                  <a:cxn ang="0">
                    <a:pos x="28" y="12"/>
                  </a:cxn>
                  <a:cxn ang="0">
                    <a:pos x="30" y="12"/>
                  </a:cxn>
                  <a:cxn ang="0">
                    <a:pos x="32" y="7"/>
                  </a:cxn>
                  <a:cxn ang="0">
                    <a:pos x="33" y="4"/>
                  </a:cxn>
                </a:cxnLst>
                <a:rect l="0" t="0" r="r" b="b"/>
                <a:pathLst>
                  <a:path w="40" h="87">
                    <a:moveTo>
                      <a:pt x="33" y="4"/>
                    </a:moveTo>
                    <a:cubicBezTo>
                      <a:pt x="38" y="0"/>
                      <a:pt x="34" y="6"/>
                      <a:pt x="36" y="5"/>
                    </a:cubicBezTo>
                    <a:cubicBezTo>
                      <a:pt x="37" y="5"/>
                      <a:pt x="40" y="24"/>
                      <a:pt x="39" y="25"/>
                    </a:cubicBezTo>
                    <a:cubicBezTo>
                      <a:pt x="38" y="26"/>
                      <a:pt x="37" y="23"/>
                      <a:pt x="36" y="24"/>
                    </a:cubicBezTo>
                    <a:cubicBezTo>
                      <a:pt x="35" y="27"/>
                      <a:pt x="38" y="29"/>
                      <a:pt x="37" y="31"/>
                    </a:cubicBezTo>
                    <a:cubicBezTo>
                      <a:pt x="33" y="37"/>
                      <a:pt x="35" y="40"/>
                      <a:pt x="32" y="47"/>
                    </a:cubicBezTo>
                    <a:cubicBezTo>
                      <a:pt x="24" y="61"/>
                      <a:pt x="28" y="63"/>
                      <a:pt x="23" y="75"/>
                    </a:cubicBezTo>
                    <a:cubicBezTo>
                      <a:pt x="20" y="83"/>
                      <a:pt x="16" y="83"/>
                      <a:pt x="15" y="84"/>
                    </a:cubicBezTo>
                    <a:cubicBezTo>
                      <a:pt x="11" y="87"/>
                      <a:pt x="3" y="84"/>
                      <a:pt x="4" y="78"/>
                    </a:cubicBezTo>
                    <a:cubicBezTo>
                      <a:pt x="4" y="71"/>
                      <a:pt x="0" y="71"/>
                      <a:pt x="2" y="64"/>
                    </a:cubicBezTo>
                    <a:cubicBezTo>
                      <a:pt x="4" y="57"/>
                      <a:pt x="6" y="60"/>
                      <a:pt x="7" y="56"/>
                    </a:cubicBezTo>
                    <a:cubicBezTo>
                      <a:pt x="8" y="52"/>
                      <a:pt x="9" y="53"/>
                      <a:pt x="8" y="49"/>
                    </a:cubicBezTo>
                    <a:cubicBezTo>
                      <a:pt x="8" y="45"/>
                      <a:pt x="9" y="45"/>
                      <a:pt x="8" y="39"/>
                    </a:cubicBezTo>
                    <a:cubicBezTo>
                      <a:pt x="8" y="34"/>
                      <a:pt x="10" y="35"/>
                      <a:pt x="11" y="30"/>
                    </a:cubicBezTo>
                    <a:cubicBezTo>
                      <a:pt x="11" y="26"/>
                      <a:pt x="13" y="30"/>
                      <a:pt x="14" y="27"/>
                    </a:cubicBezTo>
                    <a:cubicBezTo>
                      <a:pt x="15" y="23"/>
                      <a:pt x="20" y="28"/>
                      <a:pt x="21" y="25"/>
                    </a:cubicBezTo>
                    <a:cubicBezTo>
                      <a:pt x="21" y="22"/>
                      <a:pt x="22" y="22"/>
                      <a:pt x="23" y="21"/>
                    </a:cubicBezTo>
                    <a:cubicBezTo>
                      <a:pt x="24" y="19"/>
                      <a:pt x="23" y="24"/>
                      <a:pt x="25" y="20"/>
                    </a:cubicBezTo>
                    <a:cubicBezTo>
                      <a:pt x="28" y="16"/>
                      <a:pt x="26" y="16"/>
                      <a:pt x="27" y="16"/>
                    </a:cubicBezTo>
                    <a:cubicBezTo>
                      <a:pt x="29" y="16"/>
                      <a:pt x="26" y="13"/>
                      <a:pt x="28" y="12"/>
                    </a:cubicBezTo>
                    <a:cubicBezTo>
                      <a:pt x="29" y="11"/>
                      <a:pt x="29" y="14"/>
                      <a:pt x="30" y="12"/>
                    </a:cubicBezTo>
                    <a:cubicBezTo>
                      <a:pt x="30" y="9"/>
                      <a:pt x="33" y="8"/>
                      <a:pt x="32" y="7"/>
                    </a:cubicBezTo>
                    <a:cubicBezTo>
                      <a:pt x="32" y="6"/>
                      <a:pt x="32" y="5"/>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9" name="Jakarta">
                <a:extLst>
                  <a:ext uri="{FF2B5EF4-FFF2-40B4-BE49-F238E27FC236}">
                    <a16:creationId xmlns:a16="http://schemas.microsoft.com/office/drawing/2014/main" id="{2AE6218B-8186-4DBB-996C-96A0D6BB6B65}"/>
                  </a:ext>
                </a:extLst>
              </p:cNvPr>
              <p:cNvSpPr>
                <a:spLocks/>
              </p:cNvSpPr>
              <p:nvPr/>
            </p:nvSpPr>
            <p:spPr bwMode="auto">
              <a:xfrm>
                <a:off x="3890" y="2244"/>
                <a:ext cx="107" cy="50"/>
              </a:xfrm>
              <a:custGeom>
                <a:avLst/>
                <a:gdLst/>
                <a:ahLst/>
                <a:cxnLst>
                  <a:cxn ang="0">
                    <a:pos x="3" y="2"/>
                  </a:cxn>
                  <a:cxn ang="0">
                    <a:pos x="5" y="2"/>
                  </a:cxn>
                  <a:cxn ang="0">
                    <a:pos x="8" y="3"/>
                  </a:cxn>
                  <a:cxn ang="0">
                    <a:pos x="10" y="2"/>
                  </a:cxn>
                  <a:cxn ang="0">
                    <a:pos x="12" y="3"/>
                  </a:cxn>
                  <a:cxn ang="0">
                    <a:pos x="14" y="3"/>
                  </a:cxn>
                  <a:cxn ang="0">
                    <a:pos x="16" y="5"/>
                  </a:cxn>
                  <a:cxn ang="0">
                    <a:pos x="17" y="6"/>
                  </a:cxn>
                  <a:cxn ang="0">
                    <a:pos x="22" y="6"/>
                  </a:cxn>
                  <a:cxn ang="0">
                    <a:pos x="24" y="5"/>
                  </a:cxn>
                  <a:cxn ang="0">
                    <a:pos x="27" y="5"/>
                  </a:cxn>
                  <a:cxn ang="0">
                    <a:pos x="29" y="6"/>
                  </a:cxn>
                  <a:cxn ang="0">
                    <a:pos x="33" y="8"/>
                  </a:cxn>
                  <a:cxn ang="0">
                    <a:pos x="34" y="11"/>
                  </a:cxn>
                  <a:cxn ang="0">
                    <a:pos x="36" y="13"/>
                  </a:cxn>
                  <a:cxn ang="0">
                    <a:pos x="41" y="13"/>
                  </a:cxn>
                  <a:cxn ang="0">
                    <a:pos x="43" y="16"/>
                  </a:cxn>
                  <a:cxn ang="0">
                    <a:pos x="44" y="20"/>
                  </a:cxn>
                  <a:cxn ang="0">
                    <a:pos x="38" y="18"/>
                  </a:cxn>
                  <a:cxn ang="0">
                    <a:pos x="30" y="18"/>
                  </a:cxn>
                  <a:cxn ang="0">
                    <a:pos x="24" y="16"/>
                  </a:cxn>
                  <a:cxn ang="0">
                    <a:pos x="19" y="14"/>
                  </a:cxn>
                  <a:cxn ang="0">
                    <a:pos x="15" y="14"/>
                  </a:cxn>
                  <a:cxn ang="0">
                    <a:pos x="11" y="13"/>
                  </a:cxn>
                  <a:cxn ang="0">
                    <a:pos x="7" y="11"/>
                  </a:cxn>
                  <a:cxn ang="0">
                    <a:pos x="7" y="8"/>
                  </a:cxn>
                  <a:cxn ang="0">
                    <a:pos x="5" y="8"/>
                  </a:cxn>
                  <a:cxn ang="0">
                    <a:pos x="2" y="7"/>
                  </a:cxn>
                  <a:cxn ang="0">
                    <a:pos x="1" y="6"/>
                  </a:cxn>
                  <a:cxn ang="0">
                    <a:pos x="3" y="6"/>
                  </a:cxn>
                  <a:cxn ang="0">
                    <a:pos x="3" y="4"/>
                  </a:cxn>
                  <a:cxn ang="0">
                    <a:pos x="3" y="2"/>
                  </a:cxn>
                </a:cxnLst>
                <a:rect l="0" t="0" r="r" b="b"/>
                <a:pathLst>
                  <a:path w="45" h="21">
                    <a:moveTo>
                      <a:pt x="3" y="2"/>
                    </a:moveTo>
                    <a:cubicBezTo>
                      <a:pt x="5" y="0"/>
                      <a:pt x="4" y="3"/>
                      <a:pt x="5" y="2"/>
                    </a:cubicBezTo>
                    <a:cubicBezTo>
                      <a:pt x="7" y="1"/>
                      <a:pt x="8" y="4"/>
                      <a:pt x="8" y="3"/>
                    </a:cubicBezTo>
                    <a:cubicBezTo>
                      <a:pt x="9" y="2"/>
                      <a:pt x="9" y="2"/>
                      <a:pt x="10" y="2"/>
                    </a:cubicBezTo>
                    <a:cubicBezTo>
                      <a:pt x="11" y="2"/>
                      <a:pt x="12" y="4"/>
                      <a:pt x="12" y="3"/>
                    </a:cubicBezTo>
                    <a:cubicBezTo>
                      <a:pt x="13" y="3"/>
                      <a:pt x="13" y="4"/>
                      <a:pt x="14" y="3"/>
                    </a:cubicBezTo>
                    <a:cubicBezTo>
                      <a:pt x="15" y="2"/>
                      <a:pt x="16" y="5"/>
                      <a:pt x="16" y="5"/>
                    </a:cubicBezTo>
                    <a:cubicBezTo>
                      <a:pt x="15" y="6"/>
                      <a:pt x="15" y="6"/>
                      <a:pt x="17" y="6"/>
                    </a:cubicBezTo>
                    <a:cubicBezTo>
                      <a:pt x="20" y="6"/>
                      <a:pt x="21" y="7"/>
                      <a:pt x="22" y="6"/>
                    </a:cubicBezTo>
                    <a:cubicBezTo>
                      <a:pt x="23" y="6"/>
                      <a:pt x="24" y="7"/>
                      <a:pt x="24" y="5"/>
                    </a:cubicBezTo>
                    <a:cubicBezTo>
                      <a:pt x="24" y="3"/>
                      <a:pt x="27" y="3"/>
                      <a:pt x="27" y="5"/>
                    </a:cubicBezTo>
                    <a:cubicBezTo>
                      <a:pt x="27" y="6"/>
                      <a:pt x="28" y="6"/>
                      <a:pt x="29" y="6"/>
                    </a:cubicBezTo>
                    <a:cubicBezTo>
                      <a:pt x="30" y="5"/>
                      <a:pt x="31" y="8"/>
                      <a:pt x="33" y="8"/>
                    </a:cubicBezTo>
                    <a:cubicBezTo>
                      <a:pt x="36" y="9"/>
                      <a:pt x="33" y="10"/>
                      <a:pt x="34" y="11"/>
                    </a:cubicBezTo>
                    <a:cubicBezTo>
                      <a:pt x="36" y="11"/>
                      <a:pt x="34" y="12"/>
                      <a:pt x="36" y="13"/>
                    </a:cubicBezTo>
                    <a:cubicBezTo>
                      <a:pt x="39" y="14"/>
                      <a:pt x="40" y="12"/>
                      <a:pt x="41" y="13"/>
                    </a:cubicBezTo>
                    <a:cubicBezTo>
                      <a:pt x="42" y="14"/>
                      <a:pt x="45" y="14"/>
                      <a:pt x="43" y="16"/>
                    </a:cubicBezTo>
                    <a:cubicBezTo>
                      <a:pt x="41" y="19"/>
                      <a:pt x="45" y="19"/>
                      <a:pt x="44" y="20"/>
                    </a:cubicBezTo>
                    <a:cubicBezTo>
                      <a:pt x="42" y="21"/>
                      <a:pt x="41" y="18"/>
                      <a:pt x="38" y="18"/>
                    </a:cubicBezTo>
                    <a:cubicBezTo>
                      <a:pt x="31" y="20"/>
                      <a:pt x="33" y="17"/>
                      <a:pt x="30" y="18"/>
                    </a:cubicBezTo>
                    <a:cubicBezTo>
                      <a:pt x="27" y="18"/>
                      <a:pt x="27" y="15"/>
                      <a:pt x="24" y="16"/>
                    </a:cubicBezTo>
                    <a:cubicBezTo>
                      <a:pt x="23" y="16"/>
                      <a:pt x="19" y="15"/>
                      <a:pt x="19" y="14"/>
                    </a:cubicBezTo>
                    <a:cubicBezTo>
                      <a:pt x="18" y="14"/>
                      <a:pt x="16" y="13"/>
                      <a:pt x="15" y="14"/>
                    </a:cubicBezTo>
                    <a:cubicBezTo>
                      <a:pt x="14" y="14"/>
                      <a:pt x="13" y="12"/>
                      <a:pt x="11" y="13"/>
                    </a:cubicBezTo>
                    <a:cubicBezTo>
                      <a:pt x="10" y="13"/>
                      <a:pt x="13" y="12"/>
                      <a:pt x="7" y="11"/>
                    </a:cubicBezTo>
                    <a:cubicBezTo>
                      <a:pt x="1" y="11"/>
                      <a:pt x="8" y="9"/>
                      <a:pt x="7" y="8"/>
                    </a:cubicBezTo>
                    <a:cubicBezTo>
                      <a:pt x="6" y="8"/>
                      <a:pt x="6" y="9"/>
                      <a:pt x="5" y="8"/>
                    </a:cubicBezTo>
                    <a:cubicBezTo>
                      <a:pt x="4" y="7"/>
                      <a:pt x="2" y="8"/>
                      <a:pt x="2" y="7"/>
                    </a:cubicBezTo>
                    <a:cubicBezTo>
                      <a:pt x="1" y="7"/>
                      <a:pt x="0" y="8"/>
                      <a:pt x="1" y="6"/>
                    </a:cubicBezTo>
                    <a:cubicBezTo>
                      <a:pt x="2" y="5"/>
                      <a:pt x="3" y="8"/>
                      <a:pt x="3" y="6"/>
                    </a:cubicBezTo>
                    <a:cubicBezTo>
                      <a:pt x="3" y="4"/>
                      <a:pt x="4" y="6"/>
                      <a:pt x="3" y="4"/>
                    </a:cubicBezTo>
                    <a:cubicBezTo>
                      <a:pt x="2" y="3"/>
                      <a:pt x="3" y="3"/>
                      <a:pt x="3"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0" name="Sri lanka">
                <a:extLst>
                  <a:ext uri="{FF2B5EF4-FFF2-40B4-BE49-F238E27FC236}">
                    <a16:creationId xmlns:a16="http://schemas.microsoft.com/office/drawing/2014/main" id="{CB75E72E-D5E7-4803-A16E-1215AC304E70}"/>
                  </a:ext>
                </a:extLst>
              </p:cNvPr>
              <p:cNvSpPr>
                <a:spLocks/>
              </p:cNvSpPr>
              <p:nvPr/>
            </p:nvSpPr>
            <p:spPr bwMode="auto">
              <a:xfrm>
                <a:off x="3602" y="2005"/>
                <a:ext cx="29" cy="59"/>
              </a:xfrm>
              <a:custGeom>
                <a:avLst/>
                <a:gdLst/>
                <a:ahLst/>
                <a:cxnLst>
                  <a:cxn ang="0">
                    <a:pos x="1" y="1"/>
                  </a:cxn>
                  <a:cxn ang="0">
                    <a:pos x="3" y="1"/>
                  </a:cxn>
                  <a:cxn ang="0">
                    <a:pos x="6" y="5"/>
                  </a:cxn>
                  <a:cxn ang="0">
                    <a:pos x="11" y="12"/>
                  </a:cxn>
                  <a:cxn ang="0">
                    <a:pos x="10" y="22"/>
                  </a:cxn>
                  <a:cxn ang="0">
                    <a:pos x="5" y="24"/>
                  </a:cxn>
                  <a:cxn ang="0">
                    <a:pos x="1" y="19"/>
                  </a:cxn>
                  <a:cxn ang="0">
                    <a:pos x="0" y="12"/>
                  </a:cxn>
                  <a:cxn ang="0">
                    <a:pos x="1" y="13"/>
                  </a:cxn>
                  <a:cxn ang="0">
                    <a:pos x="1" y="10"/>
                  </a:cxn>
                  <a:cxn ang="0">
                    <a:pos x="1" y="7"/>
                  </a:cxn>
                  <a:cxn ang="0">
                    <a:pos x="2" y="5"/>
                  </a:cxn>
                  <a:cxn ang="0">
                    <a:pos x="2" y="3"/>
                  </a:cxn>
                  <a:cxn ang="0">
                    <a:pos x="2" y="2"/>
                  </a:cxn>
                  <a:cxn ang="0">
                    <a:pos x="2" y="1"/>
                  </a:cxn>
                  <a:cxn ang="0">
                    <a:pos x="0" y="2"/>
                  </a:cxn>
                  <a:cxn ang="0">
                    <a:pos x="1" y="1"/>
                  </a:cxn>
                </a:cxnLst>
                <a:rect l="0" t="0" r="r" b="b"/>
                <a:pathLst>
                  <a:path w="12" h="25">
                    <a:moveTo>
                      <a:pt x="1" y="1"/>
                    </a:moveTo>
                    <a:cubicBezTo>
                      <a:pt x="1" y="0"/>
                      <a:pt x="3" y="0"/>
                      <a:pt x="3" y="1"/>
                    </a:cubicBezTo>
                    <a:cubicBezTo>
                      <a:pt x="3" y="2"/>
                      <a:pt x="4" y="1"/>
                      <a:pt x="6" y="5"/>
                    </a:cubicBezTo>
                    <a:cubicBezTo>
                      <a:pt x="9" y="9"/>
                      <a:pt x="9" y="10"/>
                      <a:pt x="11" y="12"/>
                    </a:cubicBezTo>
                    <a:cubicBezTo>
                      <a:pt x="12" y="13"/>
                      <a:pt x="12" y="21"/>
                      <a:pt x="10" y="22"/>
                    </a:cubicBezTo>
                    <a:cubicBezTo>
                      <a:pt x="8" y="23"/>
                      <a:pt x="7" y="25"/>
                      <a:pt x="5" y="24"/>
                    </a:cubicBezTo>
                    <a:cubicBezTo>
                      <a:pt x="4" y="24"/>
                      <a:pt x="0" y="20"/>
                      <a:pt x="1" y="19"/>
                    </a:cubicBezTo>
                    <a:cubicBezTo>
                      <a:pt x="1" y="19"/>
                      <a:pt x="0" y="13"/>
                      <a:pt x="0" y="12"/>
                    </a:cubicBezTo>
                    <a:cubicBezTo>
                      <a:pt x="1" y="12"/>
                      <a:pt x="1" y="13"/>
                      <a:pt x="1" y="13"/>
                    </a:cubicBezTo>
                    <a:cubicBezTo>
                      <a:pt x="1" y="13"/>
                      <a:pt x="0" y="11"/>
                      <a:pt x="1" y="10"/>
                    </a:cubicBezTo>
                    <a:cubicBezTo>
                      <a:pt x="2" y="10"/>
                      <a:pt x="0" y="8"/>
                      <a:pt x="1" y="7"/>
                    </a:cubicBezTo>
                    <a:cubicBezTo>
                      <a:pt x="2" y="6"/>
                      <a:pt x="1" y="6"/>
                      <a:pt x="2" y="5"/>
                    </a:cubicBezTo>
                    <a:cubicBezTo>
                      <a:pt x="3" y="4"/>
                      <a:pt x="1" y="4"/>
                      <a:pt x="2" y="3"/>
                    </a:cubicBezTo>
                    <a:cubicBezTo>
                      <a:pt x="2" y="2"/>
                      <a:pt x="1" y="2"/>
                      <a:pt x="2" y="2"/>
                    </a:cubicBezTo>
                    <a:cubicBezTo>
                      <a:pt x="3" y="2"/>
                      <a:pt x="3" y="2"/>
                      <a:pt x="2" y="1"/>
                    </a:cubicBezTo>
                    <a:cubicBezTo>
                      <a:pt x="1" y="1"/>
                      <a:pt x="1" y="2"/>
                      <a:pt x="0" y="2"/>
                    </a:cubicBezTo>
                    <a:cubicBezTo>
                      <a:pt x="0" y="2"/>
                      <a:pt x="0" y="1"/>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1" name="United kingdom">
                <a:extLst>
                  <a:ext uri="{FF2B5EF4-FFF2-40B4-BE49-F238E27FC236}">
                    <a16:creationId xmlns:a16="http://schemas.microsoft.com/office/drawing/2014/main" id="{80633D67-59A9-4CD1-A754-E5334830347A}"/>
                  </a:ext>
                </a:extLst>
              </p:cNvPr>
              <p:cNvSpPr>
                <a:spLocks/>
              </p:cNvSpPr>
              <p:nvPr/>
            </p:nvSpPr>
            <p:spPr bwMode="auto">
              <a:xfrm>
                <a:off x="2653" y="1344"/>
                <a:ext cx="68" cy="94"/>
              </a:xfrm>
              <a:custGeom>
                <a:avLst/>
                <a:gdLst/>
                <a:ahLst/>
                <a:cxnLst>
                  <a:cxn ang="0">
                    <a:pos x="8" y="1"/>
                  </a:cxn>
                  <a:cxn ang="0">
                    <a:pos x="12" y="1"/>
                  </a:cxn>
                  <a:cxn ang="0">
                    <a:pos x="8" y="4"/>
                  </a:cxn>
                  <a:cxn ang="0">
                    <a:pos x="8" y="5"/>
                  </a:cxn>
                  <a:cxn ang="0">
                    <a:pos x="14" y="5"/>
                  </a:cxn>
                  <a:cxn ang="0">
                    <a:pos x="14" y="9"/>
                  </a:cxn>
                  <a:cxn ang="0">
                    <a:pos x="13" y="11"/>
                  </a:cxn>
                  <a:cxn ang="0">
                    <a:pos x="9" y="12"/>
                  </a:cxn>
                  <a:cxn ang="0">
                    <a:pos x="15" y="14"/>
                  </a:cxn>
                  <a:cxn ang="0">
                    <a:pos x="18" y="19"/>
                  </a:cxn>
                  <a:cxn ang="0">
                    <a:pos x="22" y="24"/>
                  </a:cxn>
                  <a:cxn ang="0">
                    <a:pos x="23" y="26"/>
                  </a:cxn>
                  <a:cxn ang="0">
                    <a:pos x="26" y="26"/>
                  </a:cxn>
                  <a:cxn ang="0">
                    <a:pos x="27" y="31"/>
                  </a:cxn>
                  <a:cxn ang="0">
                    <a:pos x="25" y="32"/>
                  </a:cxn>
                  <a:cxn ang="0">
                    <a:pos x="24" y="33"/>
                  </a:cxn>
                  <a:cxn ang="0">
                    <a:pos x="27" y="35"/>
                  </a:cxn>
                  <a:cxn ang="0">
                    <a:pos x="19" y="37"/>
                  </a:cxn>
                  <a:cxn ang="0">
                    <a:pos x="17" y="37"/>
                  </a:cxn>
                  <a:cxn ang="0">
                    <a:pos x="13" y="37"/>
                  </a:cxn>
                  <a:cxn ang="0">
                    <a:pos x="9" y="39"/>
                  </a:cxn>
                  <a:cxn ang="0">
                    <a:pos x="5" y="39"/>
                  </a:cxn>
                  <a:cxn ang="0">
                    <a:pos x="2" y="40"/>
                  </a:cxn>
                  <a:cxn ang="0">
                    <a:pos x="5" y="37"/>
                  </a:cxn>
                  <a:cxn ang="0">
                    <a:pos x="9" y="35"/>
                  </a:cxn>
                  <a:cxn ang="0">
                    <a:pos x="13" y="32"/>
                  </a:cxn>
                  <a:cxn ang="0">
                    <a:pos x="8" y="33"/>
                  </a:cxn>
                  <a:cxn ang="0">
                    <a:pos x="7" y="32"/>
                  </a:cxn>
                  <a:cxn ang="0">
                    <a:pos x="3" y="32"/>
                  </a:cxn>
                  <a:cxn ang="0">
                    <a:pos x="8" y="29"/>
                  </a:cxn>
                  <a:cxn ang="0">
                    <a:pos x="6" y="27"/>
                  </a:cxn>
                  <a:cxn ang="0">
                    <a:pos x="7" y="25"/>
                  </a:cxn>
                  <a:cxn ang="0">
                    <a:pos x="9" y="25"/>
                  </a:cxn>
                  <a:cxn ang="0">
                    <a:pos x="11" y="24"/>
                  </a:cxn>
                  <a:cxn ang="0">
                    <a:pos x="12" y="23"/>
                  </a:cxn>
                  <a:cxn ang="0">
                    <a:pos x="11" y="21"/>
                  </a:cxn>
                  <a:cxn ang="0">
                    <a:pos x="11" y="17"/>
                  </a:cxn>
                  <a:cxn ang="0">
                    <a:pos x="8" y="18"/>
                  </a:cxn>
                  <a:cxn ang="0">
                    <a:pos x="5" y="19"/>
                  </a:cxn>
                  <a:cxn ang="0">
                    <a:pos x="5" y="16"/>
                  </a:cxn>
                  <a:cxn ang="0">
                    <a:pos x="7" y="13"/>
                  </a:cxn>
                  <a:cxn ang="0">
                    <a:pos x="4" y="13"/>
                  </a:cxn>
                  <a:cxn ang="0">
                    <a:pos x="3" y="13"/>
                  </a:cxn>
                  <a:cxn ang="0">
                    <a:pos x="4" y="10"/>
                  </a:cxn>
                  <a:cxn ang="0">
                    <a:pos x="3" y="8"/>
                  </a:cxn>
                  <a:cxn ang="0">
                    <a:pos x="4" y="5"/>
                  </a:cxn>
                  <a:cxn ang="0">
                    <a:pos x="6" y="4"/>
                  </a:cxn>
                  <a:cxn ang="0">
                    <a:pos x="6" y="1"/>
                  </a:cxn>
                </a:cxnLst>
                <a:rect l="0" t="0" r="r" b="b"/>
                <a:pathLst>
                  <a:path w="29" h="40">
                    <a:moveTo>
                      <a:pt x="6" y="0"/>
                    </a:moveTo>
                    <a:cubicBezTo>
                      <a:pt x="7" y="0"/>
                      <a:pt x="7" y="0"/>
                      <a:pt x="7" y="1"/>
                    </a:cubicBezTo>
                    <a:cubicBezTo>
                      <a:pt x="7" y="1"/>
                      <a:pt x="8" y="0"/>
                      <a:pt x="8" y="1"/>
                    </a:cubicBezTo>
                    <a:cubicBezTo>
                      <a:pt x="8" y="1"/>
                      <a:pt x="8" y="1"/>
                      <a:pt x="9" y="1"/>
                    </a:cubicBezTo>
                    <a:cubicBezTo>
                      <a:pt x="10" y="1"/>
                      <a:pt x="11" y="1"/>
                      <a:pt x="11" y="1"/>
                    </a:cubicBezTo>
                    <a:cubicBezTo>
                      <a:pt x="11" y="0"/>
                      <a:pt x="12" y="0"/>
                      <a:pt x="12" y="1"/>
                    </a:cubicBezTo>
                    <a:cubicBezTo>
                      <a:pt x="11" y="1"/>
                      <a:pt x="12" y="2"/>
                      <a:pt x="11" y="2"/>
                    </a:cubicBezTo>
                    <a:cubicBezTo>
                      <a:pt x="11" y="2"/>
                      <a:pt x="10" y="3"/>
                      <a:pt x="9" y="3"/>
                    </a:cubicBezTo>
                    <a:cubicBezTo>
                      <a:pt x="9" y="4"/>
                      <a:pt x="8" y="4"/>
                      <a:pt x="8" y="4"/>
                    </a:cubicBezTo>
                    <a:cubicBezTo>
                      <a:pt x="9" y="4"/>
                      <a:pt x="10" y="4"/>
                      <a:pt x="9" y="4"/>
                    </a:cubicBezTo>
                    <a:cubicBezTo>
                      <a:pt x="9" y="5"/>
                      <a:pt x="9" y="5"/>
                      <a:pt x="9" y="5"/>
                    </a:cubicBezTo>
                    <a:cubicBezTo>
                      <a:pt x="8" y="5"/>
                      <a:pt x="9" y="5"/>
                      <a:pt x="8" y="5"/>
                    </a:cubicBezTo>
                    <a:cubicBezTo>
                      <a:pt x="8" y="6"/>
                      <a:pt x="9" y="5"/>
                      <a:pt x="9" y="5"/>
                    </a:cubicBezTo>
                    <a:cubicBezTo>
                      <a:pt x="10" y="5"/>
                      <a:pt x="11" y="5"/>
                      <a:pt x="12" y="5"/>
                    </a:cubicBezTo>
                    <a:cubicBezTo>
                      <a:pt x="13" y="5"/>
                      <a:pt x="13" y="5"/>
                      <a:pt x="14" y="5"/>
                    </a:cubicBezTo>
                    <a:cubicBezTo>
                      <a:pt x="15" y="5"/>
                      <a:pt x="16" y="5"/>
                      <a:pt x="16" y="6"/>
                    </a:cubicBezTo>
                    <a:cubicBezTo>
                      <a:pt x="16" y="6"/>
                      <a:pt x="15" y="7"/>
                      <a:pt x="15" y="7"/>
                    </a:cubicBezTo>
                    <a:cubicBezTo>
                      <a:pt x="15" y="8"/>
                      <a:pt x="15" y="8"/>
                      <a:pt x="14" y="9"/>
                    </a:cubicBezTo>
                    <a:cubicBezTo>
                      <a:pt x="14" y="10"/>
                      <a:pt x="13" y="10"/>
                      <a:pt x="12" y="10"/>
                    </a:cubicBezTo>
                    <a:cubicBezTo>
                      <a:pt x="11" y="10"/>
                      <a:pt x="11" y="11"/>
                      <a:pt x="11" y="11"/>
                    </a:cubicBezTo>
                    <a:cubicBezTo>
                      <a:pt x="11" y="11"/>
                      <a:pt x="12" y="10"/>
                      <a:pt x="13" y="11"/>
                    </a:cubicBezTo>
                    <a:cubicBezTo>
                      <a:pt x="13" y="12"/>
                      <a:pt x="13" y="11"/>
                      <a:pt x="13" y="12"/>
                    </a:cubicBezTo>
                    <a:cubicBezTo>
                      <a:pt x="12" y="12"/>
                      <a:pt x="12" y="11"/>
                      <a:pt x="11" y="12"/>
                    </a:cubicBezTo>
                    <a:cubicBezTo>
                      <a:pt x="11" y="13"/>
                      <a:pt x="9" y="12"/>
                      <a:pt x="9" y="12"/>
                    </a:cubicBezTo>
                    <a:cubicBezTo>
                      <a:pt x="9" y="12"/>
                      <a:pt x="9" y="13"/>
                      <a:pt x="11" y="13"/>
                    </a:cubicBezTo>
                    <a:cubicBezTo>
                      <a:pt x="13" y="13"/>
                      <a:pt x="12" y="12"/>
                      <a:pt x="14" y="13"/>
                    </a:cubicBezTo>
                    <a:cubicBezTo>
                      <a:pt x="15" y="14"/>
                      <a:pt x="14" y="13"/>
                      <a:pt x="15" y="14"/>
                    </a:cubicBezTo>
                    <a:cubicBezTo>
                      <a:pt x="16" y="15"/>
                      <a:pt x="16" y="14"/>
                      <a:pt x="16" y="16"/>
                    </a:cubicBezTo>
                    <a:cubicBezTo>
                      <a:pt x="17" y="17"/>
                      <a:pt x="17" y="17"/>
                      <a:pt x="17" y="18"/>
                    </a:cubicBezTo>
                    <a:cubicBezTo>
                      <a:pt x="17" y="19"/>
                      <a:pt x="18" y="19"/>
                      <a:pt x="18" y="19"/>
                    </a:cubicBezTo>
                    <a:cubicBezTo>
                      <a:pt x="20" y="19"/>
                      <a:pt x="21" y="21"/>
                      <a:pt x="21" y="21"/>
                    </a:cubicBezTo>
                    <a:cubicBezTo>
                      <a:pt x="23" y="22"/>
                      <a:pt x="21" y="21"/>
                      <a:pt x="21" y="22"/>
                    </a:cubicBezTo>
                    <a:cubicBezTo>
                      <a:pt x="22" y="23"/>
                      <a:pt x="23" y="24"/>
                      <a:pt x="22" y="24"/>
                    </a:cubicBezTo>
                    <a:cubicBezTo>
                      <a:pt x="22" y="24"/>
                      <a:pt x="21" y="23"/>
                      <a:pt x="21" y="23"/>
                    </a:cubicBezTo>
                    <a:cubicBezTo>
                      <a:pt x="22" y="24"/>
                      <a:pt x="22" y="24"/>
                      <a:pt x="23" y="24"/>
                    </a:cubicBezTo>
                    <a:cubicBezTo>
                      <a:pt x="24" y="25"/>
                      <a:pt x="24" y="26"/>
                      <a:pt x="23" y="26"/>
                    </a:cubicBezTo>
                    <a:cubicBezTo>
                      <a:pt x="22" y="27"/>
                      <a:pt x="22" y="26"/>
                      <a:pt x="23" y="27"/>
                    </a:cubicBezTo>
                    <a:cubicBezTo>
                      <a:pt x="23" y="28"/>
                      <a:pt x="23" y="28"/>
                      <a:pt x="24" y="27"/>
                    </a:cubicBezTo>
                    <a:cubicBezTo>
                      <a:pt x="24" y="26"/>
                      <a:pt x="25" y="26"/>
                      <a:pt x="26" y="26"/>
                    </a:cubicBezTo>
                    <a:cubicBezTo>
                      <a:pt x="27" y="26"/>
                      <a:pt x="29" y="28"/>
                      <a:pt x="28" y="29"/>
                    </a:cubicBezTo>
                    <a:cubicBezTo>
                      <a:pt x="28" y="31"/>
                      <a:pt x="29" y="30"/>
                      <a:pt x="28" y="30"/>
                    </a:cubicBezTo>
                    <a:cubicBezTo>
                      <a:pt x="27" y="31"/>
                      <a:pt x="27" y="31"/>
                      <a:pt x="27" y="31"/>
                    </a:cubicBezTo>
                    <a:cubicBezTo>
                      <a:pt x="27" y="31"/>
                      <a:pt x="27" y="31"/>
                      <a:pt x="27" y="32"/>
                    </a:cubicBezTo>
                    <a:cubicBezTo>
                      <a:pt x="26" y="32"/>
                      <a:pt x="26" y="31"/>
                      <a:pt x="26" y="31"/>
                    </a:cubicBezTo>
                    <a:cubicBezTo>
                      <a:pt x="26" y="31"/>
                      <a:pt x="26" y="32"/>
                      <a:pt x="25" y="32"/>
                    </a:cubicBezTo>
                    <a:cubicBezTo>
                      <a:pt x="25" y="32"/>
                      <a:pt x="26" y="32"/>
                      <a:pt x="26" y="33"/>
                    </a:cubicBezTo>
                    <a:cubicBezTo>
                      <a:pt x="25" y="33"/>
                      <a:pt x="25" y="33"/>
                      <a:pt x="24" y="33"/>
                    </a:cubicBezTo>
                    <a:cubicBezTo>
                      <a:pt x="24" y="33"/>
                      <a:pt x="24" y="34"/>
                      <a:pt x="24" y="33"/>
                    </a:cubicBezTo>
                    <a:cubicBezTo>
                      <a:pt x="24" y="34"/>
                      <a:pt x="25" y="34"/>
                      <a:pt x="26" y="34"/>
                    </a:cubicBezTo>
                    <a:cubicBezTo>
                      <a:pt x="27" y="34"/>
                      <a:pt x="28" y="33"/>
                      <a:pt x="28" y="34"/>
                    </a:cubicBezTo>
                    <a:cubicBezTo>
                      <a:pt x="28" y="34"/>
                      <a:pt x="28" y="35"/>
                      <a:pt x="27" y="35"/>
                    </a:cubicBezTo>
                    <a:cubicBezTo>
                      <a:pt x="26" y="35"/>
                      <a:pt x="26" y="36"/>
                      <a:pt x="25" y="36"/>
                    </a:cubicBezTo>
                    <a:cubicBezTo>
                      <a:pt x="25" y="36"/>
                      <a:pt x="25" y="37"/>
                      <a:pt x="23" y="36"/>
                    </a:cubicBezTo>
                    <a:cubicBezTo>
                      <a:pt x="21" y="36"/>
                      <a:pt x="19" y="37"/>
                      <a:pt x="19" y="37"/>
                    </a:cubicBezTo>
                    <a:cubicBezTo>
                      <a:pt x="19" y="36"/>
                      <a:pt x="18" y="37"/>
                      <a:pt x="18" y="36"/>
                    </a:cubicBezTo>
                    <a:cubicBezTo>
                      <a:pt x="17" y="36"/>
                      <a:pt x="17" y="36"/>
                      <a:pt x="17" y="36"/>
                    </a:cubicBezTo>
                    <a:cubicBezTo>
                      <a:pt x="18" y="37"/>
                      <a:pt x="17" y="37"/>
                      <a:pt x="17" y="37"/>
                    </a:cubicBezTo>
                    <a:cubicBezTo>
                      <a:pt x="16" y="37"/>
                      <a:pt x="15" y="37"/>
                      <a:pt x="15" y="37"/>
                    </a:cubicBezTo>
                    <a:cubicBezTo>
                      <a:pt x="16" y="37"/>
                      <a:pt x="15" y="38"/>
                      <a:pt x="14" y="38"/>
                    </a:cubicBezTo>
                    <a:cubicBezTo>
                      <a:pt x="13" y="37"/>
                      <a:pt x="13" y="38"/>
                      <a:pt x="13" y="37"/>
                    </a:cubicBezTo>
                    <a:cubicBezTo>
                      <a:pt x="12" y="37"/>
                      <a:pt x="12" y="37"/>
                      <a:pt x="11" y="37"/>
                    </a:cubicBezTo>
                    <a:cubicBezTo>
                      <a:pt x="10" y="37"/>
                      <a:pt x="9" y="37"/>
                      <a:pt x="9" y="37"/>
                    </a:cubicBezTo>
                    <a:cubicBezTo>
                      <a:pt x="9" y="38"/>
                      <a:pt x="9" y="39"/>
                      <a:pt x="9" y="39"/>
                    </a:cubicBezTo>
                    <a:cubicBezTo>
                      <a:pt x="8" y="39"/>
                      <a:pt x="8" y="39"/>
                      <a:pt x="7" y="39"/>
                    </a:cubicBezTo>
                    <a:cubicBezTo>
                      <a:pt x="7" y="38"/>
                      <a:pt x="6" y="39"/>
                      <a:pt x="6" y="38"/>
                    </a:cubicBezTo>
                    <a:cubicBezTo>
                      <a:pt x="7" y="38"/>
                      <a:pt x="5" y="39"/>
                      <a:pt x="5" y="39"/>
                    </a:cubicBezTo>
                    <a:cubicBezTo>
                      <a:pt x="5" y="38"/>
                      <a:pt x="5" y="39"/>
                      <a:pt x="4" y="39"/>
                    </a:cubicBezTo>
                    <a:cubicBezTo>
                      <a:pt x="3" y="39"/>
                      <a:pt x="4" y="40"/>
                      <a:pt x="3" y="40"/>
                    </a:cubicBezTo>
                    <a:cubicBezTo>
                      <a:pt x="3" y="40"/>
                      <a:pt x="2" y="39"/>
                      <a:pt x="2" y="40"/>
                    </a:cubicBezTo>
                    <a:cubicBezTo>
                      <a:pt x="1" y="40"/>
                      <a:pt x="0" y="39"/>
                      <a:pt x="1" y="39"/>
                    </a:cubicBezTo>
                    <a:cubicBezTo>
                      <a:pt x="2" y="39"/>
                      <a:pt x="3" y="39"/>
                      <a:pt x="3" y="38"/>
                    </a:cubicBezTo>
                    <a:cubicBezTo>
                      <a:pt x="4" y="37"/>
                      <a:pt x="4" y="37"/>
                      <a:pt x="5" y="37"/>
                    </a:cubicBezTo>
                    <a:cubicBezTo>
                      <a:pt x="6" y="36"/>
                      <a:pt x="5" y="35"/>
                      <a:pt x="6" y="35"/>
                    </a:cubicBezTo>
                    <a:cubicBezTo>
                      <a:pt x="7" y="36"/>
                      <a:pt x="6" y="35"/>
                      <a:pt x="7" y="35"/>
                    </a:cubicBezTo>
                    <a:cubicBezTo>
                      <a:pt x="9" y="34"/>
                      <a:pt x="9" y="34"/>
                      <a:pt x="9" y="35"/>
                    </a:cubicBezTo>
                    <a:cubicBezTo>
                      <a:pt x="10" y="35"/>
                      <a:pt x="11" y="35"/>
                      <a:pt x="11" y="34"/>
                    </a:cubicBezTo>
                    <a:cubicBezTo>
                      <a:pt x="11" y="34"/>
                      <a:pt x="12" y="33"/>
                      <a:pt x="12" y="33"/>
                    </a:cubicBezTo>
                    <a:cubicBezTo>
                      <a:pt x="13" y="34"/>
                      <a:pt x="12" y="33"/>
                      <a:pt x="13" y="32"/>
                    </a:cubicBezTo>
                    <a:cubicBezTo>
                      <a:pt x="12" y="33"/>
                      <a:pt x="12" y="33"/>
                      <a:pt x="11" y="33"/>
                    </a:cubicBezTo>
                    <a:cubicBezTo>
                      <a:pt x="11" y="33"/>
                      <a:pt x="11" y="34"/>
                      <a:pt x="10" y="34"/>
                    </a:cubicBezTo>
                    <a:cubicBezTo>
                      <a:pt x="9" y="34"/>
                      <a:pt x="8" y="33"/>
                      <a:pt x="8" y="33"/>
                    </a:cubicBezTo>
                    <a:cubicBezTo>
                      <a:pt x="8" y="33"/>
                      <a:pt x="8" y="33"/>
                      <a:pt x="7" y="33"/>
                    </a:cubicBezTo>
                    <a:cubicBezTo>
                      <a:pt x="7" y="33"/>
                      <a:pt x="6" y="33"/>
                      <a:pt x="7" y="33"/>
                    </a:cubicBezTo>
                    <a:cubicBezTo>
                      <a:pt x="7" y="33"/>
                      <a:pt x="7" y="33"/>
                      <a:pt x="7" y="32"/>
                    </a:cubicBezTo>
                    <a:cubicBezTo>
                      <a:pt x="6" y="32"/>
                      <a:pt x="6" y="32"/>
                      <a:pt x="5" y="32"/>
                    </a:cubicBezTo>
                    <a:cubicBezTo>
                      <a:pt x="5" y="32"/>
                      <a:pt x="4" y="33"/>
                      <a:pt x="4" y="32"/>
                    </a:cubicBezTo>
                    <a:cubicBezTo>
                      <a:pt x="4" y="32"/>
                      <a:pt x="3" y="33"/>
                      <a:pt x="3" y="32"/>
                    </a:cubicBezTo>
                    <a:cubicBezTo>
                      <a:pt x="4" y="32"/>
                      <a:pt x="2" y="31"/>
                      <a:pt x="3" y="31"/>
                    </a:cubicBezTo>
                    <a:cubicBezTo>
                      <a:pt x="4" y="31"/>
                      <a:pt x="5" y="30"/>
                      <a:pt x="5" y="30"/>
                    </a:cubicBezTo>
                    <a:cubicBezTo>
                      <a:pt x="6" y="30"/>
                      <a:pt x="7" y="30"/>
                      <a:pt x="8" y="29"/>
                    </a:cubicBezTo>
                    <a:cubicBezTo>
                      <a:pt x="8" y="28"/>
                      <a:pt x="7" y="28"/>
                      <a:pt x="8" y="28"/>
                    </a:cubicBezTo>
                    <a:cubicBezTo>
                      <a:pt x="8" y="27"/>
                      <a:pt x="6" y="28"/>
                      <a:pt x="8" y="27"/>
                    </a:cubicBezTo>
                    <a:cubicBezTo>
                      <a:pt x="7" y="27"/>
                      <a:pt x="6" y="27"/>
                      <a:pt x="6" y="27"/>
                    </a:cubicBezTo>
                    <a:cubicBezTo>
                      <a:pt x="6" y="28"/>
                      <a:pt x="6" y="27"/>
                      <a:pt x="5" y="27"/>
                    </a:cubicBezTo>
                    <a:cubicBezTo>
                      <a:pt x="5" y="27"/>
                      <a:pt x="5" y="27"/>
                      <a:pt x="6" y="27"/>
                    </a:cubicBezTo>
                    <a:cubicBezTo>
                      <a:pt x="7" y="26"/>
                      <a:pt x="6" y="26"/>
                      <a:pt x="7" y="25"/>
                    </a:cubicBezTo>
                    <a:cubicBezTo>
                      <a:pt x="8" y="25"/>
                      <a:pt x="4" y="25"/>
                      <a:pt x="6" y="25"/>
                    </a:cubicBezTo>
                    <a:cubicBezTo>
                      <a:pt x="7" y="24"/>
                      <a:pt x="8" y="25"/>
                      <a:pt x="7" y="25"/>
                    </a:cubicBezTo>
                    <a:cubicBezTo>
                      <a:pt x="7" y="26"/>
                      <a:pt x="8" y="25"/>
                      <a:pt x="9" y="25"/>
                    </a:cubicBezTo>
                    <a:cubicBezTo>
                      <a:pt x="9" y="25"/>
                      <a:pt x="9" y="25"/>
                      <a:pt x="10" y="25"/>
                    </a:cubicBezTo>
                    <a:cubicBezTo>
                      <a:pt x="11" y="25"/>
                      <a:pt x="11" y="25"/>
                      <a:pt x="11" y="25"/>
                    </a:cubicBezTo>
                    <a:cubicBezTo>
                      <a:pt x="11" y="25"/>
                      <a:pt x="11" y="25"/>
                      <a:pt x="11" y="24"/>
                    </a:cubicBezTo>
                    <a:cubicBezTo>
                      <a:pt x="12" y="24"/>
                      <a:pt x="12" y="26"/>
                      <a:pt x="13" y="25"/>
                    </a:cubicBezTo>
                    <a:cubicBezTo>
                      <a:pt x="12" y="25"/>
                      <a:pt x="11" y="24"/>
                      <a:pt x="11" y="24"/>
                    </a:cubicBezTo>
                    <a:cubicBezTo>
                      <a:pt x="11" y="23"/>
                      <a:pt x="12" y="23"/>
                      <a:pt x="12" y="23"/>
                    </a:cubicBezTo>
                    <a:cubicBezTo>
                      <a:pt x="12" y="23"/>
                      <a:pt x="11" y="23"/>
                      <a:pt x="12" y="22"/>
                    </a:cubicBezTo>
                    <a:cubicBezTo>
                      <a:pt x="12" y="21"/>
                      <a:pt x="13" y="21"/>
                      <a:pt x="12" y="21"/>
                    </a:cubicBezTo>
                    <a:cubicBezTo>
                      <a:pt x="11" y="21"/>
                      <a:pt x="11" y="20"/>
                      <a:pt x="11" y="21"/>
                    </a:cubicBezTo>
                    <a:cubicBezTo>
                      <a:pt x="11" y="21"/>
                      <a:pt x="11" y="22"/>
                      <a:pt x="10" y="21"/>
                    </a:cubicBezTo>
                    <a:cubicBezTo>
                      <a:pt x="9" y="19"/>
                      <a:pt x="10" y="19"/>
                      <a:pt x="10" y="18"/>
                    </a:cubicBezTo>
                    <a:cubicBezTo>
                      <a:pt x="11" y="18"/>
                      <a:pt x="11" y="17"/>
                      <a:pt x="11" y="17"/>
                    </a:cubicBezTo>
                    <a:cubicBezTo>
                      <a:pt x="11" y="17"/>
                      <a:pt x="10" y="18"/>
                      <a:pt x="10" y="17"/>
                    </a:cubicBezTo>
                    <a:cubicBezTo>
                      <a:pt x="10" y="17"/>
                      <a:pt x="10" y="18"/>
                      <a:pt x="9" y="18"/>
                    </a:cubicBezTo>
                    <a:cubicBezTo>
                      <a:pt x="9" y="17"/>
                      <a:pt x="8" y="19"/>
                      <a:pt x="8" y="18"/>
                    </a:cubicBezTo>
                    <a:cubicBezTo>
                      <a:pt x="7" y="17"/>
                      <a:pt x="7" y="19"/>
                      <a:pt x="6" y="18"/>
                    </a:cubicBezTo>
                    <a:cubicBezTo>
                      <a:pt x="6" y="18"/>
                      <a:pt x="5" y="18"/>
                      <a:pt x="5" y="18"/>
                    </a:cubicBezTo>
                    <a:cubicBezTo>
                      <a:pt x="5" y="18"/>
                      <a:pt x="5" y="19"/>
                      <a:pt x="5" y="19"/>
                    </a:cubicBezTo>
                    <a:cubicBezTo>
                      <a:pt x="5" y="18"/>
                      <a:pt x="4" y="17"/>
                      <a:pt x="4" y="17"/>
                    </a:cubicBezTo>
                    <a:cubicBezTo>
                      <a:pt x="4" y="17"/>
                      <a:pt x="5" y="18"/>
                      <a:pt x="5" y="17"/>
                    </a:cubicBezTo>
                    <a:cubicBezTo>
                      <a:pt x="5" y="17"/>
                      <a:pt x="5" y="17"/>
                      <a:pt x="5" y="16"/>
                    </a:cubicBezTo>
                    <a:cubicBezTo>
                      <a:pt x="6" y="16"/>
                      <a:pt x="6" y="15"/>
                      <a:pt x="6" y="15"/>
                    </a:cubicBezTo>
                    <a:cubicBezTo>
                      <a:pt x="7" y="15"/>
                      <a:pt x="5" y="14"/>
                      <a:pt x="5" y="13"/>
                    </a:cubicBezTo>
                    <a:cubicBezTo>
                      <a:pt x="6" y="13"/>
                      <a:pt x="7" y="13"/>
                      <a:pt x="7" y="13"/>
                    </a:cubicBezTo>
                    <a:cubicBezTo>
                      <a:pt x="7" y="13"/>
                      <a:pt x="5" y="13"/>
                      <a:pt x="6" y="12"/>
                    </a:cubicBezTo>
                    <a:cubicBezTo>
                      <a:pt x="5" y="13"/>
                      <a:pt x="4" y="14"/>
                      <a:pt x="4" y="13"/>
                    </a:cubicBezTo>
                    <a:cubicBezTo>
                      <a:pt x="4" y="12"/>
                      <a:pt x="4" y="13"/>
                      <a:pt x="4" y="13"/>
                    </a:cubicBezTo>
                    <a:cubicBezTo>
                      <a:pt x="4" y="14"/>
                      <a:pt x="3" y="14"/>
                      <a:pt x="3" y="15"/>
                    </a:cubicBezTo>
                    <a:cubicBezTo>
                      <a:pt x="3" y="16"/>
                      <a:pt x="2" y="16"/>
                      <a:pt x="3" y="15"/>
                    </a:cubicBezTo>
                    <a:cubicBezTo>
                      <a:pt x="3" y="14"/>
                      <a:pt x="3" y="13"/>
                      <a:pt x="3" y="13"/>
                    </a:cubicBezTo>
                    <a:cubicBezTo>
                      <a:pt x="3" y="12"/>
                      <a:pt x="3" y="13"/>
                      <a:pt x="3" y="12"/>
                    </a:cubicBezTo>
                    <a:cubicBezTo>
                      <a:pt x="4" y="11"/>
                      <a:pt x="3" y="10"/>
                      <a:pt x="4" y="10"/>
                    </a:cubicBezTo>
                    <a:cubicBezTo>
                      <a:pt x="6" y="10"/>
                      <a:pt x="3" y="11"/>
                      <a:pt x="4" y="10"/>
                    </a:cubicBezTo>
                    <a:cubicBezTo>
                      <a:pt x="5" y="9"/>
                      <a:pt x="3" y="10"/>
                      <a:pt x="3" y="9"/>
                    </a:cubicBezTo>
                    <a:cubicBezTo>
                      <a:pt x="4" y="8"/>
                      <a:pt x="1" y="9"/>
                      <a:pt x="2" y="9"/>
                    </a:cubicBezTo>
                    <a:cubicBezTo>
                      <a:pt x="3" y="8"/>
                      <a:pt x="3" y="8"/>
                      <a:pt x="3" y="8"/>
                    </a:cubicBezTo>
                    <a:cubicBezTo>
                      <a:pt x="4" y="8"/>
                      <a:pt x="3" y="7"/>
                      <a:pt x="4" y="7"/>
                    </a:cubicBezTo>
                    <a:cubicBezTo>
                      <a:pt x="5" y="7"/>
                      <a:pt x="3" y="7"/>
                      <a:pt x="4" y="6"/>
                    </a:cubicBezTo>
                    <a:cubicBezTo>
                      <a:pt x="4" y="6"/>
                      <a:pt x="3" y="5"/>
                      <a:pt x="4" y="5"/>
                    </a:cubicBezTo>
                    <a:cubicBezTo>
                      <a:pt x="4" y="5"/>
                      <a:pt x="2" y="4"/>
                      <a:pt x="3" y="4"/>
                    </a:cubicBezTo>
                    <a:cubicBezTo>
                      <a:pt x="4" y="4"/>
                      <a:pt x="4" y="3"/>
                      <a:pt x="5" y="4"/>
                    </a:cubicBezTo>
                    <a:cubicBezTo>
                      <a:pt x="5" y="4"/>
                      <a:pt x="6" y="4"/>
                      <a:pt x="6" y="4"/>
                    </a:cubicBezTo>
                    <a:cubicBezTo>
                      <a:pt x="6" y="4"/>
                      <a:pt x="4" y="3"/>
                      <a:pt x="4" y="3"/>
                    </a:cubicBezTo>
                    <a:cubicBezTo>
                      <a:pt x="5" y="3"/>
                      <a:pt x="4" y="2"/>
                      <a:pt x="5" y="2"/>
                    </a:cubicBezTo>
                    <a:cubicBezTo>
                      <a:pt x="5" y="2"/>
                      <a:pt x="5" y="1"/>
                      <a:pt x="6" y="1"/>
                    </a:cubicBezTo>
                    <a:cubicBezTo>
                      <a:pt x="6" y="2"/>
                      <a:pt x="5" y="1"/>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2" name="United Kingdom">
                <a:extLst>
                  <a:ext uri="{FF2B5EF4-FFF2-40B4-BE49-F238E27FC236}">
                    <a16:creationId xmlns:a16="http://schemas.microsoft.com/office/drawing/2014/main" id="{61D18CCD-9346-4962-BBF4-92F730871768}"/>
                  </a:ext>
                </a:extLst>
              </p:cNvPr>
              <p:cNvSpPr>
                <a:spLocks/>
              </p:cNvSpPr>
              <p:nvPr/>
            </p:nvSpPr>
            <p:spPr bwMode="auto">
              <a:xfrm>
                <a:off x="2639" y="1379"/>
                <a:ext cx="21" cy="15"/>
              </a:xfrm>
              <a:custGeom>
                <a:avLst/>
                <a:gdLst/>
                <a:ahLst/>
                <a:cxnLst>
                  <a:cxn ang="0">
                    <a:pos x="7" y="6"/>
                  </a:cxn>
                  <a:cxn ang="0">
                    <a:pos x="7" y="6"/>
                  </a:cxn>
                  <a:cxn ang="0">
                    <a:pos x="8" y="5"/>
                  </a:cxn>
                  <a:cxn ang="0">
                    <a:pos x="9" y="5"/>
                  </a:cxn>
                  <a:cxn ang="0">
                    <a:pos x="9" y="4"/>
                  </a:cxn>
                  <a:cxn ang="0">
                    <a:pos x="8" y="3"/>
                  </a:cxn>
                  <a:cxn ang="0">
                    <a:pos x="8" y="4"/>
                  </a:cxn>
                  <a:cxn ang="0">
                    <a:pos x="8" y="3"/>
                  </a:cxn>
                  <a:cxn ang="0">
                    <a:pos x="8" y="3"/>
                  </a:cxn>
                  <a:cxn ang="0">
                    <a:pos x="8" y="2"/>
                  </a:cxn>
                  <a:cxn ang="0">
                    <a:pos x="7" y="1"/>
                  </a:cxn>
                  <a:cxn ang="0">
                    <a:pos x="7" y="1"/>
                  </a:cxn>
                  <a:cxn ang="0">
                    <a:pos x="6" y="1"/>
                  </a:cxn>
                  <a:cxn ang="0">
                    <a:pos x="4" y="1"/>
                  </a:cxn>
                  <a:cxn ang="0">
                    <a:pos x="3" y="1"/>
                  </a:cxn>
                  <a:cxn ang="0">
                    <a:pos x="2" y="2"/>
                  </a:cxn>
                  <a:cxn ang="0">
                    <a:pos x="1" y="3"/>
                  </a:cxn>
                  <a:cxn ang="0">
                    <a:pos x="1" y="4"/>
                  </a:cxn>
                  <a:cxn ang="0">
                    <a:pos x="3" y="5"/>
                  </a:cxn>
                  <a:cxn ang="0">
                    <a:pos x="4" y="5"/>
                  </a:cxn>
                  <a:cxn ang="0">
                    <a:pos x="5" y="6"/>
                  </a:cxn>
                  <a:cxn ang="0">
                    <a:pos x="7" y="6"/>
                  </a:cxn>
                </a:cxnLst>
                <a:rect l="0" t="0" r="r" b="b"/>
                <a:pathLst>
                  <a:path w="9" h="6">
                    <a:moveTo>
                      <a:pt x="7" y="6"/>
                    </a:moveTo>
                    <a:cubicBezTo>
                      <a:pt x="7" y="6"/>
                      <a:pt x="8" y="6"/>
                      <a:pt x="7" y="6"/>
                    </a:cubicBezTo>
                    <a:cubicBezTo>
                      <a:pt x="7" y="5"/>
                      <a:pt x="8" y="5"/>
                      <a:pt x="8" y="5"/>
                    </a:cubicBezTo>
                    <a:cubicBezTo>
                      <a:pt x="8" y="6"/>
                      <a:pt x="9" y="5"/>
                      <a:pt x="9" y="5"/>
                    </a:cubicBezTo>
                    <a:cubicBezTo>
                      <a:pt x="9" y="5"/>
                      <a:pt x="9" y="4"/>
                      <a:pt x="9" y="4"/>
                    </a:cubicBezTo>
                    <a:cubicBezTo>
                      <a:pt x="9" y="3"/>
                      <a:pt x="9" y="3"/>
                      <a:pt x="8" y="3"/>
                    </a:cubicBezTo>
                    <a:cubicBezTo>
                      <a:pt x="8" y="3"/>
                      <a:pt x="8" y="4"/>
                      <a:pt x="8" y="4"/>
                    </a:cubicBezTo>
                    <a:cubicBezTo>
                      <a:pt x="8" y="4"/>
                      <a:pt x="8" y="3"/>
                      <a:pt x="8" y="3"/>
                    </a:cubicBezTo>
                    <a:cubicBezTo>
                      <a:pt x="8" y="3"/>
                      <a:pt x="9" y="3"/>
                      <a:pt x="8" y="3"/>
                    </a:cubicBezTo>
                    <a:cubicBezTo>
                      <a:pt x="8" y="2"/>
                      <a:pt x="8" y="2"/>
                      <a:pt x="8" y="2"/>
                    </a:cubicBezTo>
                    <a:cubicBezTo>
                      <a:pt x="7" y="2"/>
                      <a:pt x="8" y="2"/>
                      <a:pt x="7" y="1"/>
                    </a:cubicBezTo>
                    <a:cubicBezTo>
                      <a:pt x="7" y="1"/>
                      <a:pt x="7" y="1"/>
                      <a:pt x="7" y="1"/>
                    </a:cubicBezTo>
                    <a:cubicBezTo>
                      <a:pt x="7" y="1"/>
                      <a:pt x="6" y="0"/>
                      <a:pt x="6" y="1"/>
                    </a:cubicBezTo>
                    <a:cubicBezTo>
                      <a:pt x="5" y="1"/>
                      <a:pt x="4" y="1"/>
                      <a:pt x="4" y="1"/>
                    </a:cubicBezTo>
                    <a:cubicBezTo>
                      <a:pt x="4" y="1"/>
                      <a:pt x="3" y="1"/>
                      <a:pt x="3" y="1"/>
                    </a:cubicBezTo>
                    <a:cubicBezTo>
                      <a:pt x="2" y="2"/>
                      <a:pt x="3" y="2"/>
                      <a:pt x="2" y="2"/>
                    </a:cubicBezTo>
                    <a:cubicBezTo>
                      <a:pt x="1" y="2"/>
                      <a:pt x="2" y="3"/>
                      <a:pt x="1" y="3"/>
                    </a:cubicBezTo>
                    <a:cubicBezTo>
                      <a:pt x="0" y="3"/>
                      <a:pt x="0" y="3"/>
                      <a:pt x="1" y="4"/>
                    </a:cubicBezTo>
                    <a:cubicBezTo>
                      <a:pt x="1" y="5"/>
                      <a:pt x="2" y="6"/>
                      <a:pt x="3" y="5"/>
                    </a:cubicBezTo>
                    <a:cubicBezTo>
                      <a:pt x="3" y="4"/>
                      <a:pt x="4" y="4"/>
                      <a:pt x="4" y="5"/>
                    </a:cubicBezTo>
                    <a:cubicBezTo>
                      <a:pt x="4" y="6"/>
                      <a:pt x="5" y="5"/>
                      <a:pt x="5" y="6"/>
                    </a:cubicBezTo>
                    <a:cubicBezTo>
                      <a:pt x="5" y="6"/>
                      <a:pt x="6" y="6"/>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3" name="Finland">
                <a:extLst>
                  <a:ext uri="{FF2B5EF4-FFF2-40B4-BE49-F238E27FC236}">
                    <a16:creationId xmlns:a16="http://schemas.microsoft.com/office/drawing/2014/main" id="{2EBF6A12-DBBB-4627-9D1C-D5FF68A6D009}"/>
                  </a:ext>
                </a:extLst>
              </p:cNvPr>
              <p:cNvSpPr>
                <a:spLocks/>
              </p:cNvSpPr>
              <p:nvPr/>
            </p:nvSpPr>
            <p:spPr bwMode="auto">
              <a:xfrm>
                <a:off x="2875" y="1238"/>
                <a:ext cx="104" cy="96"/>
              </a:xfrm>
              <a:custGeom>
                <a:avLst/>
                <a:gdLst/>
                <a:ahLst/>
                <a:cxnLst>
                  <a:cxn ang="0">
                    <a:pos x="33" y="38"/>
                  </a:cxn>
                  <a:cxn ang="0">
                    <a:pos x="28" y="38"/>
                  </a:cxn>
                  <a:cxn ang="0">
                    <a:pos x="24" y="39"/>
                  </a:cxn>
                  <a:cxn ang="0">
                    <a:pos x="21" y="39"/>
                  </a:cxn>
                  <a:cxn ang="0">
                    <a:pos x="17" y="39"/>
                  </a:cxn>
                  <a:cxn ang="0">
                    <a:pos x="15" y="40"/>
                  </a:cxn>
                  <a:cxn ang="0">
                    <a:pos x="13" y="41"/>
                  </a:cxn>
                  <a:cxn ang="0">
                    <a:pos x="13" y="40"/>
                  </a:cxn>
                  <a:cxn ang="0">
                    <a:pos x="12" y="38"/>
                  </a:cxn>
                  <a:cxn ang="0">
                    <a:pos x="9" y="37"/>
                  </a:cxn>
                  <a:cxn ang="0">
                    <a:pos x="8" y="36"/>
                  </a:cxn>
                  <a:cxn ang="0">
                    <a:pos x="8" y="34"/>
                  </a:cxn>
                  <a:cxn ang="0">
                    <a:pos x="7" y="33"/>
                  </a:cxn>
                  <a:cxn ang="0">
                    <a:pos x="6" y="32"/>
                  </a:cxn>
                  <a:cxn ang="0">
                    <a:pos x="6" y="31"/>
                  </a:cxn>
                  <a:cxn ang="0">
                    <a:pos x="6" y="30"/>
                  </a:cxn>
                  <a:cxn ang="0">
                    <a:pos x="7" y="29"/>
                  </a:cxn>
                  <a:cxn ang="0">
                    <a:pos x="7" y="29"/>
                  </a:cxn>
                  <a:cxn ang="0">
                    <a:pos x="8" y="28"/>
                  </a:cxn>
                  <a:cxn ang="0">
                    <a:pos x="9" y="28"/>
                  </a:cxn>
                  <a:cxn ang="0">
                    <a:pos x="11" y="27"/>
                  </a:cxn>
                  <a:cxn ang="0">
                    <a:pos x="12" y="26"/>
                  </a:cxn>
                  <a:cxn ang="0">
                    <a:pos x="13" y="25"/>
                  </a:cxn>
                  <a:cxn ang="0">
                    <a:pos x="14" y="24"/>
                  </a:cxn>
                  <a:cxn ang="0">
                    <a:pos x="16" y="23"/>
                  </a:cxn>
                  <a:cxn ang="0">
                    <a:pos x="18" y="22"/>
                  </a:cxn>
                  <a:cxn ang="0">
                    <a:pos x="20" y="22"/>
                  </a:cxn>
                  <a:cxn ang="0">
                    <a:pos x="19" y="20"/>
                  </a:cxn>
                  <a:cxn ang="0">
                    <a:pos x="15" y="18"/>
                  </a:cxn>
                  <a:cxn ang="0">
                    <a:pos x="13" y="18"/>
                  </a:cxn>
                  <a:cxn ang="0">
                    <a:pos x="13" y="17"/>
                  </a:cxn>
                  <a:cxn ang="0">
                    <a:pos x="11" y="13"/>
                  </a:cxn>
                  <a:cxn ang="0">
                    <a:pos x="10" y="11"/>
                  </a:cxn>
                  <a:cxn ang="0">
                    <a:pos x="8" y="9"/>
                  </a:cxn>
                  <a:cxn ang="0">
                    <a:pos x="0" y="6"/>
                  </a:cxn>
                  <a:cxn ang="0">
                    <a:pos x="0" y="5"/>
                  </a:cxn>
                  <a:cxn ang="0">
                    <a:pos x="2" y="5"/>
                  </a:cxn>
                  <a:cxn ang="0">
                    <a:pos x="8" y="6"/>
                  </a:cxn>
                  <a:cxn ang="0">
                    <a:pos x="12" y="7"/>
                  </a:cxn>
                  <a:cxn ang="0">
                    <a:pos x="13" y="7"/>
                  </a:cxn>
                  <a:cxn ang="0">
                    <a:pos x="16" y="8"/>
                  </a:cxn>
                  <a:cxn ang="0">
                    <a:pos x="18" y="6"/>
                  </a:cxn>
                  <a:cxn ang="0">
                    <a:pos x="18" y="5"/>
                  </a:cxn>
                  <a:cxn ang="0">
                    <a:pos x="21" y="2"/>
                  </a:cxn>
                  <a:cxn ang="0">
                    <a:pos x="23" y="1"/>
                  </a:cxn>
                  <a:cxn ang="0">
                    <a:pos x="25" y="1"/>
                  </a:cxn>
                  <a:cxn ang="0">
                    <a:pos x="28" y="3"/>
                  </a:cxn>
                  <a:cxn ang="0">
                    <a:pos x="28" y="5"/>
                  </a:cxn>
                  <a:cxn ang="0">
                    <a:pos x="28" y="7"/>
                  </a:cxn>
                  <a:cxn ang="0">
                    <a:pos x="31" y="9"/>
                  </a:cxn>
                  <a:cxn ang="0">
                    <a:pos x="34" y="14"/>
                  </a:cxn>
                  <a:cxn ang="0">
                    <a:pos x="36" y="18"/>
                  </a:cxn>
                  <a:cxn ang="0">
                    <a:pos x="37" y="20"/>
                  </a:cxn>
                  <a:cxn ang="0">
                    <a:pos x="37" y="22"/>
                  </a:cxn>
                  <a:cxn ang="0">
                    <a:pos x="41" y="26"/>
                  </a:cxn>
                  <a:cxn ang="0">
                    <a:pos x="41" y="30"/>
                  </a:cxn>
                  <a:cxn ang="0">
                    <a:pos x="40" y="32"/>
                  </a:cxn>
                  <a:cxn ang="0">
                    <a:pos x="36" y="35"/>
                  </a:cxn>
                  <a:cxn ang="0">
                    <a:pos x="33" y="38"/>
                  </a:cxn>
                </a:cxnLst>
                <a:rect l="0" t="0" r="r" b="b"/>
                <a:pathLst>
                  <a:path w="44" h="41">
                    <a:moveTo>
                      <a:pt x="33" y="38"/>
                    </a:moveTo>
                    <a:cubicBezTo>
                      <a:pt x="29" y="39"/>
                      <a:pt x="30" y="37"/>
                      <a:pt x="28" y="38"/>
                    </a:cubicBezTo>
                    <a:cubicBezTo>
                      <a:pt x="26" y="39"/>
                      <a:pt x="25" y="38"/>
                      <a:pt x="24" y="39"/>
                    </a:cubicBezTo>
                    <a:cubicBezTo>
                      <a:pt x="22" y="40"/>
                      <a:pt x="21" y="38"/>
                      <a:pt x="21" y="39"/>
                    </a:cubicBezTo>
                    <a:cubicBezTo>
                      <a:pt x="20" y="40"/>
                      <a:pt x="19" y="38"/>
                      <a:pt x="17" y="39"/>
                    </a:cubicBezTo>
                    <a:cubicBezTo>
                      <a:pt x="15" y="40"/>
                      <a:pt x="17" y="40"/>
                      <a:pt x="15" y="40"/>
                    </a:cubicBezTo>
                    <a:cubicBezTo>
                      <a:pt x="14" y="40"/>
                      <a:pt x="13" y="41"/>
                      <a:pt x="13" y="41"/>
                    </a:cubicBezTo>
                    <a:cubicBezTo>
                      <a:pt x="12" y="41"/>
                      <a:pt x="14" y="39"/>
                      <a:pt x="13" y="40"/>
                    </a:cubicBezTo>
                    <a:cubicBezTo>
                      <a:pt x="11" y="40"/>
                      <a:pt x="12" y="39"/>
                      <a:pt x="12" y="38"/>
                    </a:cubicBezTo>
                    <a:cubicBezTo>
                      <a:pt x="8" y="41"/>
                      <a:pt x="11" y="37"/>
                      <a:pt x="9" y="37"/>
                    </a:cubicBezTo>
                    <a:cubicBezTo>
                      <a:pt x="7" y="38"/>
                      <a:pt x="9" y="37"/>
                      <a:pt x="8" y="36"/>
                    </a:cubicBezTo>
                    <a:cubicBezTo>
                      <a:pt x="7" y="35"/>
                      <a:pt x="8" y="35"/>
                      <a:pt x="8" y="34"/>
                    </a:cubicBezTo>
                    <a:cubicBezTo>
                      <a:pt x="7" y="34"/>
                      <a:pt x="8" y="34"/>
                      <a:pt x="7" y="33"/>
                    </a:cubicBezTo>
                    <a:cubicBezTo>
                      <a:pt x="6" y="33"/>
                      <a:pt x="7" y="32"/>
                      <a:pt x="6" y="32"/>
                    </a:cubicBezTo>
                    <a:cubicBezTo>
                      <a:pt x="6" y="32"/>
                      <a:pt x="7" y="32"/>
                      <a:pt x="6" y="31"/>
                    </a:cubicBezTo>
                    <a:cubicBezTo>
                      <a:pt x="5" y="30"/>
                      <a:pt x="7" y="30"/>
                      <a:pt x="6" y="30"/>
                    </a:cubicBezTo>
                    <a:cubicBezTo>
                      <a:pt x="5" y="30"/>
                      <a:pt x="6" y="29"/>
                      <a:pt x="7" y="29"/>
                    </a:cubicBezTo>
                    <a:cubicBezTo>
                      <a:pt x="7" y="30"/>
                      <a:pt x="8" y="29"/>
                      <a:pt x="7" y="29"/>
                    </a:cubicBezTo>
                    <a:cubicBezTo>
                      <a:pt x="7" y="28"/>
                      <a:pt x="7" y="28"/>
                      <a:pt x="8" y="28"/>
                    </a:cubicBezTo>
                    <a:cubicBezTo>
                      <a:pt x="8" y="28"/>
                      <a:pt x="8" y="27"/>
                      <a:pt x="9" y="28"/>
                    </a:cubicBezTo>
                    <a:cubicBezTo>
                      <a:pt x="10" y="28"/>
                      <a:pt x="9" y="26"/>
                      <a:pt x="11" y="27"/>
                    </a:cubicBezTo>
                    <a:cubicBezTo>
                      <a:pt x="12" y="27"/>
                      <a:pt x="11" y="25"/>
                      <a:pt x="12" y="26"/>
                    </a:cubicBezTo>
                    <a:cubicBezTo>
                      <a:pt x="13" y="26"/>
                      <a:pt x="13" y="25"/>
                      <a:pt x="13" y="25"/>
                    </a:cubicBezTo>
                    <a:cubicBezTo>
                      <a:pt x="14" y="25"/>
                      <a:pt x="13" y="24"/>
                      <a:pt x="14" y="24"/>
                    </a:cubicBezTo>
                    <a:cubicBezTo>
                      <a:pt x="15" y="25"/>
                      <a:pt x="15" y="24"/>
                      <a:pt x="16" y="23"/>
                    </a:cubicBezTo>
                    <a:cubicBezTo>
                      <a:pt x="18" y="23"/>
                      <a:pt x="17" y="23"/>
                      <a:pt x="18" y="22"/>
                    </a:cubicBezTo>
                    <a:cubicBezTo>
                      <a:pt x="19" y="21"/>
                      <a:pt x="19" y="23"/>
                      <a:pt x="20" y="22"/>
                    </a:cubicBezTo>
                    <a:cubicBezTo>
                      <a:pt x="20" y="22"/>
                      <a:pt x="19" y="22"/>
                      <a:pt x="19" y="20"/>
                    </a:cubicBezTo>
                    <a:cubicBezTo>
                      <a:pt x="19" y="19"/>
                      <a:pt x="15" y="19"/>
                      <a:pt x="15" y="18"/>
                    </a:cubicBezTo>
                    <a:cubicBezTo>
                      <a:pt x="14" y="18"/>
                      <a:pt x="14" y="18"/>
                      <a:pt x="13" y="18"/>
                    </a:cubicBezTo>
                    <a:cubicBezTo>
                      <a:pt x="13" y="17"/>
                      <a:pt x="13" y="17"/>
                      <a:pt x="13" y="17"/>
                    </a:cubicBezTo>
                    <a:cubicBezTo>
                      <a:pt x="12" y="16"/>
                      <a:pt x="13" y="14"/>
                      <a:pt x="11" y="13"/>
                    </a:cubicBezTo>
                    <a:cubicBezTo>
                      <a:pt x="10" y="12"/>
                      <a:pt x="11" y="11"/>
                      <a:pt x="10" y="11"/>
                    </a:cubicBezTo>
                    <a:cubicBezTo>
                      <a:pt x="9" y="11"/>
                      <a:pt x="10" y="10"/>
                      <a:pt x="8" y="9"/>
                    </a:cubicBezTo>
                    <a:cubicBezTo>
                      <a:pt x="5" y="7"/>
                      <a:pt x="2" y="9"/>
                      <a:pt x="0" y="6"/>
                    </a:cubicBezTo>
                    <a:cubicBezTo>
                      <a:pt x="1" y="5"/>
                      <a:pt x="0" y="5"/>
                      <a:pt x="0" y="5"/>
                    </a:cubicBezTo>
                    <a:cubicBezTo>
                      <a:pt x="1" y="4"/>
                      <a:pt x="1" y="3"/>
                      <a:pt x="2" y="5"/>
                    </a:cubicBezTo>
                    <a:cubicBezTo>
                      <a:pt x="3" y="6"/>
                      <a:pt x="6" y="6"/>
                      <a:pt x="8" y="6"/>
                    </a:cubicBezTo>
                    <a:cubicBezTo>
                      <a:pt x="10" y="7"/>
                      <a:pt x="12" y="8"/>
                      <a:pt x="12" y="7"/>
                    </a:cubicBezTo>
                    <a:cubicBezTo>
                      <a:pt x="13" y="6"/>
                      <a:pt x="13" y="6"/>
                      <a:pt x="13" y="7"/>
                    </a:cubicBezTo>
                    <a:cubicBezTo>
                      <a:pt x="14" y="8"/>
                      <a:pt x="16" y="9"/>
                      <a:pt x="16" y="8"/>
                    </a:cubicBezTo>
                    <a:cubicBezTo>
                      <a:pt x="17" y="7"/>
                      <a:pt x="17" y="6"/>
                      <a:pt x="18" y="6"/>
                    </a:cubicBezTo>
                    <a:cubicBezTo>
                      <a:pt x="19" y="6"/>
                      <a:pt x="19" y="6"/>
                      <a:pt x="18" y="5"/>
                    </a:cubicBezTo>
                    <a:cubicBezTo>
                      <a:pt x="18" y="4"/>
                      <a:pt x="20" y="3"/>
                      <a:pt x="21" y="2"/>
                    </a:cubicBezTo>
                    <a:cubicBezTo>
                      <a:pt x="21" y="1"/>
                      <a:pt x="22" y="2"/>
                      <a:pt x="23" y="1"/>
                    </a:cubicBezTo>
                    <a:cubicBezTo>
                      <a:pt x="24" y="1"/>
                      <a:pt x="25" y="0"/>
                      <a:pt x="25" y="1"/>
                    </a:cubicBezTo>
                    <a:cubicBezTo>
                      <a:pt x="25" y="2"/>
                      <a:pt x="27" y="2"/>
                      <a:pt x="28" y="3"/>
                    </a:cubicBezTo>
                    <a:cubicBezTo>
                      <a:pt x="28" y="3"/>
                      <a:pt x="27" y="5"/>
                      <a:pt x="28" y="5"/>
                    </a:cubicBezTo>
                    <a:cubicBezTo>
                      <a:pt x="28" y="6"/>
                      <a:pt x="28" y="6"/>
                      <a:pt x="28" y="7"/>
                    </a:cubicBezTo>
                    <a:cubicBezTo>
                      <a:pt x="30" y="9"/>
                      <a:pt x="30" y="7"/>
                      <a:pt x="31" y="9"/>
                    </a:cubicBezTo>
                    <a:cubicBezTo>
                      <a:pt x="34" y="12"/>
                      <a:pt x="30" y="11"/>
                      <a:pt x="34" y="14"/>
                    </a:cubicBezTo>
                    <a:cubicBezTo>
                      <a:pt x="37" y="17"/>
                      <a:pt x="37" y="18"/>
                      <a:pt x="36" y="18"/>
                    </a:cubicBezTo>
                    <a:cubicBezTo>
                      <a:pt x="35" y="17"/>
                      <a:pt x="36" y="20"/>
                      <a:pt x="37" y="20"/>
                    </a:cubicBezTo>
                    <a:cubicBezTo>
                      <a:pt x="39" y="21"/>
                      <a:pt x="35" y="21"/>
                      <a:pt x="37" y="22"/>
                    </a:cubicBezTo>
                    <a:cubicBezTo>
                      <a:pt x="42" y="25"/>
                      <a:pt x="35" y="24"/>
                      <a:pt x="41" y="26"/>
                    </a:cubicBezTo>
                    <a:cubicBezTo>
                      <a:pt x="44" y="27"/>
                      <a:pt x="43" y="29"/>
                      <a:pt x="41" y="30"/>
                    </a:cubicBezTo>
                    <a:cubicBezTo>
                      <a:pt x="40" y="31"/>
                      <a:pt x="41" y="32"/>
                      <a:pt x="40" y="32"/>
                    </a:cubicBezTo>
                    <a:cubicBezTo>
                      <a:pt x="39" y="32"/>
                      <a:pt x="39" y="33"/>
                      <a:pt x="36" y="35"/>
                    </a:cubicBezTo>
                    <a:cubicBezTo>
                      <a:pt x="35" y="35"/>
                      <a:pt x="33" y="37"/>
                      <a:pt x="33"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4" name="Sweden">
                <a:extLst>
                  <a:ext uri="{FF2B5EF4-FFF2-40B4-BE49-F238E27FC236}">
                    <a16:creationId xmlns:a16="http://schemas.microsoft.com/office/drawing/2014/main" id="{9076810E-957C-431F-9364-67FE55554B80}"/>
                  </a:ext>
                </a:extLst>
              </p:cNvPr>
              <p:cNvSpPr>
                <a:spLocks/>
              </p:cNvSpPr>
              <p:nvPr/>
            </p:nvSpPr>
            <p:spPr bwMode="auto">
              <a:xfrm>
                <a:off x="2802" y="1249"/>
                <a:ext cx="103" cy="135"/>
              </a:xfrm>
              <a:custGeom>
                <a:avLst/>
                <a:gdLst/>
                <a:ahLst/>
                <a:cxnLst>
                  <a:cxn ang="0">
                    <a:pos x="31" y="1"/>
                  </a:cxn>
                  <a:cxn ang="0">
                    <a:pos x="39" y="4"/>
                  </a:cxn>
                  <a:cxn ang="0">
                    <a:pos x="41" y="6"/>
                  </a:cxn>
                  <a:cxn ang="0">
                    <a:pos x="42" y="8"/>
                  </a:cxn>
                  <a:cxn ang="0">
                    <a:pos x="44" y="12"/>
                  </a:cxn>
                  <a:cxn ang="0">
                    <a:pos x="44" y="13"/>
                  </a:cxn>
                  <a:cxn ang="0">
                    <a:pos x="43" y="13"/>
                  </a:cxn>
                  <a:cxn ang="0">
                    <a:pos x="40" y="13"/>
                  </a:cxn>
                  <a:cxn ang="0">
                    <a:pos x="39" y="13"/>
                  </a:cxn>
                  <a:cxn ang="0">
                    <a:pos x="37" y="14"/>
                  </a:cxn>
                  <a:cxn ang="0">
                    <a:pos x="37" y="17"/>
                  </a:cxn>
                  <a:cxn ang="0">
                    <a:pos x="35" y="20"/>
                  </a:cxn>
                  <a:cxn ang="0">
                    <a:pos x="32" y="21"/>
                  </a:cxn>
                  <a:cxn ang="0">
                    <a:pos x="30" y="22"/>
                  </a:cxn>
                  <a:cxn ang="0">
                    <a:pos x="27" y="23"/>
                  </a:cxn>
                  <a:cxn ang="0">
                    <a:pos x="25" y="24"/>
                  </a:cxn>
                  <a:cxn ang="0">
                    <a:pos x="24" y="24"/>
                  </a:cxn>
                  <a:cxn ang="0">
                    <a:pos x="23" y="28"/>
                  </a:cxn>
                  <a:cxn ang="0">
                    <a:pos x="24" y="33"/>
                  </a:cxn>
                  <a:cxn ang="0">
                    <a:pos x="26" y="33"/>
                  </a:cxn>
                  <a:cxn ang="0">
                    <a:pos x="29" y="34"/>
                  </a:cxn>
                  <a:cxn ang="0">
                    <a:pos x="30" y="36"/>
                  </a:cxn>
                  <a:cxn ang="0">
                    <a:pos x="28" y="36"/>
                  </a:cxn>
                  <a:cxn ang="0">
                    <a:pos x="25" y="36"/>
                  </a:cxn>
                  <a:cxn ang="0">
                    <a:pos x="30" y="37"/>
                  </a:cxn>
                  <a:cxn ang="0">
                    <a:pos x="27" y="39"/>
                  </a:cxn>
                  <a:cxn ang="0">
                    <a:pos x="26" y="38"/>
                  </a:cxn>
                  <a:cxn ang="0">
                    <a:pos x="22" y="40"/>
                  </a:cxn>
                  <a:cxn ang="0">
                    <a:pos x="24" y="41"/>
                  </a:cxn>
                  <a:cxn ang="0">
                    <a:pos x="23" y="43"/>
                  </a:cxn>
                  <a:cxn ang="0">
                    <a:pos x="23" y="46"/>
                  </a:cxn>
                  <a:cxn ang="0">
                    <a:pos x="23" y="50"/>
                  </a:cxn>
                  <a:cxn ang="0">
                    <a:pos x="21" y="52"/>
                  </a:cxn>
                  <a:cxn ang="0">
                    <a:pos x="17" y="52"/>
                  </a:cxn>
                  <a:cxn ang="0">
                    <a:pos x="16" y="53"/>
                  </a:cxn>
                  <a:cxn ang="0">
                    <a:pos x="16" y="55"/>
                  </a:cxn>
                  <a:cxn ang="0">
                    <a:pos x="12" y="55"/>
                  </a:cxn>
                  <a:cxn ang="0">
                    <a:pos x="9" y="53"/>
                  </a:cxn>
                  <a:cxn ang="0">
                    <a:pos x="7" y="51"/>
                  </a:cxn>
                  <a:cxn ang="0">
                    <a:pos x="8" y="50"/>
                  </a:cxn>
                  <a:cxn ang="0">
                    <a:pos x="7" y="49"/>
                  </a:cxn>
                  <a:cxn ang="0">
                    <a:pos x="5" y="45"/>
                  </a:cxn>
                  <a:cxn ang="0">
                    <a:pos x="4" y="44"/>
                  </a:cxn>
                  <a:cxn ang="0">
                    <a:pos x="3" y="43"/>
                  </a:cxn>
                  <a:cxn ang="0">
                    <a:pos x="2" y="41"/>
                  </a:cxn>
                  <a:cxn ang="0">
                    <a:pos x="2" y="39"/>
                  </a:cxn>
                  <a:cxn ang="0">
                    <a:pos x="2" y="38"/>
                  </a:cxn>
                  <a:cxn ang="0">
                    <a:pos x="3" y="36"/>
                  </a:cxn>
                  <a:cxn ang="0">
                    <a:pos x="4" y="31"/>
                  </a:cxn>
                  <a:cxn ang="0">
                    <a:pos x="6" y="29"/>
                  </a:cxn>
                  <a:cxn ang="0">
                    <a:pos x="4" y="26"/>
                  </a:cxn>
                  <a:cxn ang="0">
                    <a:pos x="4" y="23"/>
                  </a:cxn>
                  <a:cxn ang="0">
                    <a:pos x="3" y="21"/>
                  </a:cxn>
                  <a:cxn ang="0">
                    <a:pos x="9" y="17"/>
                  </a:cxn>
                  <a:cxn ang="0">
                    <a:pos x="11" y="14"/>
                  </a:cxn>
                  <a:cxn ang="0">
                    <a:pos x="12" y="10"/>
                  </a:cxn>
                  <a:cxn ang="0">
                    <a:pos x="15" y="10"/>
                  </a:cxn>
                  <a:cxn ang="0">
                    <a:pos x="17" y="6"/>
                  </a:cxn>
                  <a:cxn ang="0">
                    <a:pos x="21" y="3"/>
                  </a:cxn>
                  <a:cxn ang="0">
                    <a:pos x="27" y="3"/>
                  </a:cxn>
                  <a:cxn ang="0">
                    <a:pos x="31" y="1"/>
                  </a:cxn>
                </a:cxnLst>
                <a:rect l="0" t="0" r="r" b="b"/>
                <a:pathLst>
                  <a:path w="44" h="57">
                    <a:moveTo>
                      <a:pt x="31" y="1"/>
                    </a:moveTo>
                    <a:cubicBezTo>
                      <a:pt x="33" y="4"/>
                      <a:pt x="36" y="2"/>
                      <a:pt x="39" y="4"/>
                    </a:cubicBezTo>
                    <a:cubicBezTo>
                      <a:pt x="41" y="5"/>
                      <a:pt x="40" y="6"/>
                      <a:pt x="41" y="6"/>
                    </a:cubicBezTo>
                    <a:cubicBezTo>
                      <a:pt x="42" y="6"/>
                      <a:pt x="41" y="7"/>
                      <a:pt x="42" y="8"/>
                    </a:cubicBezTo>
                    <a:cubicBezTo>
                      <a:pt x="44" y="9"/>
                      <a:pt x="43" y="11"/>
                      <a:pt x="44" y="12"/>
                    </a:cubicBezTo>
                    <a:cubicBezTo>
                      <a:pt x="44" y="12"/>
                      <a:pt x="44" y="12"/>
                      <a:pt x="44" y="13"/>
                    </a:cubicBezTo>
                    <a:cubicBezTo>
                      <a:pt x="44" y="14"/>
                      <a:pt x="43" y="12"/>
                      <a:pt x="43" y="13"/>
                    </a:cubicBezTo>
                    <a:cubicBezTo>
                      <a:pt x="43" y="15"/>
                      <a:pt x="42" y="12"/>
                      <a:pt x="40" y="13"/>
                    </a:cubicBezTo>
                    <a:cubicBezTo>
                      <a:pt x="39" y="13"/>
                      <a:pt x="39" y="12"/>
                      <a:pt x="39" y="13"/>
                    </a:cubicBezTo>
                    <a:cubicBezTo>
                      <a:pt x="39" y="14"/>
                      <a:pt x="38" y="13"/>
                      <a:pt x="37" y="14"/>
                    </a:cubicBezTo>
                    <a:cubicBezTo>
                      <a:pt x="36" y="16"/>
                      <a:pt x="38" y="15"/>
                      <a:pt x="37" y="17"/>
                    </a:cubicBezTo>
                    <a:cubicBezTo>
                      <a:pt x="35" y="19"/>
                      <a:pt x="36" y="18"/>
                      <a:pt x="35" y="20"/>
                    </a:cubicBezTo>
                    <a:cubicBezTo>
                      <a:pt x="34" y="21"/>
                      <a:pt x="33" y="19"/>
                      <a:pt x="32" y="21"/>
                    </a:cubicBezTo>
                    <a:cubicBezTo>
                      <a:pt x="31" y="22"/>
                      <a:pt x="31" y="21"/>
                      <a:pt x="30" y="22"/>
                    </a:cubicBezTo>
                    <a:cubicBezTo>
                      <a:pt x="29" y="23"/>
                      <a:pt x="28" y="22"/>
                      <a:pt x="27" y="23"/>
                    </a:cubicBezTo>
                    <a:cubicBezTo>
                      <a:pt x="26" y="24"/>
                      <a:pt x="26" y="22"/>
                      <a:pt x="25" y="24"/>
                    </a:cubicBezTo>
                    <a:cubicBezTo>
                      <a:pt x="25" y="25"/>
                      <a:pt x="24" y="22"/>
                      <a:pt x="24" y="24"/>
                    </a:cubicBezTo>
                    <a:cubicBezTo>
                      <a:pt x="24" y="26"/>
                      <a:pt x="23" y="27"/>
                      <a:pt x="23" y="28"/>
                    </a:cubicBezTo>
                    <a:cubicBezTo>
                      <a:pt x="24" y="29"/>
                      <a:pt x="22" y="31"/>
                      <a:pt x="24" y="33"/>
                    </a:cubicBezTo>
                    <a:cubicBezTo>
                      <a:pt x="27" y="35"/>
                      <a:pt x="25" y="32"/>
                      <a:pt x="26" y="33"/>
                    </a:cubicBezTo>
                    <a:cubicBezTo>
                      <a:pt x="28" y="33"/>
                      <a:pt x="27" y="34"/>
                      <a:pt x="29" y="34"/>
                    </a:cubicBezTo>
                    <a:cubicBezTo>
                      <a:pt x="31" y="35"/>
                      <a:pt x="31" y="36"/>
                      <a:pt x="30" y="36"/>
                    </a:cubicBezTo>
                    <a:cubicBezTo>
                      <a:pt x="29" y="36"/>
                      <a:pt x="29" y="37"/>
                      <a:pt x="28" y="36"/>
                    </a:cubicBezTo>
                    <a:cubicBezTo>
                      <a:pt x="27" y="36"/>
                      <a:pt x="26" y="36"/>
                      <a:pt x="25" y="36"/>
                    </a:cubicBezTo>
                    <a:cubicBezTo>
                      <a:pt x="29" y="36"/>
                      <a:pt x="27" y="38"/>
                      <a:pt x="30" y="37"/>
                    </a:cubicBezTo>
                    <a:cubicBezTo>
                      <a:pt x="28" y="40"/>
                      <a:pt x="28" y="38"/>
                      <a:pt x="27" y="39"/>
                    </a:cubicBezTo>
                    <a:cubicBezTo>
                      <a:pt x="27" y="40"/>
                      <a:pt x="27" y="39"/>
                      <a:pt x="26" y="38"/>
                    </a:cubicBezTo>
                    <a:cubicBezTo>
                      <a:pt x="27" y="41"/>
                      <a:pt x="23" y="39"/>
                      <a:pt x="22" y="40"/>
                    </a:cubicBezTo>
                    <a:cubicBezTo>
                      <a:pt x="24" y="40"/>
                      <a:pt x="24" y="40"/>
                      <a:pt x="24" y="41"/>
                    </a:cubicBezTo>
                    <a:cubicBezTo>
                      <a:pt x="23" y="42"/>
                      <a:pt x="25" y="42"/>
                      <a:pt x="23" y="43"/>
                    </a:cubicBezTo>
                    <a:cubicBezTo>
                      <a:pt x="22" y="44"/>
                      <a:pt x="24" y="45"/>
                      <a:pt x="23" y="46"/>
                    </a:cubicBezTo>
                    <a:cubicBezTo>
                      <a:pt x="22" y="47"/>
                      <a:pt x="23" y="48"/>
                      <a:pt x="23" y="50"/>
                    </a:cubicBezTo>
                    <a:cubicBezTo>
                      <a:pt x="23" y="50"/>
                      <a:pt x="23" y="52"/>
                      <a:pt x="21" y="52"/>
                    </a:cubicBezTo>
                    <a:cubicBezTo>
                      <a:pt x="19" y="52"/>
                      <a:pt x="18" y="51"/>
                      <a:pt x="17" y="52"/>
                    </a:cubicBezTo>
                    <a:cubicBezTo>
                      <a:pt x="17" y="53"/>
                      <a:pt x="17" y="51"/>
                      <a:pt x="16" y="53"/>
                    </a:cubicBezTo>
                    <a:cubicBezTo>
                      <a:pt x="15" y="55"/>
                      <a:pt x="17" y="54"/>
                      <a:pt x="16" y="55"/>
                    </a:cubicBezTo>
                    <a:cubicBezTo>
                      <a:pt x="15" y="56"/>
                      <a:pt x="14" y="54"/>
                      <a:pt x="12" y="55"/>
                    </a:cubicBezTo>
                    <a:cubicBezTo>
                      <a:pt x="10" y="57"/>
                      <a:pt x="10" y="54"/>
                      <a:pt x="9" y="53"/>
                    </a:cubicBezTo>
                    <a:cubicBezTo>
                      <a:pt x="8" y="52"/>
                      <a:pt x="8" y="52"/>
                      <a:pt x="7" y="51"/>
                    </a:cubicBezTo>
                    <a:cubicBezTo>
                      <a:pt x="9" y="52"/>
                      <a:pt x="10" y="51"/>
                      <a:pt x="8" y="50"/>
                    </a:cubicBezTo>
                    <a:cubicBezTo>
                      <a:pt x="7" y="49"/>
                      <a:pt x="8" y="50"/>
                      <a:pt x="7" y="49"/>
                    </a:cubicBezTo>
                    <a:cubicBezTo>
                      <a:pt x="6" y="48"/>
                      <a:pt x="6" y="47"/>
                      <a:pt x="5" y="45"/>
                    </a:cubicBezTo>
                    <a:cubicBezTo>
                      <a:pt x="5" y="44"/>
                      <a:pt x="5" y="47"/>
                      <a:pt x="4" y="44"/>
                    </a:cubicBezTo>
                    <a:cubicBezTo>
                      <a:pt x="4" y="43"/>
                      <a:pt x="3" y="45"/>
                      <a:pt x="3" y="43"/>
                    </a:cubicBezTo>
                    <a:cubicBezTo>
                      <a:pt x="3" y="42"/>
                      <a:pt x="2" y="44"/>
                      <a:pt x="2" y="41"/>
                    </a:cubicBezTo>
                    <a:cubicBezTo>
                      <a:pt x="2" y="39"/>
                      <a:pt x="0" y="40"/>
                      <a:pt x="2" y="39"/>
                    </a:cubicBezTo>
                    <a:cubicBezTo>
                      <a:pt x="3" y="40"/>
                      <a:pt x="3" y="40"/>
                      <a:pt x="2" y="38"/>
                    </a:cubicBezTo>
                    <a:cubicBezTo>
                      <a:pt x="2" y="37"/>
                      <a:pt x="3" y="37"/>
                      <a:pt x="3" y="36"/>
                    </a:cubicBezTo>
                    <a:cubicBezTo>
                      <a:pt x="3" y="35"/>
                      <a:pt x="6" y="35"/>
                      <a:pt x="4" y="31"/>
                    </a:cubicBezTo>
                    <a:cubicBezTo>
                      <a:pt x="6" y="30"/>
                      <a:pt x="6" y="30"/>
                      <a:pt x="6" y="29"/>
                    </a:cubicBezTo>
                    <a:cubicBezTo>
                      <a:pt x="6" y="28"/>
                      <a:pt x="4" y="28"/>
                      <a:pt x="4" y="26"/>
                    </a:cubicBezTo>
                    <a:cubicBezTo>
                      <a:pt x="4" y="25"/>
                      <a:pt x="4" y="25"/>
                      <a:pt x="4" y="23"/>
                    </a:cubicBezTo>
                    <a:cubicBezTo>
                      <a:pt x="4" y="20"/>
                      <a:pt x="3" y="21"/>
                      <a:pt x="3" y="21"/>
                    </a:cubicBezTo>
                    <a:cubicBezTo>
                      <a:pt x="6" y="20"/>
                      <a:pt x="5" y="18"/>
                      <a:pt x="9" y="17"/>
                    </a:cubicBezTo>
                    <a:cubicBezTo>
                      <a:pt x="12" y="17"/>
                      <a:pt x="10" y="15"/>
                      <a:pt x="11" y="14"/>
                    </a:cubicBezTo>
                    <a:cubicBezTo>
                      <a:pt x="12" y="12"/>
                      <a:pt x="11" y="11"/>
                      <a:pt x="12" y="10"/>
                    </a:cubicBezTo>
                    <a:cubicBezTo>
                      <a:pt x="13" y="9"/>
                      <a:pt x="14" y="10"/>
                      <a:pt x="15" y="10"/>
                    </a:cubicBezTo>
                    <a:cubicBezTo>
                      <a:pt x="16" y="9"/>
                      <a:pt x="14" y="8"/>
                      <a:pt x="17" y="6"/>
                    </a:cubicBezTo>
                    <a:cubicBezTo>
                      <a:pt x="20" y="4"/>
                      <a:pt x="17" y="5"/>
                      <a:pt x="21" y="3"/>
                    </a:cubicBezTo>
                    <a:cubicBezTo>
                      <a:pt x="26" y="0"/>
                      <a:pt x="23" y="4"/>
                      <a:pt x="27" y="3"/>
                    </a:cubicBezTo>
                    <a:cubicBezTo>
                      <a:pt x="29" y="2"/>
                      <a:pt x="27" y="2"/>
                      <a:pt x="3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5" name="Norway">
                <a:extLst>
                  <a:ext uri="{FF2B5EF4-FFF2-40B4-BE49-F238E27FC236}">
                    <a16:creationId xmlns:a16="http://schemas.microsoft.com/office/drawing/2014/main" id="{ADDECF82-0ED3-4634-9C39-10F1F443280D}"/>
                  </a:ext>
                </a:extLst>
              </p:cNvPr>
              <p:cNvSpPr>
                <a:spLocks/>
              </p:cNvSpPr>
              <p:nvPr/>
            </p:nvSpPr>
            <p:spPr bwMode="auto">
              <a:xfrm>
                <a:off x="2745" y="1228"/>
                <a:ext cx="208" cy="128"/>
              </a:xfrm>
              <a:custGeom>
                <a:avLst/>
                <a:gdLst/>
                <a:ahLst/>
                <a:cxnLst>
                  <a:cxn ang="0">
                    <a:pos x="23" y="48"/>
                  </a:cxn>
                  <a:cxn ang="0">
                    <a:pos x="22" y="46"/>
                  </a:cxn>
                  <a:cxn ang="0">
                    <a:pos x="19" y="48"/>
                  </a:cxn>
                  <a:cxn ang="0">
                    <a:pos x="15" y="53"/>
                  </a:cxn>
                  <a:cxn ang="0">
                    <a:pos x="10" y="53"/>
                  </a:cxn>
                  <a:cxn ang="0">
                    <a:pos x="5" y="51"/>
                  </a:cxn>
                  <a:cxn ang="0">
                    <a:pos x="6" y="48"/>
                  </a:cxn>
                  <a:cxn ang="0">
                    <a:pos x="4" y="46"/>
                  </a:cxn>
                  <a:cxn ang="0">
                    <a:pos x="3" y="44"/>
                  </a:cxn>
                  <a:cxn ang="0">
                    <a:pos x="4" y="43"/>
                  </a:cxn>
                  <a:cxn ang="0">
                    <a:pos x="1" y="41"/>
                  </a:cxn>
                  <a:cxn ang="0">
                    <a:pos x="2" y="40"/>
                  </a:cxn>
                  <a:cxn ang="0">
                    <a:pos x="6" y="39"/>
                  </a:cxn>
                  <a:cxn ang="0">
                    <a:pos x="10" y="38"/>
                  </a:cxn>
                  <a:cxn ang="0">
                    <a:pos x="5" y="38"/>
                  </a:cxn>
                  <a:cxn ang="0">
                    <a:pos x="4" y="37"/>
                  </a:cxn>
                  <a:cxn ang="0">
                    <a:pos x="4" y="34"/>
                  </a:cxn>
                  <a:cxn ang="0">
                    <a:pos x="10" y="33"/>
                  </a:cxn>
                  <a:cxn ang="0">
                    <a:pos x="13" y="31"/>
                  </a:cxn>
                  <a:cxn ang="0">
                    <a:pos x="19" y="29"/>
                  </a:cxn>
                  <a:cxn ang="0">
                    <a:pos x="23" y="29"/>
                  </a:cxn>
                  <a:cxn ang="0">
                    <a:pos x="20" y="28"/>
                  </a:cxn>
                  <a:cxn ang="0">
                    <a:pos x="23" y="25"/>
                  </a:cxn>
                  <a:cxn ang="0">
                    <a:pos x="27" y="22"/>
                  </a:cxn>
                  <a:cxn ang="0">
                    <a:pos x="31" y="18"/>
                  </a:cxn>
                  <a:cxn ang="0">
                    <a:pos x="35" y="15"/>
                  </a:cxn>
                  <a:cxn ang="0">
                    <a:pos x="39" y="13"/>
                  </a:cxn>
                  <a:cxn ang="0">
                    <a:pos x="44" y="10"/>
                  </a:cxn>
                  <a:cxn ang="0">
                    <a:pos x="50" y="8"/>
                  </a:cxn>
                  <a:cxn ang="0">
                    <a:pos x="56" y="7"/>
                  </a:cxn>
                  <a:cxn ang="0">
                    <a:pos x="61" y="5"/>
                  </a:cxn>
                  <a:cxn ang="0">
                    <a:pos x="68" y="4"/>
                  </a:cxn>
                  <a:cxn ang="0">
                    <a:pos x="71" y="2"/>
                  </a:cxn>
                  <a:cxn ang="0">
                    <a:pos x="74" y="5"/>
                  </a:cxn>
                  <a:cxn ang="0">
                    <a:pos x="78" y="4"/>
                  </a:cxn>
                  <a:cxn ang="0">
                    <a:pos x="80" y="4"/>
                  </a:cxn>
                  <a:cxn ang="0">
                    <a:pos x="84" y="4"/>
                  </a:cxn>
                  <a:cxn ang="0">
                    <a:pos x="83" y="5"/>
                  </a:cxn>
                  <a:cxn ang="0">
                    <a:pos x="85" y="8"/>
                  </a:cxn>
                  <a:cxn ang="0">
                    <a:pos x="83" y="9"/>
                  </a:cxn>
                  <a:cxn ang="0">
                    <a:pos x="80" y="5"/>
                  </a:cxn>
                  <a:cxn ang="0">
                    <a:pos x="76" y="6"/>
                  </a:cxn>
                  <a:cxn ang="0">
                    <a:pos x="73" y="10"/>
                  </a:cxn>
                  <a:cxn ang="0">
                    <a:pos x="68" y="11"/>
                  </a:cxn>
                  <a:cxn ang="0">
                    <a:pos x="63" y="10"/>
                  </a:cxn>
                  <a:cxn ang="0">
                    <a:pos x="55" y="9"/>
                  </a:cxn>
                  <a:cxn ang="0">
                    <a:pos x="51" y="12"/>
                  </a:cxn>
                  <a:cxn ang="0">
                    <a:pos x="41" y="15"/>
                  </a:cxn>
                  <a:cxn ang="0">
                    <a:pos x="36" y="19"/>
                  </a:cxn>
                  <a:cxn ang="0">
                    <a:pos x="33" y="26"/>
                  </a:cxn>
                  <a:cxn ang="0">
                    <a:pos x="28" y="32"/>
                  </a:cxn>
                  <a:cxn ang="0">
                    <a:pos x="30" y="38"/>
                  </a:cxn>
                  <a:cxn ang="0">
                    <a:pos x="27" y="45"/>
                  </a:cxn>
                  <a:cxn ang="0">
                    <a:pos x="26" y="48"/>
                  </a:cxn>
                </a:cxnLst>
                <a:rect l="0" t="0" r="r" b="b"/>
                <a:pathLst>
                  <a:path w="88" h="54">
                    <a:moveTo>
                      <a:pt x="26" y="48"/>
                    </a:moveTo>
                    <a:cubicBezTo>
                      <a:pt x="25" y="47"/>
                      <a:pt x="24" y="49"/>
                      <a:pt x="23" y="48"/>
                    </a:cubicBezTo>
                    <a:cubicBezTo>
                      <a:pt x="23" y="46"/>
                      <a:pt x="23" y="46"/>
                      <a:pt x="23" y="44"/>
                    </a:cubicBezTo>
                    <a:cubicBezTo>
                      <a:pt x="22" y="46"/>
                      <a:pt x="23" y="47"/>
                      <a:pt x="22" y="46"/>
                    </a:cubicBezTo>
                    <a:cubicBezTo>
                      <a:pt x="23" y="48"/>
                      <a:pt x="23" y="49"/>
                      <a:pt x="22" y="49"/>
                    </a:cubicBezTo>
                    <a:cubicBezTo>
                      <a:pt x="21" y="49"/>
                      <a:pt x="20" y="49"/>
                      <a:pt x="19" y="48"/>
                    </a:cubicBezTo>
                    <a:cubicBezTo>
                      <a:pt x="20" y="50"/>
                      <a:pt x="19" y="51"/>
                      <a:pt x="18" y="51"/>
                    </a:cubicBezTo>
                    <a:cubicBezTo>
                      <a:pt x="17" y="52"/>
                      <a:pt x="17" y="53"/>
                      <a:pt x="15" y="53"/>
                    </a:cubicBezTo>
                    <a:cubicBezTo>
                      <a:pt x="12" y="53"/>
                      <a:pt x="13" y="54"/>
                      <a:pt x="11" y="53"/>
                    </a:cubicBezTo>
                    <a:cubicBezTo>
                      <a:pt x="10" y="53"/>
                      <a:pt x="8" y="54"/>
                      <a:pt x="10" y="53"/>
                    </a:cubicBezTo>
                    <a:cubicBezTo>
                      <a:pt x="8" y="53"/>
                      <a:pt x="6" y="53"/>
                      <a:pt x="8" y="52"/>
                    </a:cubicBezTo>
                    <a:cubicBezTo>
                      <a:pt x="6" y="52"/>
                      <a:pt x="6" y="52"/>
                      <a:pt x="5" y="51"/>
                    </a:cubicBezTo>
                    <a:cubicBezTo>
                      <a:pt x="5" y="50"/>
                      <a:pt x="2" y="50"/>
                      <a:pt x="3" y="48"/>
                    </a:cubicBezTo>
                    <a:cubicBezTo>
                      <a:pt x="5" y="46"/>
                      <a:pt x="5" y="48"/>
                      <a:pt x="6" y="48"/>
                    </a:cubicBezTo>
                    <a:cubicBezTo>
                      <a:pt x="5" y="46"/>
                      <a:pt x="5" y="47"/>
                      <a:pt x="7" y="45"/>
                    </a:cubicBezTo>
                    <a:cubicBezTo>
                      <a:pt x="4" y="46"/>
                      <a:pt x="6" y="46"/>
                      <a:pt x="4" y="46"/>
                    </a:cubicBezTo>
                    <a:cubicBezTo>
                      <a:pt x="3" y="47"/>
                      <a:pt x="4" y="45"/>
                      <a:pt x="3" y="47"/>
                    </a:cubicBezTo>
                    <a:cubicBezTo>
                      <a:pt x="2" y="45"/>
                      <a:pt x="3" y="43"/>
                      <a:pt x="3" y="44"/>
                    </a:cubicBezTo>
                    <a:cubicBezTo>
                      <a:pt x="4" y="45"/>
                      <a:pt x="5" y="44"/>
                      <a:pt x="5" y="43"/>
                    </a:cubicBezTo>
                    <a:cubicBezTo>
                      <a:pt x="5" y="43"/>
                      <a:pt x="3" y="44"/>
                      <a:pt x="4" y="43"/>
                    </a:cubicBezTo>
                    <a:cubicBezTo>
                      <a:pt x="4" y="42"/>
                      <a:pt x="3" y="44"/>
                      <a:pt x="3" y="42"/>
                    </a:cubicBezTo>
                    <a:cubicBezTo>
                      <a:pt x="3" y="42"/>
                      <a:pt x="2" y="43"/>
                      <a:pt x="1" y="41"/>
                    </a:cubicBezTo>
                    <a:cubicBezTo>
                      <a:pt x="1" y="41"/>
                      <a:pt x="2" y="41"/>
                      <a:pt x="3" y="40"/>
                    </a:cubicBezTo>
                    <a:cubicBezTo>
                      <a:pt x="1" y="41"/>
                      <a:pt x="1" y="40"/>
                      <a:pt x="2" y="40"/>
                    </a:cubicBezTo>
                    <a:cubicBezTo>
                      <a:pt x="2" y="39"/>
                      <a:pt x="0" y="39"/>
                      <a:pt x="2" y="39"/>
                    </a:cubicBezTo>
                    <a:cubicBezTo>
                      <a:pt x="4" y="39"/>
                      <a:pt x="4" y="38"/>
                      <a:pt x="6" y="39"/>
                    </a:cubicBezTo>
                    <a:cubicBezTo>
                      <a:pt x="7" y="39"/>
                      <a:pt x="6" y="38"/>
                      <a:pt x="8" y="39"/>
                    </a:cubicBezTo>
                    <a:cubicBezTo>
                      <a:pt x="10" y="39"/>
                      <a:pt x="10" y="38"/>
                      <a:pt x="10" y="38"/>
                    </a:cubicBezTo>
                    <a:cubicBezTo>
                      <a:pt x="10" y="38"/>
                      <a:pt x="10" y="39"/>
                      <a:pt x="8" y="38"/>
                    </a:cubicBezTo>
                    <a:cubicBezTo>
                      <a:pt x="6" y="38"/>
                      <a:pt x="7" y="39"/>
                      <a:pt x="5" y="38"/>
                    </a:cubicBezTo>
                    <a:cubicBezTo>
                      <a:pt x="4" y="38"/>
                      <a:pt x="4" y="38"/>
                      <a:pt x="2" y="38"/>
                    </a:cubicBezTo>
                    <a:cubicBezTo>
                      <a:pt x="1" y="38"/>
                      <a:pt x="1" y="36"/>
                      <a:pt x="4" y="37"/>
                    </a:cubicBezTo>
                    <a:cubicBezTo>
                      <a:pt x="1" y="36"/>
                      <a:pt x="1" y="36"/>
                      <a:pt x="2" y="35"/>
                    </a:cubicBezTo>
                    <a:cubicBezTo>
                      <a:pt x="3" y="34"/>
                      <a:pt x="3" y="35"/>
                      <a:pt x="4" y="34"/>
                    </a:cubicBezTo>
                    <a:cubicBezTo>
                      <a:pt x="6" y="33"/>
                      <a:pt x="7" y="33"/>
                      <a:pt x="8" y="33"/>
                    </a:cubicBezTo>
                    <a:cubicBezTo>
                      <a:pt x="9" y="32"/>
                      <a:pt x="9" y="32"/>
                      <a:pt x="10" y="33"/>
                    </a:cubicBezTo>
                    <a:cubicBezTo>
                      <a:pt x="9" y="31"/>
                      <a:pt x="9" y="31"/>
                      <a:pt x="11" y="31"/>
                    </a:cubicBezTo>
                    <a:cubicBezTo>
                      <a:pt x="12" y="31"/>
                      <a:pt x="13" y="30"/>
                      <a:pt x="13" y="31"/>
                    </a:cubicBezTo>
                    <a:cubicBezTo>
                      <a:pt x="13" y="30"/>
                      <a:pt x="15" y="29"/>
                      <a:pt x="16" y="30"/>
                    </a:cubicBezTo>
                    <a:cubicBezTo>
                      <a:pt x="16" y="29"/>
                      <a:pt x="18" y="28"/>
                      <a:pt x="19" y="29"/>
                    </a:cubicBezTo>
                    <a:cubicBezTo>
                      <a:pt x="19" y="28"/>
                      <a:pt x="18" y="28"/>
                      <a:pt x="20" y="29"/>
                    </a:cubicBezTo>
                    <a:cubicBezTo>
                      <a:pt x="22" y="30"/>
                      <a:pt x="21" y="28"/>
                      <a:pt x="23" y="29"/>
                    </a:cubicBezTo>
                    <a:cubicBezTo>
                      <a:pt x="22" y="28"/>
                      <a:pt x="23" y="29"/>
                      <a:pt x="24" y="28"/>
                    </a:cubicBezTo>
                    <a:cubicBezTo>
                      <a:pt x="22" y="28"/>
                      <a:pt x="22" y="29"/>
                      <a:pt x="20" y="28"/>
                    </a:cubicBezTo>
                    <a:cubicBezTo>
                      <a:pt x="21" y="28"/>
                      <a:pt x="19" y="28"/>
                      <a:pt x="21" y="27"/>
                    </a:cubicBezTo>
                    <a:cubicBezTo>
                      <a:pt x="23" y="26"/>
                      <a:pt x="22" y="26"/>
                      <a:pt x="23" y="25"/>
                    </a:cubicBezTo>
                    <a:cubicBezTo>
                      <a:pt x="24" y="25"/>
                      <a:pt x="24" y="25"/>
                      <a:pt x="25" y="24"/>
                    </a:cubicBezTo>
                    <a:cubicBezTo>
                      <a:pt x="26" y="23"/>
                      <a:pt x="25" y="22"/>
                      <a:pt x="27" y="22"/>
                    </a:cubicBezTo>
                    <a:cubicBezTo>
                      <a:pt x="29" y="21"/>
                      <a:pt x="28" y="20"/>
                      <a:pt x="30" y="19"/>
                    </a:cubicBezTo>
                    <a:cubicBezTo>
                      <a:pt x="31" y="19"/>
                      <a:pt x="30" y="19"/>
                      <a:pt x="31" y="18"/>
                    </a:cubicBezTo>
                    <a:cubicBezTo>
                      <a:pt x="32" y="18"/>
                      <a:pt x="31" y="17"/>
                      <a:pt x="33" y="17"/>
                    </a:cubicBezTo>
                    <a:cubicBezTo>
                      <a:pt x="34" y="16"/>
                      <a:pt x="34" y="15"/>
                      <a:pt x="35" y="15"/>
                    </a:cubicBezTo>
                    <a:cubicBezTo>
                      <a:pt x="36" y="15"/>
                      <a:pt x="35" y="14"/>
                      <a:pt x="37" y="14"/>
                    </a:cubicBezTo>
                    <a:cubicBezTo>
                      <a:pt x="40" y="14"/>
                      <a:pt x="38" y="13"/>
                      <a:pt x="39" y="13"/>
                    </a:cubicBezTo>
                    <a:cubicBezTo>
                      <a:pt x="40" y="13"/>
                      <a:pt x="40" y="12"/>
                      <a:pt x="41" y="11"/>
                    </a:cubicBezTo>
                    <a:cubicBezTo>
                      <a:pt x="43" y="11"/>
                      <a:pt x="43" y="10"/>
                      <a:pt x="44" y="10"/>
                    </a:cubicBezTo>
                    <a:cubicBezTo>
                      <a:pt x="45" y="10"/>
                      <a:pt x="44" y="8"/>
                      <a:pt x="45" y="9"/>
                    </a:cubicBezTo>
                    <a:cubicBezTo>
                      <a:pt x="46" y="9"/>
                      <a:pt x="49" y="7"/>
                      <a:pt x="50" y="8"/>
                    </a:cubicBezTo>
                    <a:cubicBezTo>
                      <a:pt x="51" y="8"/>
                      <a:pt x="51" y="7"/>
                      <a:pt x="53" y="7"/>
                    </a:cubicBezTo>
                    <a:cubicBezTo>
                      <a:pt x="54" y="8"/>
                      <a:pt x="54" y="7"/>
                      <a:pt x="56" y="7"/>
                    </a:cubicBezTo>
                    <a:cubicBezTo>
                      <a:pt x="58" y="7"/>
                      <a:pt x="56" y="5"/>
                      <a:pt x="58" y="6"/>
                    </a:cubicBezTo>
                    <a:cubicBezTo>
                      <a:pt x="60" y="6"/>
                      <a:pt x="59" y="4"/>
                      <a:pt x="61" y="5"/>
                    </a:cubicBezTo>
                    <a:cubicBezTo>
                      <a:pt x="61" y="5"/>
                      <a:pt x="62" y="5"/>
                      <a:pt x="64" y="5"/>
                    </a:cubicBezTo>
                    <a:cubicBezTo>
                      <a:pt x="66" y="5"/>
                      <a:pt x="66" y="2"/>
                      <a:pt x="68" y="4"/>
                    </a:cubicBezTo>
                    <a:cubicBezTo>
                      <a:pt x="69" y="2"/>
                      <a:pt x="70" y="2"/>
                      <a:pt x="71" y="5"/>
                    </a:cubicBezTo>
                    <a:cubicBezTo>
                      <a:pt x="73" y="1"/>
                      <a:pt x="68" y="4"/>
                      <a:pt x="71" y="2"/>
                    </a:cubicBezTo>
                    <a:cubicBezTo>
                      <a:pt x="74" y="0"/>
                      <a:pt x="73" y="2"/>
                      <a:pt x="74" y="2"/>
                    </a:cubicBezTo>
                    <a:cubicBezTo>
                      <a:pt x="76" y="1"/>
                      <a:pt x="72" y="6"/>
                      <a:pt x="74" y="5"/>
                    </a:cubicBezTo>
                    <a:cubicBezTo>
                      <a:pt x="77" y="3"/>
                      <a:pt x="76" y="2"/>
                      <a:pt x="77" y="2"/>
                    </a:cubicBezTo>
                    <a:cubicBezTo>
                      <a:pt x="77" y="2"/>
                      <a:pt x="77" y="4"/>
                      <a:pt x="78" y="4"/>
                    </a:cubicBezTo>
                    <a:cubicBezTo>
                      <a:pt x="79" y="3"/>
                      <a:pt x="77" y="1"/>
                      <a:pt x="79" y="2"/>
                    </a:cubicBezTo>
                    <a:cubicBezTo>
                      <a:pt x="82" y="2"/>
                      <a:pt x="79" y="4"/>
                      <a:pt x="80" y="4"/>
                    </a:cubicBezTo>
                    <a:cubicBezTo>
                      <a:pt x="81" y="3"/>
                      <a:pt x="81" y="4"/>
                      <a:pt x="82" y="3"/>
                    </a:cubicBezTo>
                    <a:cubicBezTo>
                      <a:pt x="83" y="2"/>
                      <a:pt x="83" y="4"/>
                      <a:pt x="84" y="4"/>
                    </a:cubicBezTo>
                    <a:cubicBezTo>
                      <a:pt x="85" y="4"/>
                      <a:pt x="86" y="3"/>
                      <a:pt x="87" y="5"/>
                    </a:cubicBezTo>
                    <a:cubicBezTo>
                      <a:pt x="88" y="6"/>
                      <a:pt x="82" y="5"/>
                      <a:pt x="83" y="5"/>
                    </a:cubicBezTo>
                    <a:cubicBezTo>
                      <a:pt x="85" y="6"/>
                      <a:pt x="85" y="6"/>
                      <a:pt x="86" y="6"/>
                    </a:cubicBezTo>
                    <a:cubicBezTo>
                      <a:pt x="87" y="9"/>
                      <a:pt x="86" y="7"/>
                      <a:pt x="85" y="8"/>
                    </a:cubicBezTo>
                    <a:cubicBezTo>
                      <a:pt x="85" y="9"/>
                      <a:pt x="85" y="10"/>
                      <a:pt x="83" y="11"/>
                    </a:cubicBezTo>
                    <a:cubicBezTo>
                      <a:pt x="83" y="10"/>
                      <a:pt x="83" y="10"/>
                      <a:pt x="83" y="9"/>
                    </a:cubicBezTo>
                    <a:cubicBezTo>
                      <a:pt x="82" y="9"/>
                      <a:pt x="83" y="7"/>
                      <a:pt x="83" y="7"/>
                    </a:cubicBezTo>
                    <a:cubicBezTo>
                      <a:pt x="82" y="6"/>
                      <a:pt x="80" y="6"/>
                      <a:pt x="80" y="5"/>
                    </a:cubicBezTo>
                    <a:cubicBezTo>
                      <a:pt x="80" y="4"/>
                      <a:pt x="79" y="5"/>
                      <a:pt x="78" y="5"/>
                    </a:cubicBezTo>
                    <a:cubicBezTo>
                      <a:pt x="77" y="6"/>
                      <a:pt x="76" y="5"/>
                      <a:pt x="76" y="6"/>
                    </a:cubicBezTo>
                    <a:cubicBezTo>
                      <a:pt x="75" y="7"/>
                      <a:pt x="73" y="8"/>
                      <a:pt x="73" y="9"/>
                    </a:cubicBezTo>
                    <a:cubicBezTo>
                      <a:pt x="74" y="10"/>
                      <a:pt x="74" y="10"/>
                      <a:pt x="73" y="10"/>
                    </a:cubicBezTo>
                    <a:cubicBezTo>
                      <a:pt x="72" y="10"/>
                      <a:pt x="72" y="11"/>
                      <a:pt x="71" y="12"/>
                    </a:cubicBezTo>
                    <a:cubicBezTo>
                      <a:pt x="71" y="13"/>
                      <a:pt x="69" y="12"/>
                      <a:pt x="68" y="11"/>
                    </a:cubicBezTo>
                    <a:cubicBezTo>
                      <a:pt x="68" y="10"/>
                      <a:pt x="68" y="10"/>
                      <a:pt x="67" y="11"/>
                    </a:cubicBezTo>
                    <a:cubicBezTo>
                      <a:pt x="67" y="12"/>
                      <a:pt x="65" y="11"/>
                      <a:pt x="63" y="10"/>
                    </a:cubicBezTo>
                    <a:cubicBezTo>
                      <a:pt x="61" y="10"/>
                      <a:pt x="58" y="10"/>
                      <a:pt x="57" y="9"/>
                    </a:cubicBezTo>
                    <a:cubicBezTo>
                      <a:pt x="56" y="7"/>
                      <a:pt x="56" y="8"/>
                      <a:pt x="55" y="9"/>
                    </a:cubicBezTo>
                    <a:cubicBezTo>
                      <a:pt x="55" y="9"/>
                      <a:pt x="56" y="9"/>
                      <a:pt x="55" y="10"/>
                    </a:cubicBezTo>
                    <a:cubicBezTo>
                      <a:pt x="51" y="11"/>
                      <a:pt x="53" y="11"/>
                      <a:pt x="51" y="12"/>
                    </a:cubicBezTo>
                    <a:cubicBezTo>
                      <a:pt x="47" y="13"/>
                      <a:pt x="50" y="9"/>
                      <a:pt x="45" y="12"/>
                    </a:cubicBezTo>
                    <a:cubicBezTo>
                      <a:pt x="41" y="14"/>
                      <a:pt x="44" y="13"/>
                      <a:pt x="41" y="15"/>
                    </a:cubicBezTo>
                    <a:cubicBezTo>
                      <a:pt x="38" y="17"/>
                      <a:pt x="40" y="18"/>
                      <a:pt x="39" y="19"/>
                    </a:cubicBezTo>
                    <a:cubicBezTo>
                      <a:pt x="38" y="19"/>
                      <a:pt x="37" y="18"/>
                      <a:pt x="36" y="19"/>
                    </a:cubicBezTo>
                    <a:cubicBezTo>
                      <a:pt x="35" y="20"/>
                      <a:pt x="36" y="21"/>
                      <a:pt x="35" y="23"/>
                    </a:cubicBezTo>
                    <a:cubicBezTo>
                      <a:pt x="34" y="24"/>
                      <a:pt x="36" y="26"/>
                      <a:pt x="33" y="26"/>
                    </a:cubicBezTo>
                    <a:cubicBezTo>
                      <a:pt x="29" y="27"/>
                      <a:pt x="30" y="29"/>
                      <a:pt x="27" y="30"/>
                    </a:cubicBezTo>
                    <a:cubicBezTo>
                      <a:pt x="27" y="30"/>
                      <a:pt x="28" y="29"/>
                      <a:pt x="28" y="32"/>
                    </a:cubicBezTo>
                    <a:cubicBezTo>
                      <a:pt x="28" y="34"/>
                      <a:pt x="28" y="34"/>
                      <a:pt x="28" y="35"/>
                    </a:cubicBezTo>
                    <a:cubicBezTo>
                      <a:pt x="28" y="37"/>
                      <a:pt x="30" y="37"/>
                      <a:pt x="30" y="38"/>
                    </a:cubicBezTo>
                    <a:cubicBezTo>
                      <a:pt x="30" y="39"/>
                      <a:pt x="30" y="39"/>
                      <a:pt x="28" y="40"/>
                    </a:cubicBezTo>
                    <a:cubicBezTo>
                      <a:pt x="30" y="44"/>
                      <a:pt x="27" y="44"/>
                      <a:pt x="27" y="45"/>
                    </a:cubicBezTo>
                    <a:cubicBezTo>
                      <a:pt x="27" y="46"/>
                      <a:pt x="26" y="46"/>
                      <a:pt x="26" y="47"/>
                    </a:cubicBezTo>
                    <a:cubicBezTo>
                      <a:pt x="27" y="49"/>
                      <a:pt x="27" y="49"/>
                      <a:pt x="26"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6" name="Morocco">
                <a:extLst>
                  <a:ext uri="{FF2B5EF4-FFF2-40B4-BE49-F238E27FC236}">
                    <a16:creationId xmlns:a16="http://schemas.microsoft.com/office/drawing/2014/main" id="{C67B2B69-9F55-4593-9BB9-03BB94AAE31C}"/>
                  </a:ext>
                </a:extLst>
              </p:cNvPr>
              <p:cNvSpPr>
                <a:spLocks/>
              </p:cNvSpPr>
              <p:nvPr/>
            </p:nvSpPr>
            <p:spPr bwMode="auto">
              <a:xfrm>
                <a:off x="2568" y="1618"/>
                <a:ext cx="134" cy="118"/>
              </a:xfrm>
              <a:custGeom>
                <a:avLst/>
                <a:gdLst/>
                <a:ahLst/>
                <a:cxnLst>
                  <a:cxn ang="0">
                    <a:pos x="0" y="50"/>
                  </a:cxn>
                  <a:cxn ang="0">
                    <a:pos x="9" y="45"/>
                  </a:cxn>
                  <a:cxn ang="0">
                    <a:pos x="17" y="35"/>
                  </a:cxn>
                  <a:cxn ang="0">
                    <a:pos x="15" y="29"/>
                  </a:cxn>
                  <a:cxn ang="0">
                    <a:pos x="20" y="19"/>
                  </a:cxn>
                  <a:cxn ang="0">
                    <a:pos x="31" y="8"/>
                  </a:cxn>
                  <a:cxn ang="0">
                    <a:pos x="35" y="2"/>
                  </a:cxn>
                  <a:cxn ang="0">
                    <a:pos x="37" y="2"/>
                  </a:cxn>
                  <a:cxn ang="0">
                    <a:pos x="40" y="3"/>
                  </a:cxn>
                  <a:cxn ang="0">
                    <a:pos x="44" y="5"/>
                  </a:cxn>
                  <a:cxn ang="0">
                    <a:pos x="47" y="4"/>
                  </a:cxn>
                  <a:cxn ang="0">
                    <a:pos x="49" y="5"/>
                  </a:cxn>
                  <a:cxn ang="0">
                    <a:pos x="50" y="6"/>
                  </a:cxn>
                  <a:cxn ang="0">
                    <a:pos x="51" y="11"/>
                  </a:cxn>
                  <a:cxn ang="0">
                    <a:pos x="53" y="18"/>
                  </a:cxn>
                  <a:cxn ang="0">
                    <a:pos x="55" y="22"/>
                  </a:cxn>
                  <a:cxn ang="0">
                    <a:pos x="51" y="23"/>
                  </a:cxn>
                  <a:cxn ang="0">
                    <a:pos x="44" y="25"/>
                  </a:cxn>
                  <a:cxn ang="0">
                    <a:pos x="43" y="29"/>
                  </a:cxn>
                  <a:cxn ang="0">
                    <a:pos x="40" y="31"/>
                  </a:cxn>
                  <a:cxn ang="0">
                    <a:pos x="34" y="35"/>
                  </a:cxn>
                  <a:cxn ang="0">
                    <a:pos x="31" y="38"/>
                  </a:cxn>
                  <a:cxn ang="0">
                    <a:pos x="28" y="38"/>
                  </a:cxn>
                  <a:cxn ang="0">
                    <a:pos x="24" y="40"/>
                  </a:cxn>
                  <a:cxn ang="0">
                    <a:pos x="22" y="42"/>
                  </a:cxn>
                  <a:cxn ang="0">
                    <a:pos x="19" y="45"/>
                  </a:cxn>
                  <a:cxn ang="0">
                    <a:pos x="19" y="50"/>
                  </a:cxn>
                  <a:cxn ang="0">
                    <a:pos x="0" y="50"/>
                  </a:cxn>
                </a:cxnLst>
                <a:rect l="0" t="0" r="r" b="b"/>
                <a:pathLst>
                  <a:path w="57" h="50">
                    <a:moveTo>
                      <a:pt x="0" y="50"/>
                    </a:moveTo>
                    <a:cubicBezTo>
                      <a:pt x="3" y="45"/>
                      <a:pt x="8" y="48"/>
                      <a:pt x="9" y="45"/>
                    </a:cubicBezTo>
                    <a:cubicBezTo>
                      <a:pt x="11" y="42"/>
                      <a:pt x="16" y="40"/>
                      <a:pt x="17" y="35"/>
                    </a:cubicBezTo>
                    <a:cubicBezTo>
                      <a:pt x="18" y="33"/>
                      <a:pt x="14" y="34"/>
                      <a:pt x="15" y="29"/>
                    </a:cubicBezTo>
                    <a:cubicBezTo>
                      <a:pt x="18" y="22"/>
                      <a:pt x="19" y="26"/>
                      <a:pt x="20" y="19"/>
                    </a:cubicBezTo>
                    <a:cubicBezTo>
                      <a:pt x="21" y="15"/>
                      <a:pt x="26" y="19"/>
                      <a:pt x="31" y="8"/>
                    </a:cubicBezTo>
                    <a:cubicBezTo>
                      <a:pt x="33" y="4"/>
                      <a:pt x="34" y="5"/>
                      <a:pt x="35" y="2"/>
                    </a:cubicBezTo>
                    <a:cubicBezTo>
                      <a:pt x="36" y="0"/>
                      <a:pt x="38" y="1"/>
                      <a:pt x="37" y="2"/>
                    </a:cubicBezTo>
                    <a:cubicBezTo>
                      <a:pt x="37" y="2"/>
                      <a:pt x="38" y="3"/>
                      <a:pt x="40" y="3"/>
                    </a:cubicBezTo>
                    <a:cubicBezTo>
                      <a:pt x="41" y="3"/>
                      <a:pt x="42" y="5"/>
                      <a:pt x="44" y="5"/>
                    </a:cubicBezTo>
                    <a:cubicBezTo>
                      <a:pt x="45" y="4"/>
                      <a:pt x="45" y="6"/>
                      <a:pt x="47" y="4"/>
                    </a:cubicBezTo>
                    <a:cubicBezTo>
                      <a:pt x="48" y="2"/>
                      <a:pt x="46" y="6"/>
                      <a:pt x="49" y="5"/>
                    </a:cubicBezTo>
                    <a:cubicBezTo>
                      <a:pt x="49" y="5"/>
                      <a:pt x="50" y="6"/>
                      <a:pt x="50" y="6"/>
                    </a:cubicBezTo>
                    <a:cubicBezTo>
                      <a:pt x="51" y="7"/>
                      <a:pt x="51" y="9"/>
                      <a:pt x="51" y="11"/>
                    </a:cubicBezTo>
                    <a:cubicBezTo>
                      <a:pt x="51" y="14"/>
                      <a:pt x="49" y="16"/>
                      <a:pt x="53" y="18"/>
                    </a:cubicBezTo>
                    <a:cubicBezTo>
                      <a:pt x="57" y="20"/>
                      <a:pt x="55" y="21"/>
                      <a:pt x="55" y="22"/>
                    </a:cubicBezTo>
                    <a:cubicBezTo>
                      <a:pt x="54" y="23"/>
                      <a:pt x="57" y="24"/>
                      <a:pt x="51" y="23"/>
                    </a:cubicBezTo>
                    <a:cubicBezTo>
                      <a:pt x="47" y="23"/>
                      <a:pt x="47" y="24"/>
                      <a:pt x="44" y="25"/>
                    </a:cubicBezTo>
                    <a:cubicBezTo>
                      <a:pt x="42" y="25"/>
                      <a:pt x="41" y="28"/>
                      <a:pt x="43" y="29"/>
                    </a:cubicBezTo>
                    <a:cubicBezTo>
                      <a:pt x="45" y="29"/>
                      <a:pt x="44" y="29"/>
                      <a:pt x="40" y="31"/>
                    </a:cubicBezTo>
                    <a:cubicBezTo>
                      <a:pt x="36" y="33"/>
                      <a:pt x="36" y="33"/>
                      <a:pt x="34" y="35"/>
                    </a:cubicBezTo>
                    <a:cubicBezTo>
                      <a:pt x="32" y="38"/>
                      <a:pt x="33" y="38"/>
                      <a:pt x="31" y="38"/>
                    </a:cubicBezTo>
                    <a:cubicBezTo>
                      <a:pt x="29" y="39"/>
                      <a:pt x="29" y="39"/>
                      <a:pt x="28" y="38"/>
                    </a:cubicBezTo>
                    <a:cubicBezTo>
                      <a:pt x="27" y="35"/>
                      <a:pt x="26" y="44"/>
                      <a:pt x="24" y="40"/>
                    </a:cubicBezTo>
                    <a:cubicBezTo>
                      <a:pt x="24" y="39"/>
                      <a:pt x="22" y="41"/>
                      <a:pt x="22" y="42"/>
                    </a:cubicBezTo>
                    <a:cubicBezTo>
                      <a:pt x="22" y="43"/>
                      <a:pt x="19" y="43"/>
                      <a:pt x="19" y="45"/>
                    </a:cubicBezTo>
                    <a:cubicBezTo>
                      <a:pt x="19" y="50"/>
                      <a:pt x="19" y="50"/>
                      <a:pt x="19" y="50"/>
                    </a:cubicBezTo>
                    <a:cubicBezTo>
                      <a:pt x="0" y="50"/>
                      <a:pt x="0" y="50"/>
                      <a:pt x="0"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7" name="Algeria">
                <a:extLst>
                  <a:ext uri="{FF2B5EF4-FFF2-40B4-BE49-F238E27FC236}">
                    <a16:creationId xmlns:a16="http://schemas.microsoft.com/office/drawing/2014/main" id="{83614752-94AD-4033-B67C-96F8BA7E4735}"/>
                  </a:ext>
                </a:extLst>
              </p:cNvPr>
              <p:cNvSpPr>
                <a:spLocks/>
              </p:cNvSpPr>
              <p:nvPr/>
            </p:nvSpPr>
            <p:spPr bwMode="auto">
              <a:xfrm>
                <a:off x="2613" y="1599"/>
                <a:ext cx="222" cy="274"/>
              </a:xfrm>
              <a:custGeom>
                <a:avLst/>
                <a:gdLst/>
                <a:ahLst/>
                <a:cxnLst>
                  <a:cxn ang="0">
                    <a:pos x="60" y="113"/>
                  </a:cxn>
                  <a:cxn ang="0">
                    <a:pos x="65" y="112"/>
                  </a:cxn>
                  <a:cxn ang="0">
                    <a:pos x="69" y="108"/>
                  </a:cxn>
                  <a:cxn ang="0">
                    <a:pos x="75" y="102"/>
                  </a:cxn>
                  <a:cxn ang="0">
                    <a:pos x="94" y="78"/>
                  </a:cxn>
                  <a:cxn ang="0">
                    <a:pos x="90" y="75"/>
                  </a:cxn>
                  <a:cxn ang="0">
                    <a:pos x="86" y="73"/>
                  </a:cxn>
                  <a:cxn ang="0">
                    <a:pos x="85" y="71"/>
                  </a:cxn>
                  <a:cxn ang="0">
                    <a:pos x="81" y="67"/>
                  </a:cxn>
                  <a:cxn ang="0">
                    <a:pos x="84" y="63"/>
                  </a:cxn>
                  <a:cxn ang="0">
                    <a:pos x="84" y="60"/>
                  </a:cxn>
                  <a:cxn ang="0">
                    <a:pos x="84" y="59"/>
                  </a:cxn>
                  <a:cxn ang="0">
                    <a:pos x="83" y="53"/>
                  </a:cxn>
                  <a:cxn ang="0">
                    <a:pos x="81" y="45"/>
                  </a:cxn>
                  <a:cxn ang="0">
                    <a:pos x="80" y="43"/>
                  </a:cxn>
                  <a:cxn ang="0">
                    <a:pos x="77" y="32"/>
                  </a:cxn>
                  <a:cxn ang="0">
                    <a:pos x="73" y="25"/>
                  </a:cxn>
                  <a:cxn ang="0">
                    <a:pos x="72" y="19"/>
                  </a:cxn>
                  <a:cxn ang="0">
                    <a:pos x="75" y="16"/>
                  </a:cxn>
                  <a:cxn ang="0">
                    <a:pos x="75" y="13"/>
                  </a:cxn>
                  <a:cxn ang="0">
                    <a:pos x="75" y="10"/>
                  </a:cxn>
                  <a:cxn ang="0">
                    <a:pos x="75" y="6"/>
                  </a:cxn>
                  <a:cxn ang="0">
                    <a:pos x="76" y="2"/>
                  </a:cxn>
                  <a:cxn ang="0">
                    <a:pos x="73" y="2"/>
                  </a:cxn>
                  <a:cxn ang="0">
                    <a:pos x="72" y="2"/>
                  </a:cxn>
                  <a:cxn ang="0">
                    <a:pos x="69" y="2"/>
                  </a:cxn>
                  <a:cxn ang="0">
                    <a:pos x="66" y="3"/>
                  </a:cxn>
                  <a:cxn ang="0">
                    <a:pos x="64" y="3"/>
                  </a:cxn>
                  <a:cxn ang="0">
                    <a:pos x="59" y="3"/>
                  </a:cxn>
                  <a:cxn ang="0">
                    <a:pos x="57" y="4"/>
                  </a:cxn>
                  <a:cxn ang="0">
                    <a:pos x="52" y="4"/>
                  </a:cxn>
                  <a:cxn ang="0">
                    <a:pos x="47" y="5"/>
                  </a:cxn>
                  <a:cxn ang="0">
                    <a:pos x="42" y="8"/>
                  </a:cxn>
                  <a:cxn ang="0">
                    <a:pos x="38" y="10"/>
                  </a:cxn>
                  <a:cxn ang="0">
                    <a:pos x="36" y="11"/>
                  </a:cxn>
                  <a:cxn ang="0">
                    <a:pos x="33" y="13"/>
                  </a:cxn>
                  <a:cxn ang="0">
                    <a:pos x="31" y="14"/>
                  </a:cxn>
                  <a:cxn ang="0">
                    <a:pos x="32" y="19"/>
                  </a:cxn>
                  <a:cxn ang="0">
                    <a:pos x="34" y="26"/>
                  </a:cxn>
                  <a:cxn ang="0">
                    <a:pos x="36" y="30"/>
                  </a:cxn>
                  <a:cxn ang="0">
                    <a:pos x="32" y="31"/>
                  </a:cxn>
                  <a:cxn ang="0">
                    <a:pos x="25" y="33"/>
                  </a:cxn>
                  <a:cxn ang="0">
                    <a:pos x="24" y="37"/>
                  </a:cxn>
                  <a:cxn ang="0">
                    <a:pos x="21" y="39"/>
                  </a:cxn>
                  <a:cxn ang="0">
                    <a:pos x="15" y="43"/>
                  </a:cxn>
                  <a:cxn ang="0">
                    <a:pos x="12" y="46"/>
                  </a:cxn>
                  <a:cxn ang="0">
                    <a:pos x="9" y="46"/>
                  </a:cxn>
                  <a:cxn ang="0">
                    <a:pos x="5" y="48"/>
                  </a:cxn>
                  <a:cxn ang="0">
                    <a:pos x="3" y="50"/>
                  </a:cxn>
                  <a:cxn ang="0">
                    <a:pos x="0" y="53"/>
                  </a:cxn>
                  <a:cxn ang="0">
                    <a:pos x="0" y="58"/>
                  </a:cxn>
                  <a:cxn ang="0">
                    <a:pos x="0" y="61"/>
                  </a:cxn>
                  <a:cxn ang="0">
                    <a:pos x="17" y="77"/>
                  </a:cxn>
                  <a:cxn ang="0">
                    <a:pos x="49" y="104"/>
                  </a:cxn>
                  <a:cxn ang="0">
                    <a:pos x="52" y="106"/>
                  </a:cxn>
                  <a:cxn ang="0">
                    <a:pos x="52" y="107"/>
                  </a:cxn>
                  <a:cxn ang="0">
                    <a:pos x="55" y="109"/>
                  </a:cxn>
                  <a:cxn ang="0">
                    <a:pos x="56" y="110"/>
                  </a:cxn>
                  <a:cxn ang="0">
                    <a:pos x="55" y="115"/>
                  </a:cxn>
                  <a:cxn ang="0">
                    <a:pos x="60" y="113"/>
                  </a:cxn>
                </a:cxnLst>
                <a:rect l="0" t="0" r="r" b="b"/>
                <a:pathLst>
                  <a:path w="94" h="116">
                    <a:moveTo>
                      <a:pt x="60" y="113"/>
                    </a:moveTo>
                    <a:cubicBezTo>
                      <a:pt x="64" y="112"/>
                      <a:pt x="64" y="112"/>
                      <a:pt x="65" y="112"/>
                    </a:cubicBezTo>
                    <a:cubicBezTo>
                      <a:pt x="66" y="111"/>
                      <a:pt x="66" y="112"/>
                      <a:pt x="69" y="108"/>
                    </a:cubicBezTo>
                    <a:cubicBezTo>
                      <a:pt x="71" y="105"/>
                      <a:pt x="71" y="106"/>
                      <a:pt x="75" y="102"/>
                    </a:cubicBezTo>
                    <a:cubicBezTo>
                      <a:pt x="80" y="96"/>
                      <a:pt x="94" y="78"/>
                      <a:pt x="94" y="78"/>
                    </a:cubicBezTo>
                    <a:cubicBezTo>
                      <a:pt x="94" y="78"/>
                      <a:pt x="93" y="77"/>
                      <a:pt x="90" y="75"/>
                    </a:cubicBezTo>
                    <a:cubicBezTo>
                      <a:pt x="88" y="72"/>
                      <a:pt x="88" y="76"/>
                      <a:pt x="86" y="73"/>
                    </a:cubicBezTo>
                    <a:cubicBezTo>
                      <a:pt x="84" y="70"/>
                      <a:pt x="84" y="73"/>
                      <a:pt x="85" y="71"/>
                    </a:cubicBezTo>
                    <a:cubicBezTo>
                      <a:pt x="85" y="69"/>
                      <a:pt x="84" y="70"/>
                      <a:pt x="81" y="67"/>
                    </a:cubicBezTo>
                    <a:cubicBezTo>
                      <a:pt x="80" y="65"/>
                      <a:pt x="83" y="67"/>
                      <a:pt x="84" y="63"/>
                    </a:cubicBezTo>
                    <a:cubicBezTo>
                      <a:pt x="84" y="61"/>
                      <a:pt x="86" y="62"/>
                      <a:pt x="84" y="60"/>
                    </a:cubicBezTo>
                    <a:cubicBezTo>
                      <a:pt x="83" y="59"/>
                      <a:pt x="83" y="59"/>
                      <a:pt x="84" y="59"/>
                    </a:cubicBezTo>
                    <a:cubicBezTo>
                      <a:pt x="84" y="58"/>
                      <a:pt x="86" y="57"/>
                      <a:pt x="83" y="53"/>
                    </a:cubicBezTo>
                    <a:cubicBezTo>
                      <a:pt x="81" y="48"/>
                      <a:pt x="82" y="47"/>
                      <a:pt x="81" y="45"/>
                    </a:cubicBezTo>
                    <a:cubicBezTo>
                      <a:pt x="80" y="44"/>
                      <a:pt x="79" y="44"/>
                      <a:pt x="80" y="43"/>
                    </a:cubicBezTo>
                    <a:cubicBezTo>
                      <a:pt x="79" y="38"/>
                      <a:pt x="80" y="33"/>
                      <a:pt x="77" y="32"/>
                    </a:cubicBezTo>
                    <a:cubicBezTo>
                      <a:pt x="74" y="31"/>
                      <a:pt x="76" y="27"/>
                      <a:pt x="73" y="25"/>
                    </a:cubicBezTo>
                    <a:cubicBezTo>
                      <a:pt x="71" y="23"/>
                      <a:pt x="71" y="20"/>
                      <a:pt x="72" y="19"/>
                    </a:cubicBezTo>
                    <a:cubicBezTo>
                      <a:pt x="74" y="18"/>
                      <a:pt x="73" y="17"/>
                      <a:pt x="75" y="16"/>
                    </a:cubicBezTo>
                    <a:cubicBezTo>
                      <a:pt x="76" y="16"/>
                      <a:pt x="75" y="14"/>
                      <a:pt x="75" y="13"/>
                    </a:cubicBezTo>
                    <a:cubicBezTo>
                      <a:pt x="76" y="12"/>
                      <a:pt x="75" y="13"/>
                      <a:pt x="75" y="10"/>
                    </a:cubicBezTo>
                    <a:cubicBezTo>
                      <a:pt x="75" y="6"/>
                      <a:pt x="75" y="6"/>
                      <a:pt x="75" y="6"/>
                    </a:cubicBezTo>
                    <a:cubicBezTo>
                      <a:pt x="73" y="5"/>
                      <a:pt x="75" y="6"/>
                      <a:pt x="76" y="2"/>
                    </a:cubicBezTo>
                    <a:cubicBezTo>
                      <a:pt x="73" y="1"/>
                      <a:pt x="75" y="2"/>
                      <a:pt x="73" y="2"/>
                    </a:cubicBezTo>
                    <a:cubicBezTo>
                      <a:pt x="71" y="0"/>
                      <a:pt x="73" y="2"/>
                      <a:pt x="72" y="2"/>
                    </a:cubicBezTo>
                    <a:cubicBezTo>
                      <a:pt x="70" y="3"/>
                      <a:pt x="71" y="0"/>
                      <a:pt x="69" y="2"/>
                    </a:cubicBezTo>
                    <a:cubicBezTo>
                      <a:pt x="69" y="3"/>
                      <a:pt x="68" y="2"/>
                      <a:pt x="66" y="3"/>
                    </a:cubicBezTo>
                    <a:cubicBezTo>
                      <a:pt x="64" y="5"/>
                      <a:pt x="66" y="2"/>
                      <a:pt x="64" y="3"/>
                    </a:cubicBezTo>
                    <a:cubicBezTo>
                      <a:pt x="62" y="3"/>
                      <a:pt x="61" y="2"/>
                      <a:pt x="59" y="3"/>
                    </a:cubicBezTo>
                    <a:cubicBezTo>
                      <a:pt x="57" y="4"/>
                      <a:pt x="58" y="3"/>
                      <a:pt x="57" y="4"/>
                    </a:cubicBezTo>
                    <a:cubicBezTo>
                      <a:pt x="55" y="5"/>
                      <a:pt x="57" y="4"/>
                      <a:pt x="52" y="4"/>
                    </a:cubicBezTo>
                    <a:cubicBezTo>
                      <a:pt x="47" y="4"/>
                      <a:pt x="49" y="5"/>
                      <a:pt x="47" y="5"/>
                    </a:cubicBezTo>
                    <a:cubicBezTo>
                      <a:pt x="45" y="5"/>
                      <a:pt x="44" y="8"/>
                      <a:pt x="42" y="8"/>
                    </a:cubicBezTo>
                    <a:cubicBezTo>
                      <a:pt x="41" y="9"/>
                      <a:pt x="41" y="12"/>
                      <a:pt x="38" y="10"/>
                    </a:cubicBezTo>
                    <a:cubicBezTo>
                      <a:pt x="37" y="8"/>
                      <a:pt x="38" y="11"/>
                      <a:pt x="36" y="11"/>
                    </a:cubicBezTo>
                    <a:cubicBezTo>
                      <a:pt x="34" y="11"/>
                      <a:pt x="35" y="13"/>
                      <a:pt x="33" y="13"/>
                    </a:cubicBezTo>
                    <a:cubicBezTo>
                      <a:pt x="31" y="13"/>
                      <a:pt x="33" y="14"/>
                      <a:pt x="31" y="14"/>
                    </a:cubicBezTo>
                    <a:cubicBezTo>
                      <a:pt x="32" y="15"/>
                      <a:pt x="32" y="17"/>
                      <a:pt x="32" y="19"/>
                    </a:cubicBezTo>
                    <a:cubicBezTo>
                      <a:pt x="32" y="22"/>
                      <a:pt x="30" y="24"/>
                      <a:pt x="34" y="26"/>
                    </a:cubicBezTo>
                    <a:cubicBezTo>
                      <a:pt x="38" y="28"/>
                      <a:pt x="36" y="29"/>
                      <a:pt x="36" y="30"/>
                    </a:cubicBezTo>
                    <a:cubicBezTo>
                      <a:pt x="35" y="31"/>
                      <a:pt x="38" y="32"/>
                      <a:pt x="32" y="31"/>
                    </a:cubicBezTo>
                    <a:cubicBezTo>
                      <a:pt x="28" y="31"/>
                      <a:pt x="28" y="32"/>
                      <a:pt x="25" y="33"/>
                    </a:cubicBezTo>
                    <a:cubicBezTo>
                      <a:pt x="23" y="33"/>
                      <a:pt x="22" y="36"/>
                      <a:pt x="24" y="37"/>
                    </a:cubicBezTo>
                    <a:cubicBezTo>
                      <a:pt x="26" y="37"/>
                      <a:pt x="25" y="37"/>
                      <a:pt x="21" y="39"/>
                    </a:cubicBezTo>
                    <a:cubicBezTo>
                      <a:pt x="17" y="41"/>
                      <a:pt x="17" y="41"/>
                      <a:pt x="15" y="43"/>
                    </a:cubicBezTo>
                    <a:cubicBezTo>
                      <a:pt x="13" y="46"/>
                      <a:pt x="14" y="46"/>
                      <a:pt x="12" y="46"/>
                    </a:cubicBezTo>
                    <a:cubicBezTo>
                      <a:pt x="10" y="47"/>
                      <a:pt x="10" y="47"/>
                      <a:pt x="9" y="46"/>
                    </a:cubicBezTo>
                    <a:cubicBezTo>
                      <a:pt x="8" y="43"/>
                      <a:pt x="7" y="52"/>
                      <a:pt x="5" y="48"/>
                    </a:cubicBezTo>
                    <a:cubicBezTo>
                      <a:pt x="5" y="47"/>
                      <a:pt x="3" y="49"/>
                      <a:pt x="3" y="50"/>
                    </a:cubicBezTo>
                    <a:cubicBezTo>
                      <a:pt x="3" y="51"/>
                      <a:pt x="0" y="51"/>
                      <a:pt x="0" y="53"/>
                    </a:cubicBezTo>
                    <a:cubicBezTo>
                      <a:pt x="0" y="58"/>
                      <a:pt x="0" y="58"/>
                      <a:pt x="0" y="58"/>
                    </a:cubicBezTo>
                    <a:cubicBezTo>
                      <a:pt x="0" y="61"/>
                      <a:pt x="0" y="61"/>
                      <a:pt x="0" y="61"/>
                    </a:cubicBezTo>
                    <a:cubicBezTo>
                      <a:pt x="17" y="77"/>
                      <a:pt x="17" y="77"/>
                      <a:pt x="17" y="77"/>
                    </a:cubicBezTo>
                    <a:cubicBezTo>
                      <a:pt x="17" y="77"/>
                      <a:pt x="47" y="102"/>
                      <a:pt x="49" y="104"/>
                    </a:cubicBezTo>
                    <a:cubicBezTo>
                      <a:pt x="51" y="106"/>
                      <a:pt x="51" y="105"/>
                      <a:pt x="52" y="106"/>
                    </a:cubicBezTo>
                    <a:cubicBezTo>
                      <a:pt x="53" y="107"/>
                      <a:pt x="52" y="106"/>
                      <a:pt x="52" y="107"/>
                    </a:cubicBezTo>
                    <a:cubicBezTo>
                      <a:pt x="53" y="108"/>
                      <a:pt x="54" y="107"/>
                      <a:pt x="55" y="109"/>
                    </a:cubicBezTo>
                    <a:cubicBezTo>
                      <a:pt x="56" y="110"/>
                      <a:pt x="56" y="109"/>
                      <a:pt x="56" y="110"/>
                    </a:cubicBezTo>
                    <a:cubicBezTo>
                      <a:pt x="57" y="111"/>
                      <a:pt x="55" y="114"/>
                      <a:pt x="55" y="115"/>
                    </a:cubicBezTo>
                    <a:cubicBezTo>
                      <a:pt x="55" y="116"/>
                      <a:pt x="56" y="115"/>
                      <a:pt x="60"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8" name="Tunisia">
                <a:extLst>
                  <a:ext uri="{FF2B5EF4-FFF2-40B4-BE49-F238E27FC236}">
                    <a16:creationId xmlns:a16="http://schemas.microsoft.com/office/drawing/2014/main" id="{7F418A93-7E22-4C2C-B5F9-C6C2AB9E6813}"/>
                  </a:ext>
                </a:extLst>
              </p:cNvPr>
              <p:cNvSpPr>
                <a:spLocks/>
              </p:cNvSpPr>
              <p:nvPr/>
            </p:nvSpPr>
            <p:spPr bwMode="auto">
              <a:xfrm>
                <a:off x="2780" y="1597"/>
                <a:ext cx="48" cy="104"/>
              </a:xfrm>
              <a:custGeom>
                <a:avLst/>
                <a:gdLst/>
                <a:ahLst/>
                <a:cxnLst>
                  <a:cxn ang="0">
                    <a:pos x="9" y="44"/>
                  </a:cxn>
                  <a:cxn ang="0">
                    <a:pos x="6" y="33"/>
                  </a:cxn>
                  <a:cxn ang="0">
                    <a:pos x="2" y="26"/>
                  </a:cxn>
                  <a:cxn ang="0">
                    <a:pos x="1" y="20"/>
                  </a:cxn>
                  <a:cxn ang="0">
                    <a:pos x="4" y="17"/>
                  </a:cxn>
                  <a:cxn ang="0">
                    <a:pos x="4" y="14"/>
                  </a:cxn>
                  <a:cxn ang="0">
                    <a:pos x="4" y="11"/>
                  </a:cxn>
                  <a:cxn ang="0">
                    <a:pos x="4" y="7"/>
                  </a:cxn>
                  <a:cxn ang="0">
                    <a:pos x="5" y="3"/>
                  </a:cxn>
                  <a:cxn ang="0">
                    <a:pos x="10" y="1"/>
                  </a:cxn>
                  <a:cxn ang="0">
                    <a:pos x="13" y="2"/>
                  </a:cxn>
                  <a:cxn ang="0">
                    <a:pos x="12" y="4"/>
                  </a:cxn>
                  <a:cxn ang="0">
                    <a:pos x="14" y="4"/>
                  </a:cxn>
                  <a:cxn ang="0">
                    <a:pos x="16" y="4"/>
                  </a:cxn>
                  <a:cxn ang="0">
                    <a:pos x="16" y="6"/>
                  </a:cxn>
                  <a:cxn ang="0">
                    <a:pos x="15" y="9"/>
                  </a:cxn>
                  <a:cxn ang="0">
                    <a:pos x="17" y="13"/>
                  </a:cxn>
                  <a:cxn ang="0">
                    <a:pos x="17" y="17"/>
                  </a:cxn>
                  <a:cxn ang="0">
                    <a:pos x="12" y="21"/>
                  </a:cxn>
                  <a:cxn ang="0">
                    <a:pos x="16" y="23"/>
                  </a:cxn>
                  <a:cxn ang="0">
                    <a:pos x="17" y="23"/>
                  </a:cxn>
                  <a:cxn ang="0">
                    <a:pos x="17" y="24"/>
                  </a:cxn>
                  <a:cxn ang="0">
                    <a:pos x="19" y="26"/>
                  </a:cxn>
                  <a:cxn ang="0">
                    <a:pos x="18" y="29"/>
                  </a:cxn>
                  <a:cxn ang="0">
                    <a:pos x="18" y="31"/>
                  </a:cxn>
                  <a:cxn ang="0">
                    <a:pos x="15" y="33"/>
                  </a:cxn>
                  <a:cxn ang="0">
                    <a:pos x="13" y="38"/>
                  </a:cxn>
                  <a:cxn ang="0">
                    <a:pos x="9" y="44"/>
                  </a:cxn>
                </a:cxnLst>
                <a:rect l="0" t="0" r="r" b="b"/>
                <a:pathLst>
                  <a:path w="20" h="44">
                    <a:moveTo>
                      <a:pt x="9" y="44"/>
                    </a:moveTo>
                    <a:cubicBezTo>
                      <a:pt x="8" y="39"/>
                      <a:pt x="9" y="34"/>
                      <a:pt x="6" y="33"/>
                    </a:cubicBezTo>
                    <a:cubicBezTo>
                      <a:pt x="3" y="32"/>
                      <a:pt x="5" y="28"/>
                      <a:pt x="2" y="26"/>
                    </a:cubicBezTo>
                    <a:cubicBezTo>
                      <a:pt x="0" y="24"/>
                      <a:pt x="0" y="21"/>
                      <a:pt x="1" y="20"/>
                    </a:cubicBezTo>
                    <a:cubicBezTo>
                      <a:pt x="3" y="19"/>
                      <a:pt x="2" y="18"/>
                      <a:pt x="4" y="17"/>
                    </a:cubicBezTo>
                    <a:cubicBezTo>
                      <a:pt x="5" y="17"/>
                      <a:pt x="4" y="15"/>
                      <a:pt x="4" y="14"/>
                    </a:cubicBezTo>
                    <a:cubicBezTo>
                      <a:pt x="5" y="13"/>
                      <a:pt x="4" y="14"/>
                      <a:pt x="4" y="11"/>
                    </a:cubicBezTo>
                    <a:cubicBezTo>
                      <a:pt x="4" y="7"/>
                      <a:pt x="4" y="7"/>
                      <a:pt x="4" y="7"/>
                    </a:cubicBezTo>
                    <a:cubicBezTo>
                      <a:pt x="2" y="6"/>
                      <a:pt x="4" y="7"/>
                      <a:pt x="5" y="3"/>
                    </a:cubicBezTo>
                    <a:cubicBezTo>
                      <a:pt x="8" y="2"/>
                      <a:pt x="8" y="3"/>
                      <a:pt x="10" y="1"/>
                    </a:cubicBezTo>
                    <a:cubicBezTo>
                      <a:pt x="12" y="0"/>
                      <a:pt x="12" y="2"/>
                      <a:pt x="13" y="2"/>
                    </a:cubicBezTo>
                    <a:cubicBezTo>
                      <a:pt x="14" y="2"/>
                      <a:pt x="11" y="3"/>
                      <a:pt x="12" y="4"/>
                    </a:cubicBezTo>
                    <a:cubicBezTo>
                      <a:pt x="13" y="4"/>
                      <a:pt x="11" y="5"/>
                      <a:pt x="14" y="4"/>
                    </a:cubicBezTo>
                    <a:cubicBezTo>
                      <a:pt x="15" y="4"/>
                      <a:pt x="16" y="3"/>
                      <a:pt x="16" y="4"/>
                    </a:cubicBezTo>
                    <a:cubicBezTo>
                      <a:pt x="16" y="5"/>
                      <a:pt x="16" y="4"/>
                      <a:pt x="16" y="6"/>
                    </a:cubicBezTo>
                    <a:cubicBezTo>
                      <a:pt x="16" y="7"/>
                      <a:pt x="15" y="6"/>
                      <a:pt x="15" y="9"/>
                    </a:cubicBezTo>
                    <a:cubicBezTo>
                      <a:pt x="16" y="11"/>
                      <a:pt x="18" y="11"/>
                      <a:pt x="17" y="13"/>
                    </a:cubicBezTo>
                    <a:cubicBezTo>
                      <a:pt x="17" y="14"/>
                      <a:pt x="19" y="14"/>
                      <a:pt x="17" y="17"/>
                    </a:cubicBezTo>
                    <a:cubicBezTo>
                      <a:pt x="15" y="21"/>
                      <a:pt x="14" y="18"/>
                      <a:pt x="12" y="21"/>
                    </a:cubicBezTo>
                    <a:cubicBezTo>
                      <a:pt x="11" y="23"/>
                      <a:pt x="15" y="24"/>
                      <a:pt x="16" y="23"/>
                    </a:cubicBezTo>
                    <a:cubicBezTo>
                      <a:pt x="16" y="23"/>
                      <a:pt x="15" y="22"/>
                      <a:pt x="17" y="23"/>
                    </a:cubicBezTo>
                    <a:cubicBezTo>
                      <a:pt x="18" y="24"/>
                      <a:pt x="14" y="23"/>
                      <a:pt x="17" y="24"/>
                    </a:cubicBezTo>
                    <a:cubicBezTo>
                      <a:pt x="18" y="25"/>
                      <a:pt x="17" y="25"/>
                      <a:pt x="19" y="26"/>
                    </a:cubicBezTo>
                    <a:cubicBezTo>
                      <a:pt x="18" y="29"/>
                      <a:pt x="18" y="29"/>
                      <a:pt x="18" y="29"/>
                    </a:cubicBezTo>
                    <a:cubicBezTo>
                      <a:pt x="20" y="29"/>
                      <a:pt x="19" y="30"/>
                      <a:pt x="18" y="31"/>
                    </a:cubicBezTo>
                    <a:cubicBezTo>
                      <a:pt x="16" y="32"/>
                      <a:pt x="15" y="32"/>
                      <a:pt x="15" y="33"/>
                    </a:cubicBezTo>
                    <a:cubicBezTo>
                      <a:pt x="14" y="36"/>
                      <a:pt x="12" y="35"/>
                      <a:pt x="13" y="38"/>
                    </a:cubicBezTo>
                    <a:cubicBezTo>
                      <a:pt x="15" y="41"/>
                      <a:pt x="11" y="44"/>
                      <a:pt x="9"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9" name="Kigali">
                <a:extLst>
                  <a:ext uri="{FF2B5EF4-FFF2-40B4-BE49-F238E27FC236}">
                    <a16:creationId xmlns:a16="http://schemas.microsoft.com/office/drawing/2014/main" id="{05BEAC2D-88DF-47F9-9AD0-B6C006973210}"/>
                  </a:ext>
                </a:extLst>
              </p:cNvPr>
              <p:cNvSpPr>
                <a:spLocks/>
              </p:cNvSpPr>
              <p:nvPr/>
            </p:nvSpPr>
            <p:spPr bwMode="auto">
              <a:xfrm>
                <a:off x="3035" y="2171"/>
                <a:ext cx="31" cy="37"/>
              </a:xfrm>
              <a:custGeom>
                <a:avLst/>
                <a:gdLst/>
                <a:ahLst/>
                <a:cxnLst>
                  <a:cxn ang="0">
                    <a:pos x="5" y="2"/>
                  </a:cxn>
                  <a:cxn ang="0">
                    <a:pos x="9" y="1"/>
                  </a:cxn>
                  <a:cxn ang="0">
                    <a:pos x="11" y="1"/>
                  </a:cxn>
                  <a:cxn ang="0">
                    <a:pos x="12" y="9"/>
                  </a:cxn>
                  <a:cxn ang="0">
                    <a:pos x="8" y="12"/>
                  </a:cxn>
                  <a:cxn ang="0">
                    <a:pos x="4" y="13"/>
                  </a:cxn>
                  <a:cxn ang="0">
                    <a:pos x="1" y="14"/>
                  </a:cxn>
                  <a:cxn ang="0">
                    <a:pos x="2" y="10"/>
                  </a:cxn>
                  <a:cxn ang="0">
                    <a:pos x="5" y="2"/>
                  </a:cxn>
                </a:cxnLst>
                <a:rect l="0" t="0" r="r" b="b"/>
                <a:pathLst>
                  <a:path w="13" h="16">
                    <a:moveTo>
                      <a:pt x="5" y="2"/>
                    </a:moveTo>
                    <a:cubicBezTo>
                      <a:pt x="8" y="0"/>
                      <a:pt x="5" y="4"/>
                      <a:pt x="9" y="1"/>
                    </a:cubicBezTo>
                    <a:cubicBezTo>
                      <a:pt x="11" y="1"/>
                      <a:pt x="10" y="0"/>
                      <a:pt x="11" y="1"/>
                    </a:cubicBezTo>
                    <a:cubicBezTo>
                      <a:pt x="10" y="4"/>
                      <a:pt x="13" y="6"/>
                      <a:pt x="12" y="9"/>
                    </a:cubicBezTo>
                    <a:cubicBezTo>
                      <a:pt x="10" y="12"/>
                      <a:pt x="11" y="12"/>
                      <a:pt x="8" y="12"/>
                    </a:cubicBezTo>
                    <a:cubicBezTo>
                      <a:pt x="7" y="11"/>
                      <a:pt x="4" y="10"/>
                      <a:pt x="4" y="13"/>
                    </a:cubicBezTo>
                    <a:cubicBezTo>
                      <a:pt x="4" y="16"/>
                      <a:pt x="4" y="12"/>
                      <a:pt x="1" y="14"/>
                    </a:cubicBezTo>
                    <a:cubicBezTo>
                      <a:pt x="0" y="10"/>
                      <a:pt x="0" y="11"/>
                      <a:pt x="2" y="10"/>
                    </a:cubicBezTo>
                    <a:cubicBezTo>
                      <a:pt x="6" y="8"/>
                      <a:pt x="1" y="5"/>
                      <a:pt x="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0" name="Freeform 154">
                <a:extLst>
                  <a:ext uri="{FF2B5EF4-FFF2-40B4-BE49-F238E27FC236}">
                    <a16:creationId xmlns:a16="http://schemas.microsoft.com/office/drawing/2014/main" id="{ED45BB83-7EDE-4AE6-BDCD-EAE26FA8C2C0}"/>
                  </a:ext>
                </a:extLst>
              </p:cNvPr>
              <p:cNvSpPr>
                <a:spLocks/>
              </p:cNvSpPr>
              <p:nvPr/>
            </p:nvSpPr>
            <p:spPr bwMode="auto">
              <a:xfrm>
                <a:off x="3931" y="2090"/>
                <a:ext cx="113" cy="135"/>
              </a:xfrm>
              <a:custGeom>
                <a:avLst/>
                <a:gdLst/>
                <a:ahLst/>
                <a:cxnLst>
                  <a:cxn ang="0">
                    <a:pos x="3" y="16"/>
                  </a:cxn>
                  <a:cxn ang="0">
                    <a:pos x="2" y="18"/>
                  </a:cxn>
                  <a:cxn ang="0">
                    <a:pos x="2" y="22"/>
                  </a:cxn>
                  <a:cxn ang="0">
                    <a:pos x="2" y="26"/>
                  </a:cxn>
                  <a:cxn ang="0">
                    <a:pos x="1" y="29"/>
                  </a:cxn>
                  <a:cxn ang="0">
                    <a:pos x="3" y="30"/>
                  </a:cxn>
                  <a:cxn ang="0">
                    <a:pos x="2" y="32"/>
                  </a:cxn>
                  <a:cxn ang="0">
                    <a:pos x="3" y="34"/>
                  </a:cxn>
                  <a:cxn ang="0">
                    <a:pos x="5" y="35"/>
                  </a:cxn>
                  <a:cxn ang="0">
                    <a:pos x="6" y="39"/>
                  </a:cxn>
                  <a:cxn ang="0">
                    <a:pos x="6" y="42"/>
                  </a:cxn>
                  <a:cxn ang="0">
                    <a:pos x="7" y="49"/>
                  </a:cxn>
                  <a:cxn ang="0">
                    <a:pos x="9" y="49"/>
                  </a:cxn>
                  <a:cxn ang="0">
                    <a:pos x="11" y="49"/>
                  </a:cxn>
                  <a:cxn ang="0">
                    <a:pos x="14" y="48"/>
                  </a:cxn>
                  <a:cxn ang="0">
                    <a:pos x="16" y="50"/>
                  </a:cxn>
                  <a:cxn ang="0">
                    <a:pos x="20" y="50"/>
                  </a:cxn>
                  <a:cxn ang="0">
                    <a:pos x="22" y="50"/>
                  </a:cxn>
                  <a:cxn ang="0">
                    <a:pos x="24" y="51"/>
                  </a:cxn>
                  <a:cxn ang="0">
                    <a:pos x="26" y="51"/>
                  </a:cxn>
                  <a:cxn ang="0">
                    <a:pos x="28" y="55"/>
                  </a:cxn>
                  <a:cxn ang="0">
                    <a:pos x="33" y="53"/>
                  </a:cxn>
                  <a:cxn ang="0">
                    <a:pos x="36" y="47"/>
                  </a:cxn>
                  <a:cxn ang="0">
                    <a:pos x="36" y="46"/>
                  </a:cxn>
                  <a:cxn ang="0">
                    <a:pos x="36" y="43"/>
                  </a:cxn>
                  <a:cxn ang="0">
                    <a:pos x="35" y="41"/>
                  </a:cxn>
                  <a:cxn ang="0">
                    <a:pos x="36" y="39"/>
                  </a:cxn>
                  <a:cxn ang="0">
                    <a:pos x="37" y="37"/>
                  </a:cxn>
                  <a:cxn ang="0">
                    <a:pos x="37" y="35"/>
                  </a:cxn>
                  <a:cxn ang="0">
                    <a:pos x="40" y="34"/>
                  </a:cxn>
                  <a:cxn ang="0">
                    <a:pos x="42" y="33"/>
                  </a:cxn>
                  <a:cxn ang="0">
                    <a:pos x="41" y="31"/>
                  </a:cxn>
                  <a:cxn ang="0">
                    <a:pos x="42" y="28"/>
                  </a:cxn>
                  <a:cxn ang="0">
                    <a:pos x="43" y="23"/>
                  </a:cxn>
                  <a:cxn ang="0">
                    <a:pos x="44" y="22"/>
                  </a:cxn>
                  <a:cxn ang="0">
                    <a:pos x="48" y="21"/>
                  </a:cxn>
                  <a:cxn ang="0">
                    <a:pos x="46" y="19"/>
                  </a:cxn>
                  <a:cxn ang="0">
                    <a:pos x="42" y="15"/>
                  </a:cxn>
                  <a:cxn ang="0">
                    <a:pos x="44" y="14"/>
                  </a:cxn>
                  <a:cxn ang="0">
                    <a:pos x="42" y="9"/>
                  </a:cxn>
                  <a:cxn ang="0">
                    <a:pos x="39" y="7"/>
                  </a:cxn>
                  <a:cxn ang="0">
                    <a:pos x="41" y="5"/>
                  </a:cxn>
                  <a:cxn ang="0">
                    <a:pos x="40" y="1"/>
                  </a:cxn>
                  <a:cxn ang="0">
                    <a:pos x="37" y="0"/>
                  </a:cxn>
                  <a:cxn ang="0">
                    <a:pos x="34" y="0"/>
                  </a:cxn>
                  <a:cxn ang="0">
                    <a:pos x="32" y="2"/>
                  </a:cxn>
                  <a:cxn ang="0">
                    <a:pos x="30" y="9"/>
                  </a:cxn>
                  <a:cxn ang="0">
                    <a:pos x="27" y="17"/>
                  </a:cxn>
                  <a:cxn ang="0">
                    <a:pos x="22" y="20"/>
                  </a:cxn>
                  <a:cxn ang="0">
                    <a:pos x="19" y="19"/>
                  </a:cxn>
                  <a:cxn ang="0">
                    <a:pos x="16" y="20"/>
                  </a:cxn>
                  <a:cxn ang="0">
                    <a:pos x="15" y="22"/>
                  </a:cxn>
                  <a:cxn ang="0">
                    <a:pos x="10" y="23"/>
                  </a:cxn>
                  <a:cxn ang="0">
                    <a:pos x="6" y="21"/>
                  </a:cxn>
                  <a:cxn ang="0">
                    <a:pos x="5" y="18"/>
                  </a:cxn>
                  <a:cxn ang="0">
                    <a:pos x="3" y="16"/>
                  </a:cxn>
                </a:cxnLst>
                <a:rect l="0" t="0" r="r" b="b"/>
                <a:pathLst>
                  <a:path w="48" h="57">
                    <a:moveTo>
                      <a:pt x="3" y="16"/>
                    </a:moveTo>
                    <a:cubicBezTo>
                      <a:pt x="2" y="17"/>
                      <a:pt x="3" y="17"/>
                      <a:pt x="2" y="18"/>
                    </a:cubicBezTo>
                    <a:cubicBezTo>
                      <a:pt x="1" y="19"/>
                      <a:pt x="2" y="21"/>
                      <a:pt x="2" y="22"/>
                    </a:cubicBezTo>
                    <a:cubicBezTo>
                      <a:pt x="2" y="24"/>
                      <a:pt x="0" y="24"/>
                      <a:pt x="2" y="26"/>
                    </a:cubicBezTo>
                    <a:cubicBezTo>
                      <a:pt x="3" y="28"/>
                      <a:pt x="1" y="27"/>
                      <a:pt x="1" y="29"/>
                    </a:cubicBezTo>
                    <a:cubicBezTo>
                      <a:pt x="1" y="31"/>
                      <a:pt x="2" y="29"/>
                      <a:pt x="3" y="30"/>
                    </a:cubicBezTo>
                    <a:cubicBezTo>
                      <a:pt x="3" y="32"/>
                      <a:pt x="1" y="29"/>
                      <a:pt x="2" y="32"/>
                    </a:cubicBezTo>
                    <a:cubicBezTo>
                      <a:pt x="2" y="35"/>
                      <a:pt x="4" y="31"/>
                      <a:pt x="3" y="34"/>
                    </a:cubicBezTo>
                    <a:cubicBezTo>
                      <a:pt x="2" y="37"/>
                      <a:pt x="5" y="34"/>
                      <a:pt x="5" y="35"/>
                    </a:cubicBezTo>
                    <a:cubicBezTo>
                      <a:pt x="5" y="37"/>
                      <a:pt x="7" y="37"/>
                      <a:pt x="6" y="39"/>
                    </a:cubicBezTo>
                    <a:cubicBezTo>
                      <a:pt x="4" y="41"/>
                      <a:pt x="7" y="39"/>
                      <a:pt x="6" y="42"/>
                    </a:cubicBezTo>
                    <a:cubicBezTo>
                      <a:pt x="6" y="44"/>
                      <a:pt x="6" y="50"/>
                      <a:pt x="7" y="49"/>
                    </a:cubicBezTo>
                    <a:cubicBezTo>
                      <a:pt x="9" y="47"/>
                      <a:pt x="8" y="50"/>
                      <a:pt x="9" y="49"/>
                    </a:cubicBezTo>
                    <a:cubicBezTo>
                      <a:pt x="10" y="48"/>
                      <a:pt x="11" y="50"/>
                      <a:pt x="11" y="49"/>
                    </a:cubicBezTo>
                    <a:cubicBezTo>
                      <a:pt x="13" y="47"/>
                      <a:pt x="13" y="51"/>
                      <a:pt x="14" y="48"/>
                    </a:cubicBezTo>
                    <a:cubicBezTo>
                      <a:pt x="14" y="49"/>
                      <a:pt x="13" y="52"/>
                      <a:pt x="16" y="50"/>
                    </a:cubicBezTo>
                    <a:cubicBezTo>
                      <a:pt x="18" y="48"/>
                      <a:pt x="18" y="52"/>
                      <a:pt x="20" y="50"/>
                    </a:cubicBezTo>
                    <a:cubicBezTo>
                      <a:pt x="21" y="49"/>
                      <a:pt x="22" y="51"/>
                      <a:pt x="22" y="50"/>
                    </a:cubicBezTo>
                    <a:cubicBezTo>
                      <a:pt x="22" y="49"/>
                      <a:pt x="25" y="50"/>
                      <a:pt x="24" y="51"/>
                    </a:cubicBezTo>
                    <a:cubicBezTo>
                      <a:pt x="23" y="51"/>
                      <a:pt x="24" y="52"/>
                      <a:pt x="26" y="51"/>
                    </a:cubicBezTo>
                    <a:cubicBezTo>
                      <a:pt x="26" y="51"/>
                      <a:pt x="29" y="53"/>
                      <a:pt x="28" y="55"/>
                    </a:cubicBezTo>
                    <a:cubicBezTo>
                      <a:pt x="27" y="57"/>
                      <a:pt x="32" y="54"/>
                      <a:pt x="33" y="53"/>
                    </a:cubicBezTo>
                    <a:cubicBezTo>
                      <a:pt x="35" y="50"/>
                      <a:pt x="36" y="49"/>
                      <a:pt x="36" y="47"/>
                    </a:cubicBezTo>
                    <a:cubicBezTo>
                      <a:pt x="35" y="45"/>
                      <a:pt x="35" y="46"/>
                      <a:pt x="36" y="46"/>
                    </a:cubicBezTo>
                    <a:cubicBezTo>
                      <a:pt x="37" y="44"/>
                      <a:pt x="38" y="43"/>
                      <a:pt x="36" y="43"/>
                    </a:cubicBezTo>
                    <a:cubicBezTo>
                      <a:pt x="36" y="41"/>
                      <a:pt x="36" y="41"/>
                      <a:pt x="35" y="41"/>
                    </a:cubicBezTo>
                    <a:cubicBezTo>
                      <a:pt x="38" y="39"/>
                      <a:pt x="35" y="41"/>
                      <a:pt x="36" y="39"/>
                    </a:cubicBezTo>
                    <a:cubicBezTo>
                      <a:pt x="38" y="38"/>
                      <a:pt x="35" y="39"/>
                      <a:pt x="37" y="37"/>
                    </a:cubicBezTo>
                    <a:cubicBezTo>
                      <a:pt x="39" y="36"/>
                      <a:pt x="37" y="36"/>
                      <a:pt x="37" y="35"/>
                    </a:cubicBezTo>
                    <a:cubicBezTo>
                      <a:pt x="37" y="37"/>
                      <a:pt x="40" y="35"/>
                      <a:pt x="40" y="34"/>
                    </a:cubicBezTo>
                    <a:cubicBezTo>
                      <a:pt x="40" y="32"/>
                      <a:pt x="42" y="34"/>
                      <a:pt x="42" y="33"/>
                    </a:cubicBezTo>
                    <a:cubicBezTo>
                      <a:pt x="43" y="30"/>
                      <a:pt x="42" y="33"/>
                      <a:pt x="41" y="31"/>
                    </a:cubicBezTo>
                    <a:cubicBezTo>
                      <a:pt x="40" y="29"/>
                      <a:pt x="42" y="29"/>
                      <a:pt x="42" y="28"/>
                    </a:cubicBezTo>
                    <a:cubicBezTo>
                      <a:pt x="42" y="26"/>
                      <a:pt x="42" y="23"/>
                      <a:pt x="43" y="23"/>
                    </a:cubicBezTo>
                    <a:cubicBezTo>
                      <a:pt x="41" y="22"/>
                      <a:pt x="45" y="23"/>
                      <a:pt x="44" y="22"/>
                    </a:cubicBezTo>
                    <a:cubicBezTo>
                      <a:pt x="43" y="21"/>
                      <a:pt x="48" y="23"/>
                      <a:pt x="48" y="21"/>
                    </a:cubicBezTo>
                    <a:cubicBezTo>
                      <a:pt x="48" y="19"/>
                      <a:pt x="48" y="22"/>
                      <a:pt x="46" y="19"/>
                    </a:cubicBezTo>
                    <a:cubicBezTo>
                      <a:pt x="45" y="16"/>
                      <a:pt x="44" y="18"/>
                      <a:pt x="42" y="15"/>
                    </a:cubicBezTo>
                    <a:cubicBezTo>
                      <a:pt x="43" y="16"/>
                      <a:pt x="46" y="16"/>
                      <a:pt x="44" y="14"/>
                    </a:cubicBezTo>
                    <a:cubicBezTo>
                      <a:pt x="42" y="13"/>
                      <a:pt x="42" y="11"/>
                      <a:pt x="42" y="9"/>
                    </a:cubicBezTo>
                    <a:cubicBezTo>
                      <a:pt x="41" y="7"/>
                      <a:pt x="40" y="8"/>
                      <a:pt x="39" y="7"/>
                    </a:cubicBezTo>
                    <a:cubicBezTo>
                      <a:pt x="42" y="6"/>
                      <a:pt x="39" y="6"/>
                      <a:pt x="41" y="5"/>
                    </a:cubicBezTo>
                    <a:cubicBezTo>
                      <a:pt x="43" y="4"/>
                      <a:pt x="41" y="4"/>
                      <a:pt x="40" y="1"/>
                    </a:cubicBezTo>
                    <a:cubicBezTo>
                      <a:pt x="38" y="0"/>
                      <a:pt x="38" y="0"/>
                      <a:pt x="37" y="0"/>
                    </a:cubicBezTo>
                    <a:cubicBezTo>
                      <a:pt x="34" y="1"/>
                      <a:pt x="35" y="0"/>
                      <a:pt x="34" y="0"/>
                    </a:cubicBezTo>
                    <a:cubicBezTo>
                      <a:pt x="31" y="1"/>
                      <a:pt x="33" y="1"/>
                      <a:pt x="32" y="2"/>
                    </a:cubicBezTo>
                    <a:cubicBezTo>
                      <a:pt x="31" y="3"/>
                      <a:pt x="33" y="6"/>
                      <a:pt x="30" y="9"/>
                    </a:cubicBezTo>
                    <a:cubicBezTo>
                      <a:pt x="27" y="12"/>
                      <a:pt x="29" y="15"/>
                      <a:pt x="27" y="17"/>
                    </a:cubicBezTo>
                    <a:cubicBezTo>
                      <a:pt x="25" y="19"/>
                      <a:pt x="26" y="19"/>
                      <a:pt x="22" y="20"/>
                    </a:cubicBezTo>
                    <a:cubicBezTo>
                      <a:pt x="21" y="21"/>
                      <a:pt x="19" y="20"/>
                      <a:pt x="19" y="19"/>
                    </a:cubicBezTo>
                    <a:cubicBezTo>
                      <a:pt x="20" y="18"/>
                      <a:pt x="16" y="19"/>
                      <a:pt x="16" y="20"/>
                    </a:cubicBezTo>
                    <a:cubicBezTo>
                      <a:pt x="16" y="21"/>
                      <a:pt x="16" y="21"/>
                      <a:pt x="15" y="22"/>
                    </a:cubicBezTo>
                    <a:cubicBezTo>
                      <a:pt x="14" y="23"/>
                      <a:pt x="14" y="21"/>
                      <a:pt x="10" y="23"/>
                    </a:cubicBezTo>
                    <a:cubicBezTo>
                      <a:pt x="7" y="24"/>
                      <a:pt x="8" y="21"/>
                      <a:pt x="6" y="21"/>
                    </a:cubicBezTo>
                    <a:cubicBezTo>
                      <a:pt x="4" y="20"/>
                      <a:pt x="7" y="19"/>
                      <a:pt x="5" y="18"/>
                    </a:cubicBezTo>
                    <a:cubicBezTo>
                      <a:pt x="3" y="17"/>
                      <a:pt x="5" y="17"/>
                      <a:pt x="3"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1" name="Brundi">
                <a:extLst>
                  <a:ext uri="{FF2B5EF4-FFF2-40B4-BE49-F238E27FC236}">
                    <a16:creationId xmlns:a16="http://schemas.microsoft.com/office/drawing/2014/main" id="{FC6986A7-8E13-486F-845A-DC982D2328CF}"/>
                  </a:ext>
                </a:extLst>
              </p:cNvPr>
              <p:cNvSpPr>
                <a:spLocks/>
              </p:cNvSpPr>
              <p:nvPr/>
            </p:nvSpPr>
            <p:spPr bwMode="auto">
              <a:xfrm>
                <a:off x="3987" y="2071"/>
                <a:ext cx="19" cy="22"/>
              </a:xfrm>
              <a:custGeom>
                <a:avLst/>
                <a:gdLst/>
                <a:ahLst/>
                <a:cxnLst>
                  <a:cxn ang="0">
                    <a:pos x="0" y="4"/>
                  </a:cxn>
                  <a:cxn ang="0">
                    <a:pos x="4" y="1"/>
                  </a:cxn>
                  <a:cxn ang="0">
                    <a:pos x="6" y="0"/>
                  </a:cxn>
                  <a:cxn ang="0">
                    <a:pos x="7" y="3"/>
                  </a:cxn>
                  <a:cxn ang="0">
                    <a:pos x="6" y="5"/>
                  </a:cxn>
                  <a:cxn ang="0">
                    <a:pos x="5" y="2"/>
                  </a:cxn>
                  <a:cxn ang="0">
                    <a:pos x="4" y="7"/>
                  </a:cxn>
                  <a:cxn ang="0">
                    <a:pos x="2" y="5"/>
                  </a:cxn>
                  <a:cxn ang="0">
                    <a:pos x="1" y="5"/>
                  </a:cxn>
                  <a:cxn ang="0">
                    <a:pos x="0" y="4"/>
                  </a:cxn>
                </a:cxnLst>
                <a:rect l="0" t="0" r="r" b="b"/>
                <a:pathLst>
                  <a:path w="8" h="9">
                    <a:moveTo>
                      <a:pt x="0" y="4"/>
                    </a:moveTo>
                    <a:cubicBezTo>
                      <a:pt x="2" y="3"/>
                      <a:pt x="1" y="2"/>
                      <a:pt x="4" y="1"/>
                    </a:cubicBezTo>
                    <a:cubicBezTo>
                      <a:pt x="5" y="0"/>
                      <a:pt x="6" y="0"/>
                      <a:pt x="6" y="0"/>
                    </a:cubicBezTo>
                    <a:cubicBezTo>
                      <a:pt x="6" y="0"/>
                      <a:pt x="7" y="2"/>
                      <a:pt x="7" y="3"/>
                    </a:cubicBezTo>
                    <a:cubicBezTo>
                      <a:pt x="7" y="4"/>
                      <a:pt x="8" y="4"/>
                      <a:pt x="6" y="5"/>
                    </a:cubicBezTo>
                    <a:cubicBezTo>
                      <a:pt x="5" y="6"/>
                      <a:pt x="6" y="1"/>
                      <a:pt x="5" y="2"/>
                    </a:cubicBezTo>
                    <a:cubicBezTo>
                      <a:pt x="3" y="3"/>
                      <a:pt x="5" y="5"/>
                      <a:pt x="4" y="7"/>
                    </a:cubicBezTo>
                    <a:cubicBezTo>
                      <a:pt x="3" y="9"/>
                      <a:pt x="3" y="7"/>
                      <a:pt x="2" y="5"/>
                    </a:cubicBezTo>
                    <a:cubicBezTo>
                      <a:pt x="1" y="4"/>
                      <a:pt x="2" y="6"/>
                      <a:pt x="1" y="5"/>
                    </a:cubicBezTo>
                    <a:cubicBezTo>
                      <a:pt x="1" y="5"/>
                      <a:pt x="1" y="4"/>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2" name="Cote D'ivoire">
                <a:extLst>
                  <a:ext uri="{FF2B5EF4-FFF2-40B4-BE49-F238E27FC236}">
                    <a16:creationId xmlns:a16="http://schemas.microsoft.com/office/drawing/2014/main" id="{D7B7D64F-C234-4A52-A056-9186B2F803B6}"/>
                  </a:ext>
                </a:extLst>
              </p:cNvPr>
              <p:cNvSpPr>
                <a:spLocks/>
              </p:cNvSpPr>
              <p:nvPr/>
            </p:nvSpPr>
            <p:spPr bwMode="auto">
              <a:xfrm>
                <a:off x="2610" y="1991"/>
                <a:ext cx="73" cy="104"/>
              </a:xfrm>
              <a:custGeom>
                <a:avLst/>
                <a:gdLst/>
                <a:ahLst/>
                <a:cxnLst>
                  <a:cxn ang="0">
                    <a:pos x="28" y="38"/>
                  </a:cxn>
                  <a:cxn ang="0">
                    <a:pos x="24" y="37"/>
                  </a:cxn>
                  <a:cxn ang="0">
                    <a:pos x="22" y="37"/>
                  </a:cxn>
                  <a:cxn ang="0">
                    <a:pos x="25" y="38"/>
                  </a:cxn>
                  <a:cxn ang="0">
                    <a:pos x="20" y="38"/>
                  </a:cxn>
                  <a:cxn ang="0">
                    <a:pos x="12" y="38"/>
                  </a:cxn>
                  <a:cxn ang="0">
                    <a:pos x="6" y="43"/>
                  </a:cxn>
                  <a:cxn ang="0">
                    <a:pos x="4" y="42"/>
                  </a:cxn>
                  <a:cxn ang="0">
                    <a:pos x="6" y="36"/>
                  </a:cxn>
                  <a:cxn ang="0">
                    <a:pos x="4" y="33"/>
                  </a:cxn>
                  <a:cxn ang="0">
                    <a:pos x="2" y="31"/>
                  </a:cxn>
                  <a:cxn ang="0">
                    <a:pos x="1" y="27"/>
                  </a:cxn>
                  <a:cxn ang="0">
                    <a:pos x="1" y="23"/>
                  </a:cxn>
                  <a:cxn ang="0">
                    <a:pos x="3" y="21"/>
                  </a:cxn>
                  <a:cxn ang="0">
                    <a:pos x="2" y="19"/>
                  </a:cxn>
                  <a:cxn ang="0">
                    <a:pos x="5" y="17"/>
                  </a:cxn>
                  <a:cxn ang="0">
                    <a:pos x="5" y="13"/>
                  </a:cxn>
                  <a:cxn ang="0">
                    <a:pos x="5" y="10"/>
                  </a:cxn>
                  <a:cxn ang="0">
                    <a:pos x="3" y="10"/>
                  </a:cxn>
                  <a:cxn ang="0">
                    <a:pos x="3" y="7"/>
                  </a:cxn>
                  <a:cxn ang="0">
                    <a:pos x="4" y="5"/>
                  </a:cxn>
                  <a:cxn ang="0">
                    <a:pos x="8" y="4"/>
                  </a:cxn>
                  <a:cxn ang="0">
                    <a:pos x="13" y="3"/>
                  </a:cxn>
                  <a:cxn ang="0">
                    <a:pos x="16" y="4"/>
                  </a:cxn>
                  <a:cxn ang="0">
                    <a:pos x="19" y="8"/>
                  </a:cxn>
                  <a:cxn ang="0">
                    <a:pos x="22" y="7"/>
                  </a:cxn>
                  <a:cxn ang="0">
                    <a:pos x="26" y="7"/>
                  </a:cxn>
                  <a:cxn ang="0">
                    <a:pos x="29" y="9"/>
                  </a:cxn>
                  <a:cxn ang="0">
                    <a:pos x="29" y="12"/>
                  </a:cxn>
                  <a:cxn ang="0">
                    <a:pos x="29" y="21"/>
                  </a:cxn>
                  <a:cxn ang="0">
                    <a:pos x="27" y="27"/>
                  </a:cxn>
                  <a:cxn ang="0">
                    <a:pos x="28" y="33"/>
                  </a:cxn>
                  <a:cxn ang="0">
                    <a:pos x="29" y="36"/>
                  </a:cxn>
                  <a:cxn ang="0">
                    <a:pos x="28" y="38"/>
                  </a:cxn>
                </a:cxnLst>
                <a:rect l="0" t="0" r="r" b="b"/>
                <a:pathLst>
                  <a:path w="31" h="44">
                    <a:moveTo>
                      <a:pt x="28" y="38"/>
                    </a:moveTo>
                    <a:cubicBezTo>
                      <a:pt x="24" y="38"/>
                      <a:pt x="26" y="37"/>
                      <a:pt x="24" y="37"/>
                    </a:cubicBezTo>
                    <a:cubicBezTo>
                      <a:pt x="24" y="37"/>
                      <a:pt x="22" y="37"/>
                      <a:pt x="22" y="37"/>
                    </a:cubicBezTo>
                    <a:cubicBezTo>
                      <a:pt x="23" y="38"/>
                      <a:pt x="25" y="37"/>
                      <a:pt x="25" y="38"/>
                    </a:cubicBezTo>
                    <a:cubicBezTo>
                      <a:pt x="25" y="38"/>
                      <a:pt x="22" y="38"/>
                      <a:pt x="20" y="38"/>
                    </a:cubicBezTo>
                    <a:cubicBezTo>
                      <a:pt x="15" y="39"/>
                      <a:pt x="13" y="41"/>
                      <a:pt x="12" y="38"/>
                    </a:cubicBezTo>
                    <a:cubicBezTo>
                      <a:pt x="12" y="41"/>
                      <a:pt x="10" y="42"/>
                      <a:pt x="6" y="43"/>
                    </a:cubicBezTo>
                    <a:cubicBezTo>
                      <a:pt x="4" y="44"/>
                      <a:pt x="4" y="43"/>
                      <a:pt x="4" y="42"/>
                    </a:cubicBezTo>
                    <a:cubicBezTo>
                      <a:pt x="4" y="35"/>
                      <a:pt x="7" y="38"/>
                      <a:pt x="6" y="36"/>
                    </a:cubicBezTo>
                    <a:cubicBezTo>
                      <a:pt x="5" y="33"/>
                      <a:pt x="7" y="34"/>
                      <a:pt x="4" y="33"/>
                    </a:cubicBezTo>
                    <a:cubicBezTo>
                      <a:pt x="1" y="32"/>
                      <a:pt x="4" y="31"/>
                      <a:pt x="2" y="31"/>
                    </a:cubicBezTo>
                    <a:cubicBezTo>
                      <a:pt x="0" y="31"/>
                      <a:pt x="2" y="28"/>
                      <a:pt x="1" y="27"/>
                    </a:cubicBezTo>
                    <a:cubicBezTo>
                      <a:pt x="1" y="26"/>
                      <a:pt x="2" y="25"/>
                      <a:pt x="1" y="23"/>
                    </a:cubicBezTo>
                    <a:cubicBezTo>
                      <a:pt x="3" y="22"/>
                      <a:pt x="1" y="22"/>
                      <a:pt x="3" y="21"/>
                    </a:cubicBezTo>
                    <a:cubicBezTo>
                      <a:pt x="4" y="19"/>
                      <a:pt x="2" y="20"/>
                      <a:pt x="2" y="19"/>
                    </a:cubicBezTo>
                    <a:cubicBezTo>
                      <a:pt x="1" y="16"/>
                      <a:pt x="5" y="18"/>
                      <a:pt x="5" y="17"/>
                    </a:cubicBezTo>
                    <a:cubicBezTo>
                      <a:pt x="4" y="15"/>
                      <a:pt x="5" y="15"/>
                      <a:pt x="5" y="13"/>
                    </a:cubicBezTo>
                    <a:cubicBezTo>
                      <a:pt x="4" y="12"/>
                      <a:pt x="5" y="11"/>
                      <a:pt x="5" y="10"/>
                    </a:cubicBezTo>
                    <a:cubicBezTo>
                      <a:pt x="4" y="9"/>
                      <a:pt x="4" y="11"/>
                      <a:pt x="3" y="10"/>
                    </a:cubicBezTo>
                    <a:cubicBezTo>
                      <a:pt x="3" y="8"/>
                      <a:pt x="2" y="10"/>
                      <a:pt x="3" y="7"/>
                    </a:cubicBezTo>
                    <a:cubicBezTo>
                      <a:pt x="3" y="4"/>
                      <a:pt x="4" y="5"/>
                      <a:pt x="4" y="5"/>
                    </a:cubicBezTo>
                    <a:cubicBezTo>
                      <a:pt x="7" y="1"/>
                      <a:pt x="6" y="6"/>
                      <a:pt x="8" y="4"/>
                    </a:cubicBezTo>
                    <a:cubicBezTo>
                      <a:pt x="11" y="0"/>
                      <a:pt x="11" y="5"/>
                      <a:pt x="13" y="3"/>
                    </a:cubicBezTo>
                    <a:cubicBezTo>
                      <a:pt x="14" y="2"/>
                      <a:pt x="15" y="3"/>
                      <a:pt x="16" y="4"/>
                    </a:cubicBezTo>
                    <a:cubicBezTo>
                      <a:pt x="19" y="5"/>
                      <a:pt x="17" y="6"/>
                      <a:pt x="19" y="8"/>
                    </a:cubicBezTo>
                    <a:cubicBezTo>
                      <a:pt x="19" y="8"/>
                      <a:pt x="20" y="8"/>
                      <a:pt x="22" y="7"/>
                    </a:cubicBezTo>
                    <a:cubicBezTo>
                      <a:pt x="24" y="7"/>
                      <a:pt x="25" y="8"/>
                      <a:pt x="26" y="7"/>
                    </a:cubicBezTo>
                    <a:cubicBezTo>
                      <a:pt x="27" y="7"/>
                      <a:pt x="27" y="8"/>
                      <a:pt x="29" y="9"/>
                    </a:cubicBezTo>
                    <a:cubicBezTo>
                      <a:pt x="30" y="10"/>
                      <a:pt x="29" y="10"/>
                      <a:pt x="29" y="12"/>
                    </a:cubicBezTo>
                    <a:cubicBezTo>
                      <a:pt x="30" y="14"/>
                      <a:pt x="31" y="17"/>
                      <a:pt x="29" y="21"/>
                    </a:cubicBezTo>
                    <a:cubicBezTo>
                      <a:pt x="27" y="24"/>
                      <a:pt x="29" y="24"/>
                      <a:pt x="27" y="27"/>
                    </a:cubicBezTo>
                    <a:cubicBezTo>
                      <a:pt x="26" y="30"/>
                      <a:pt x="28" y="31"/>
                      <a:pt x="28" y="33"/>
                    </a:cubicBezTo>
                    <a:cubicBezTo>
                      <a:pt x="28" y="36"/>
                      <a:pt x="29" y="34"/>
                      <a:pt x="29" y="36"/>
                    </a:cubicBezTo>
                    <a:cubicBezTo>
                      <a:pt x="29" y="37"/>
                      <a:pt x="28" y="38"/>
                      <a:pt x="28"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3" name="Swaziland">
                <a:extLst>
                  <a:ext uri="{FF2B5EF4-FFF2-40B4-BE49-F238E27FC236}">
                    <a16:creationId xmlns:a16="http://schemas.microsoft.com/office/drawing/2014/main" id="{B1379B98-A361-4672-A390-A423070C854D}"/>
                  </a:ext>
                </a:extLst>
              </p:cNvPr>
              <p:cNvSpPr>
                <a:spLocks/>
              </p:cNvSpPr>
              <p:nvPr/>
            </p:nvSpPr>
            <p:spPr bwMode="auto">
              <a:xfrm>
                <a:off x="3038" y="2553"/>
                <a:ext cx="21" cy="29"/>
              </a:xfrm>
              <a:custGeom>
                <a:avLst/>
                <a:gdLst/>
                <a:ahLst/>
                <a:cxnLst>
                  <a:cxn ang="0">
                    <a:pos x="8" y="7"/>
                  </a:cxn>
                  <a:cxn ang="0">
                    <a:pos x="7" y="11"/>
                  </a:cxn>
                  <a:cxn ang="0">
                    <a:pos x="3" y="10"/>
                  </a:cxn>
                  <a:cxn ang="0">
                    <a:pos x="2" y="4"/>
                  </a:cxn>
                  <a:cxn ang="0">
                    <a:pos x="6" y="2"/>
                  </a:cxn>
                  <a:cxn ang="0">
                    <a:pos x="8" y="7"/>
                  </a:cxn>
                </a:cxnLst>
                <a:rect l="0" t="0" r="r" b="b"/>
                <a:pathLst>
                  <a:path w="9" h="12">
                    <a:moveTo>
                      <a:pt x="8" y="7"/>
                    </a:moveTo>
                    <a:cubicBezTo>
                      <a:pt x="6" y="9"/>
                      <a:pt x="9" y="10"/>
                      <a:pt x="7" y="11"/>
                    </a:cubicBezTo>
                    <a:cubicBezTo>
                      <a:pt x="6" y="11"/>
                      <a:pt x="5" y="12"/>
                      <a:pt x="3" y="10"/>
                    </a:cubicBezTo>
                    <a:cubicBezTo>
                      <a:pt x="0" y="7"/>
                      <a:pt x="1" y="7"/>
                      <a:pt x="2" y="4"/>
                    </a:cubicBezTo>
                    <a:cubicBezTo>
                      <a:pt x="3" y="1"/>
                      <a:pt x="3" y="0"/>
                      <a:pt x="6" y="2"/>
                    </a:cubicBezTo>
                    <a:cubicBezTo>
                      <a:pt x="8" y="4"/>
                      <a:pt x="6" y="4"/>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4" name="Maseru">
                <a:extLst>
                  <a:ext uri="{FF2B5EF4-FFF2-40B4-BE49-F238E27FC236}">
                    <a16:creationId xmlns:a16="http://schemas.microsoft.com/office/drawing/2014/main" id="{B42FA7D9-B10A-4271-AA49-41F459390F72}"/>
                  </a:ext>
                </a:extLst>
              </p:cNvPr>
              <p:cNvSpPr>
                <a:spLocks/>
              </p:cNvSpPr>
              <p:nvPr/>
            </p:nvSpPr>
            <p:spPr bwMode="auto">
              <a:xfrm>
                <a:off x="2995" y="2584"/>
                <a:ext cx="31" cy="33"/>
              </a:xfrm>
              <a:custGeom>
                <a:avLst/>
                <a:gdLst/>
                <a:ahLst/>
                <a:cxnLst>
                  <a:cxn ang="0">
                    <a:pos x="10" y="1"/>
                  </a:cxn>
                  <a:cxn ang="0">
                    <a:pos x="3" y="4"/>
                  </a:cxn>
                  <a:cxn ang="0">
                    <a:pos x="2" y="10"/>
                  </a:cxn>
                  <a:cxn ang="0">
                    <a:pos x="7" y="12"/>
                  </a:cxn>
                  <a:cxn ang="0">
                    <a:pos x="11" y="8"/>
                  </a:cxn>
                  <a:cxn ang="0">
                    <a:pos x="12" y="4"/>
                  </a:cxn>
                  <a:cxn ang="0">
                    <a:pos x="10" y="1"/>
                  </a:cxn>
                </a:cxnLst>
                <a:rect l="0" t="0" r="r" b="b"/>
                <a:pathLst>
                  <a:path w="13" h="14">
                    <a:moveTo>
                      <a:pt x="10" y="1"/>
                    </a:moveTo>
                    <a:cubicBezTo>
                      <a:pt x="6" y="0"/>
                      <a:pt x="5" y="2"/>
                      <a:pt x="3" y="4"/>
                    </a:cubicBezTo>
                    <a:cubicBezTo>
                      <a:pt x="1" y="8"/>
                      <a:pt x="0" y="7"/>
                      <a:pt x="2" y="10"/>
                    </a:cubicBezTo>
                    <a:cubicBezTo>
                      <a:pt x="4" y="14"/>
                      <a:pt x="6" y="13"/>
                      <a:pt x="7" y="12"/>
                    </a:cubicBezTo>
                    <a:cubicBezTo>
                      <a:pt x="8" y="8"/>
                      <a:pt x="9" y="11"/>
                      <a:pt x="11" y="8"/>
                    </a:cubicBezTo>
                    <a:cubicBezTo>
                      <a:pt x="12" y="6"/>
                      <a:pt x="13" y="5"/>
                      <a:pt x="12" y="4"/>
                    </a:cubicBezTo>
                    <a:cubicBezTo>
                      <a:pt x="12" y="2"/>
                      <a:pt x="12" y="1"/>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5" name="Mauritania">
                <a:extLst>
                  <a:ext uri="{FF2B5EF4-FFF2-40B4-BE49-F238E27FC236}">
                    <a16:creationId xmlns:a16="http://schemas.microsoft.com/office/drawing/2014/main" id="{F864624D-928F-46F6-9714-DF188A29F199}"/>
                  </a:ext>
                </a:extLst>
              </p:cNvPr>
              <p:cNvSpPr>
                <a:spLocks/>
              </p:cNvSpPr>
              <p:nvPr/>
            </p:nvSpPr>
            <p:spPr bwMode="auto">
              <a:xfrm>
                <a:off x="2523" y="1743"/>
                <a:ext cx="130" cy="189"/>
              </a:xfrm>
              <a:custGeom>
                <a:avLst/>
                <a:gdLst/>
                <a:ahLst/>
                <a:cxnLst>
                  <a:cxn ang="0">
                    <a:pos x="1" y="38"/>
                  </a:cxn>
                  <a:cxn ang="0">
                    <a:pos x="1" y="42"/>
                  </a:cxn>
                  <a:cxn ang="0">
                    <a:pos x="3" y="45"/>
                  </a:cxn>
                  <a:cxn ang="0">
                    <a:pos x="2" y="48"/>
                  </a:cxn>
                  <a:cxn ang="0">
                    <a:pos x="3" y="50"/>
                  </a:cxn>
                  <a:cxn ang="0">
                    <a:pos x="2" y="52"/>
                  </a:cxn>
                  <a:cxn ang="0">
                    <a:pos x="4" y="62"/>
                  </a:cxn>
                  <a:cxn ang="0">
                    <a:pos x="2" y="70"/>
                  </a:cxn>
                  <a:cxn ang="0">
                    <a:pos x="4" y="69"/>
                  </a:cxn>
                  <a:cxn ang="0">
                    <a:pos x="6" y="69"/>
                  </a:cxn>
                  <a:cxn ang="0">
                    <a:pos x="8" y="69"/>
                  </a:cxn>
                  <a:cxn ang="0">
                    <a:pos x="10" y="68"/>
                  </a:cxn>
                  <a:cxn ang="0">
                    <a:pos x="12" y="69"/>
                  </a:cxn>
                  <a:cxn ang="0">
                    <a:pos x="16" y="72"/>
                  </a:cxn>
                  <a:cxn ang="0">
                    <a:pos x="17" y="74"/>
                  </a:cxn>
                  <a:cxn ang="0">
                    <a:pos x="18" y="77"/>
                  </a:cxn>
                  <a:cxn ang="0">
                    <a:pos x="20" y="80"/>
                  </a:cxn>
                  <a:cxn ang="0">
                    <a:pos x="23" y="75"/>
                  </a:cxn>
                  <a:cxn ang="0">
                    <a:pos x="25" y="74"/>
                  </a:cxn>
                  <a:cxn ang="0">
                    <a:pos x="28" y="77"/>
                  </a:cxn>
                  <a:cxn ang="0">
                    <a:pos x="33" y="76"/>
                  </a:cxn>
                  <a:cxn ang="0">
                    <a:pos x="35" y="75"/>
                  </a:cxn>
                  <a:cxn ang="0">
                    <a:pos x="36" y="76"/>
                  </a:cxn>
                  <a:cxn ang="0">
                    <a:pos x="51" y="76"/>
                  </a:cxn>
                  <a:cxn ang="0">
                    <a:pos x="53" y="70"/>
                  </a:cxn>
                  <a:cxn ang="0">
                    <a:pos x="51" y="66"/>
                  </a:cxn>
                  <a:cxn ang="0">
                    <a:pos x="50" y="16"/>
                  </a:cxn>
                  <a:cxn ang="0">
                    <a:pos x="55" y="16"/>
                  </a:cxn>
                  <a:cxn ang="0">
                    <a:pos x="38" y="0"/>
                  </a:cxn>
                  <a:cxn ang="0">
                    <a:pos x="38" y="8"/>
                  </a:cxn>
                  <a:cxn ang="0">
                    <a:pos x="23" y="8"/>
                  </a:cxn>
                  <a:cxn ang="0">
                    <a:pos x="22" y="23"/>
                  </a:cxn>
                  <a:cxn ang="0">
                    <a:pos x="18" y="29"/>
                  </a:cxn>
                  <a:cxn ang="0">
                    <a:pos x="18" y="36"/>
                  </a:cxn>
                  <a:cxn ang="0">
                    <a:pos x="4" y="36"/>
                  </a:cxn>
                  <a:cxn ang="0">
                    <a:pos x="1" y="38"/>
                  </a:cxn>
                </a:cxnLst>
                <a:rect l="0" t="0" r="r" b="b"/>
                <a:pathLst>
                  <a:path w="55" h="80">
                    <a:moveTo>
                      <a:pt x="1" y="38"/>
                    </a:moveTo>
                    <a:cubicBezTo>
                      <a:pt x="0" y="41"/>
                      <a:pt x="0" y="42"/>
                      <a:pt x="1" y="42"/>
                    </a:cubicBezTo>
                    <a:cubicBezTo>
                      <a:pt x="2" y="41"/>
                      <a:pt x="3" y="45"/>
                      <a:pt x="3" y="45"/>
                    </a:cubicBezTo>
                    <a:cubicBezTo>
                      <a:pt x="3" y="46"/>
                      <a:pt x="3" y="46"/>
                      <a:pt x="2" y="48"/>
                    </a:cubicBezTo>
                    <a:cubicBezTo>
                      <a:pt x="2" y="50"/>
                      <a:pt x="1" y="50"/>
                      <a:pt x="3" y="50"/>
                    </a:cubicBezTo>
                    <a:cubicBezTo>
                      <a:pt x="4" y="49"/>
                      <a:pt x="2" y="51"/>
                      <a:pt x="2" y="52"/>
                    </a:cubicBezTo>
                    <a:cubicBezTo>
                      <a:pt x="5" y="56"/>
                      <a:pt x="4" y="59"/>
                      <a:pt x="4" y="62"/>
                    </a:cubicBezTo>
                    <a:cubicBezTo>
                      <a:pt x="4" y="66"/>
                      <a:pt x="1" y="66"/>
                      <a:pt x="2" y="70"/>
                    </a:cubicBezTo>
                    <a:cubicBezTo>
                      <a:pt x="3" y="69"/>
                      <a:pt x="3" y="68"/>
                      <a:pt x="4" y="69"/>
                    </a:cubicBezTo>
                    <a:cubicBezTo>
                      <a:pt x="5" y="70"/>
                      <a:pt x="5" y="69"/>
                      <a:pt x="6" y="69"/>
                    </a:cubicBezTo>
                    <a:cubicBezTo>
                      <a:pt x="7" y="70"/>
                      <a:pt x="7" y="69"/>
                      <a:pt x="8" y="69"/>
                    </a:cubicBezTo>
                    <a:cubicBezTo>
                      <a:pt x="9" y="69"/>
                      <a:pt x="9" y="68"/>
                      <a:pt x="10" y="68"/>
                    </a:cubicBezTo>
                    <a:cubicBezTo>
                      <a:pt x="11" y="68"/>
                      <a:pt x="9" y="69"/>
                      <a:pt x="12" y="69"/>
                    </a:cubicBezTo>
                    <a:cubicBezTo>
                      <a:pt x="14" y="69"/>
                      <a:pt x="14" y="72"/>
                      <a:pt x="16" y="72"/>
                    </a:cubicBezTo>
                    <a:cubicBezTo>
                      <a:pt x="17" y="72"/>
                      <a:pt x="16" y="74"/>
                      <a:pt x="17" y="74"/>
                    </a:cubicBezTo>
                    <a:cubicBezTo>
                      <a:pt x="18" y="75"/>
                      <a:pt x="17" y="75"/>
                      <a:pt x="18" y="77"/>
                    </a:cubicBezTo>
                    <a:cubicBezTo>
                      <a:pt x="19" y="78"/>
                      <a:pt x="18" y="78"/>
                      <a:pt x="20" y="80"/>
                    </a:cubicBezTo>
                    <a:cubicBezTo>
                      <a:pt x="22" y="79"/>
                      <a:pt x="22" y="75"/>
                      <a:pt x="23" y="75"/>
                    </a:cubicBezTo>
                    <a:cubicBezTo>
                      <a:pt x="24" y="75"/>
                      <a:pt x="24" y="74"/>
                      <a:pt x="25" y="74"/>
                    </a:cubicBezTo>
                    <a:cubicBezTo>
                      <a:pt x="26" y="74"/>
                      <a:pt x="26" y="76"/>
                      <a:pt x="28" y="77"/>
                    </a:cubicBezTo>
                    <a:cubicBezTo>
                      <a:pt x="29" y="76"/>
                      <a:pt x="31" y="76"/>
                      <a:pt x="33" y="76"/>
                    </a:cubicBezTo>
                    <a:cubicBezTo>
                      <a:pt x="34" y="76"/>
                      <a:pt x="33" y="75"/>
                      <a:pt x="35" y="75"/>
                    </a:cubicBezTo>
                    <a:cubicBezTo>
                      <a:pt x="36" y="75"/>
                      <a:pt x="34" y="76"/>
                      <a:pt x="36" y="76"/>
                    </a:cubicBezTo>
                    <a:cubicBezTo>
                      <a:pt x="37" y="76"/>
                      <a:pt x="51" y="76"/>
                      <a:pt x="51" y="76"/>
                    </a:cubicBezTo>
                    <a:cubicBezTo>
                      <a:pt x="53" y="70"/>
                      <a:pt x="53" y="70"/>
                      <a:pt x="53" y="70"/>
                    </a:cubicBezTo>
                    <a:cubicBezTo>
                      <a:pt x="52" y="69"/>
                      <a:pt x="51" y="69"/>
                      <a:pt x="51" y="66"/>
                    </a:cubicBezTo>
                    <a:cubicBezTo>
                      <a:pt x="50" y="61"/>
                      <a:pt x="50" y="16"/>
                      <a:pt x="50" y="16"/>
                    </a:cubicBezTo>
                    <a:cubicBezTo>
                      <a:pt x="55" y="16"/>
                      <a:pt x="55" y="16"/>
                      <a:pt x="55" y="16"/>
                    </a:cubicBezTo>
                    <a:cubicBezTo>
                      <a:pt x="38" y="0"/>
                      <a:pt x="38" y="0"/>
                      <a:pt x="38" y="0"/>
                    </a:cubicBezTo>
                    <a:cubicBezTo>
                      <a:pt x="38" y="8"/>
                      <a:pt x="38" y="8"/>
                      <a:pt x="38" y="8"/>
                    </a:cubicBezTo>
                    <a:cubicBezTo>
                      <a:pt x="23" y="8"/>
                      <a:pt x="23" y="8"/>
                      <a:pt x="23" y="8"/>
                    </a:cubicBezTo>
                    <a:cubicBezTo>
                      <a:pt x="23" y="8"/>
                      <a:pt x="22" y="19"/>
                      <a:pt x="22" y="23"/>
                    </a:cubicBezTo>
                    <a:cubicBezTo>
                      <a:pt x="22" y="27"/>
                      <a:pt x="18" y="23"/>
                      <a:pt x="18" y="29"/>
                    </a:cubicBezTo>
                    <a:cubicBezTo>
                      <a:pt x="18" y="36"/>
                      <a:pt x="18" y="36"/>
                      <a:pt x="18" y="36"/>
                    </a:cubicBezTo>
                    <a:cubicBezTo>
                      <a:pt x="18" y="36"/>
                      <a:pt x="6" y="36"/>
                      <a:pt x="4" y="36"/>
                    </a:cubicBezTo>
                    <a:cubicBezTo>
                      <a:pt x="1" y="36"/>
                      <a:pt x="1" y="37"/>
                      <a:pt x="1"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6" name="Freeform 160">
                <a:extLst>
                  <a:ext uri="{FF2B5EF4-FFF2-40B4-BE49-F238E27FC236}">
                    <a16:creationId xmlns:a16="http://schemas.microsoft.com/office/drawing/2014/main" id="{18298E5A-F59A-4D33-A3BB-5F1C418D6658}"/>
                  </a:ext>
                </a:extLst>
              </p:cNvPr>
              <p:cNvSpPr>
                <a:spLocks/>
              </p:cNvSpPr>
              <p:nvPr/>
            </p:nvSpPr>
            <p:spPr bwMode="auto">
              <a:xfrm>
                <a:off x="2646" y="1930"/>
                <a:ext cx="89" cy="82"/>
              </a:xfrm>
              <a:custGeom>
                <a:avLst/>
                <a:gdLst/>
                <a:ahLst/>
                <a:cxnLst>
                  <a:cxn ang="0">
                    <a:pos x="27" y="2"/>
                  </a:cxn>
                  <a:cxn ang="0">
                    <a:pos x="30" y="9"/>
                  </a:cxn>
                  <a:cxn ang="0">
                    <a:pos x="30" y="11"/>
                  </a:cxn>
                  <a:cxn ang="0">
                    <a:pos x="31" y="13"/>
                  </a:cxn>
                  <a:cxn ang="0">
                    <a:pos x="36" y="16"/>
                  </a:cxn>
                  <a:cxn ang="0">
                    <a:pos x="37" y="19"/>
                  </a:cxn>
                  <a:cxn ang="0">
                    <a:pos x="33" y="22"/>
                  </a:cxn>
                  <a:cxn ang="0">
                    <a:pos x="31" y="24"/>
                  </a:cxn>
                  <a:cxn ang="0">
                    <a:pos x="30" y="25"/>
                  </a:cxn>
                  <a:cxn ang="0">
                    <a:pos x="26" y="25"/>
                  </a:cxn>
                  <a:cxn ang="0">
                    <a:pos x="23" y="25"/>
                  </a:cxn>
                  <a:cxn ang="0">
                    <a:pos x="14" y="26"/>
                  </a:cxn>
                  <a:cxn ang="0">
                    <a:pos x="13" y="29"/>
                  </a:cxn>
                  <a:cxn ang="0">
                    <a:pos x="13" y="32"/>
                  </a:cxn>
                  <a:cxn ang="0">
                    <a:pos x="14" y="35"/>
                  </a:cxn>
                  <a:cxn ang="0">
                    <a:pos x="11" y="33"/>
                  </a:cxn>
                  <a:cxn ang="0">
                    <a:pos x="7" y="33"/>
                  </a:cxn>
                  <a:cxn ang="0">
                    <a:pos x="4" y="34"/>
                  </a:cxn>
                  <a:cxn ang="0">
                    <a:pos x="1" y="30"/>
                  </a:cxn>
                  <a:cxn ang="0">
                    <a:pos x="3" y="22"/>
                  </a:cxn>
                  <a:cxn ang="0">
                    <a:pos x="3" y="20"/>
                  </a:cxn>
                  <a:cxn ang="0">
                    <a:pos x="8" y="15"/>
                  </a:cxn>
                  <a:cxn ang="0">
                    <a:pos x="9" y="12"/>
                  </a:cxn>
                  <a:cxn ang="0">
                    <a:pos x="13" y="8"/>
                  </a:cxn>
                  <a:cxn ang="0">
                    <a:pos x="17" y="6"/>
                  </a:cxn>
                  <a:cxn ang="0">
                    <a:pos x="19" y="4"/>
                  </a:cxn>
                  <a:cxn ang="0">
                    <a:pos x="23" y="1"/>
                  </a:cxn>
                  <a:cxn ang="0">
                    <a:pos x="27" y="2"/>
                  </a:cxn>
                </a:cxnLst>
                <a:rect l="0" t="0" r="r" b="b"/>
                <a:pathLst>
                  <a:path w="38" h="35">
                    <a:moveTo>
                      <a:pt x="27" y="2"/>
                    </a:moveTo>
                    <a:cubicBezTo>
                      <a:pt x="27" y="5"/>
                      <a:pt x="27" y="8"/>
                      <a:pt x="30" y="9"/>
                    </a:cubicBezTo>
                    <a:cubicBezTo>
                      <a:pt x="32" y="10"/>
                      <a:pt x="30" y="10"/>
                      <a:pt x="30" y="11"/>
                    </a:cubicBezTo>
                    <a:cubicBezTo>
                      <a:pt x="29" y="12"/>
                      <a:pt x="29" y="11"/>
                      <a:pt x="31" y="13"/>
                    </a:cubicBezTo>
                    <a:cubicBezTo>
                      <a:pt x="35" y="17"/>
                      <a:pt x="35" y="15"/>
                      <a:pt x="36" y="16"/>
                    </a:cubicBezTo>
                    <a:cubicBezTo>
                      <a:pt x="38" y="17"/>
                      <a:pt x="34" y="15"/>
                      <a:pt x="37" y="19"/>
                    </a:cubicBezTo>
                    <a:cubicBezTo>
                      <a:pt x="35" y="21"/>
                      <a:pt x="33" y="20"/>
                      <a:pt x="33" y="22"/>
                    </a:cubicBezTo>
                    <a:cubicBezTo>
                      <a:pt x="32" y="23"/>
                      <a:pt x="31" y="23"/>
                      <a:pt x="31" y="24"/>
                    </a:cubicBezTo>
                    <a:cubicBezTo>
                      <a:pt x="31" y="28"/>
                      <a:pt x="32" y="24"/>
                      <a:pt x="30" y="25"/>
                    </a:cubicBezTo>
                    <a:cubicBezTo>
                      <a:pt x="28" y="26"/>
                      <a:pt x="30" y="25"/>
                      <a:pt x="26" y="25"/>
                    </a:cubicBezTo>
                    <a:cubicBezTo>
                      <a:pt x="24" y="25"/>
                      <a:pt x="24" y="24"/>
                      <a:pt x="23" y="25"/>
                    </a:cubicBezTo>
                    <a:cubicBezTo>
                      <a:pt x="22" y="26"/>
                      <a:pt x="19" y="25"/>
                      <a:pt x="14" y="26"/>
                    </a:cubicBezTo>
                    <a:cubicBezTo>
                      <a:pt x="13" y="26"/>
                      <a:pt x="12" y="28"/>
                      <a:pt x="13" y="29"/>
                    </a:cubicBezTo>
                    <a:cubicBezTo>
                      <a:pt x="14" y="30"/>
                      <a:pt x="13" y="30"/>
                      <a:pt x="13" y="32"/>
                    </a:cubicBezTo>
                    <a:cubicBezTo>
                      <a:pt x="14" y="34"/>
                      <a:pt x="15" y="34"/>
                      <a:pt x="14" y="35"/>
                    </a:cubicBezTo>
                    <a:cubicBezTo>
                      <a:pt x="12" y="34"/>
                      <a:pt x="12" y="33"/>
                      <a:pt x="11" y="33"/>
                    </a:cubicBezTo>
                    <a:cubicBezTo>
                      <a:pt x="10" y="34"/>
                      <a:pt x="9" y="33"/>
                      <a:pt x="7" y="33"/>
                    </a:cubicBezTo>
                    <a:cubicBezTo>
                      <a:pt x="5" y="34"/>
                      <a:pt x="4" y="34"/>
                      <a:pt x="4" y="34"/>
                    </a:cubicBezTo>
                    <a:cubicBezTo>
                      <a:pt x="2" y="32"/>
                      <a:pt x="4" y="31"/>
                      <a:pt x="1" y="30"/>
                    </a:cubicBezTo>
                    <a:cubicBezTo>
                      <a:pt x="1" y="22"/>
                      <a:pt x="3" y="25"/>
                      <a:pt x="3" y="22"/>
                    </a:cubicBezTo>
                    <a:cubicBezTo>
                      <a:pt x="3" y="21"/>
                      <a:pt x="0" y="22"/>
                      <a:pt x="3" y="20"/>
                    </a:cubicBezTo>
                    <a:cubicBezTo>
                      <a:pt x="6" y="18"/>
                      <a:pt x="9" y="16"/>
                      <a:pt x="8" y="15"/>
                    </a:cubicBezTo>
                    <a:cubicBezTo>
                      <a:pt x="7" y="13"/>
                      <a:pt x="11" y="14"/>
                      <a:pt x="9" y="12"/>
                    </a:cubicBezTo>
                    <a:cubicBezTo>
                      <a:pt x="9" y="11"/>
                      <a:pt x="10" y="7"/>
                      <a:pt x="13" y="8"/>
                    </a:cubicBezTo>
                    <a:cubicBezTo>
                      <a:pt x="15" y="9"/>
                      <a:pt x="18" y="7"/>
                      <a:pt x="17" y="6"/>
                    </a:cubicBezTo>
                    <a:cubicBezTo>
                      <a:pt x="14" y="5"/>
                      <a:pt x="18" y="6"/>
                      <a:pt x="19" y="4"/>
                    </a:cubicBezTo>
                    <a:cubicBezTo>
                      <a:pt x="21" y="0"/>
                      <a:pt x="22" y="3"/>
                      <a:pt x="23" y="1"/>
                    </a:cubicBezTo>
                    <a:cubicBezTo>
                      <a:pt x="24" y="0"/>
                      <a:pt x="23" y="0"/>
                      <a:pt x="27"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7" name="Mali">
                <a:extLst>
                  <a:ext uri="{FF2B5EF4-FFF2-40B4-BE49-F238E27FC236}">
                    <a16:creationId xmlns:a16="http://schemas.microsoft.com/office/drawing/2014/main" id="{8F9D83BA-FEDE-4555-8799-0CA49C175B88}"/>
                  </a:ext>
                </a:extLst>
              </p:cNvPr>
              <p:cNvSpPr>
                <a:spLocks/>
              </p:cNvSpPr>
              <p:nvPr/>
            </p:nvSpPr>
            <p:spPr bwMode="auto">
              <a:xfrm>
                <a:off x="2570" y="1781"/>
                <a:ext cx="184" cy="224"/>
              </a:xfrm>
              <a:custGeom>
                <a:avLst/>
                <a:gdLst/>
                <a:ahLst/>
                <a:cxnLst>
                  <a:cxn ang="0">
                    <a:pos x="33" y="93"/>
                  </a:cxn>
                  <a:cxn ang="0">
                    <a:pos x="35" y="85"/>
                  </a:cxn>
                  <a:cxn ang="0">
                    <a:pos x="35" y="83"/>
                  </a:cxn>
                  <a:cxn ang="0">
                    <a:pos x="40" y="78"/>
                  </a:cxn>
                  <a:cxn ang="0">
                    <a:pos x="41" y="75"/>
                  </a:cxn>
                  <a:cxn ang="0">
                    <a:pos x="45" y="71"/>
                  </a:cxn>
                  <a:cxn ang="0">
                    <a:pos x="49" y="69"/>
                  </a:cxn>
                  <a:cxn ang="0">
                    <a:pos x="51" y="67"/>
                  </a:cxn>
                  <a:cxn ang="0">
                    <a:pos x="55" y="64"/>
                  </a:cxn>
                  <a:cxn ang="0">
                    <a:pos x="59" y="65"/>
                  </a:cxn>
                  <a:cxn ang="0">
                    <a:pos x="61" y="64"/>
                  </a:cxn>
                  <a:cxn ang="0">
                    <a:pos x="64" y="62"/>
                  </a:cxn>
                  <a:cxn ang="0">
                    <a:pos x="72" y="60"/>
                  </a:cxn>
                  <a:cxn ang="0">
                    <a:pos x="77" y="56"/>
                  </a:cxn>
                  <a:cxn ang="0">
                    <a:pos x="77" y="52"/>
                  </a:cxn>
                  <a:cxn ang="0">
                    <a:pos x="78" y="49"/>
                  </a:cxn>
                  <a:cxn ang="0">
                    <a:pos x="78" y="36"/>
                  </a:cxn>
                  <a:cxn ang="0">
                    <a:pos x="73" y="38"/>
                  </a:cxn>
                  <a:cxn ang="0">
                    <a:pos x="74" y="33"/>
                  </a:cxn>
                  <a:cxn ang="0">
                    <a:pos x="73" y="32"/>
                  </a:cxn>
                  <a:cxn ang="0">
                    <a:pos x="70" y="30"/>
                  </a:cxn>
                  <a:cxn ang="0">
                    <a:pos x="70" y="29"/>
                  </a:cxn>
                  <a:cxn ang="0">
                    <a:pos x="67" y="27"/>
                  </a:cxn>
                  <a:cxn ang="0">
                    <a:pos x="35" y="0"/>
                  </a:cxn>
                  <a:cxn ang="0">
                    <a:pos x="30" y="0"/>
                  </a:cxn>
                  <a:cxn ang="0">
                    <a:pos x="31" y="50"/>
                  </a:cxn>
                  <a:cxn ang="0">
                    <a:pos x="33" y="54"/>
                  </a:cxn>
                  <a:cxn ang="0">
                    <a:pos x="31" y="60"/>
                  </a:cxn>
                  <a:cxn ang="0">
                    <a:pos x="16" y="60"/>
                  </a:cxn>
                  <a:cxn ang="0">
                    <a:pos x="15" y="59"/>
                  </a:cxn>
                  <a:cxn ang="0">
                    <a:pos x="13" y="60"/>
                  </a:cxn>
                  <a:cxn ang="0">
                    <a:pos x="8" y="61"/>
                  </a:cxn>
                  <a:cxn ang="0">
                    <a:pos x="5" y="58"/>
                  </a:cxn>
                  <a:cxn ang="0">
                    <a:pos x="3" y="59"/>
                  </a:cxn>
                  <a:cxn ang="0">
                    <a:pos x="0" y="64"/>
                  </a:cxn>
                  <a:cxn ang="0">
                    <a:pos x="1" y="68"/>
                  </a:cxn>
                  <a:cxn ang="0">
                    <a:pos x="3" y="72"/>
                  </a:cxn>
                  <a:cxn ang="0">
                    <a:pos x="3" y="80"/>
                  </a:cxn>
                  <a:cxn ang="0">
                    <a:pos x="5" y="80"/>
                  </a:cxn>
                  <a:cxn ang="0">
                    <a:pos x="7" y="81"/>
                  </a:cxn>
                  <a:cxn ang="0">
                    <a:pos x="10" y="81"/>
                  </a:cxn>
                  <a:cxn ang="0">
                    <a:pos x="12" y="81"/>
                  </a:cxn>
                  <a:cxn ang="0">
                    <a:pos x="14" y="80"/>
                  </a:cxn>
                  <a:cxn ang="0">
                    <a:pos x="16" y="83"/>
                  </a:cxn>
                  <a:cxn ang="0">
                    <a:pos x="17" y="85"/>
                  </a:cxn>
                  <a:cxn ang="0">
                    <a:pos x="16" y="89"/>
                  </a:cxn>
                  <a:cxn ang="0">
                    <a:pos x="19" y="91"/>
                  </a:cxn>
                  <a:cxn ang="0">
                    <a:pos x="21" y="94"/>
                  </a:cxn>
                  <a:cxn ang="0">
                    <a:pos x="25" y="93"/>
                  </a:cxn>
                  <a:cxn ang="0">
                    <a:pos x="30" y="92"/>
                  </a:cxn>
                  <a:cxn ang="0">
                    <a:pos x="33" y="93"/>
                  </a:cxn>
                </a:cxnLst>
                <a:rect l="0" t="0" r="r" b="b"/>
                <a:pathLst>
                  <a:path w="78" h="95">
                    <a:moveTo>
                      <a:pt x="33" y="93"/>
                    </a:moveTo>
                    <a:cubicBezTo>
                      <a:pt x="33" y="85"/>
                      <a:pt x="35" y="88"/>
                      <a:pt x="35" y="85"/>
                    </a:cubicBezTo>
                    <a:cubicBezTo>
                      <a:pt x="35" y="84"/>
                      <a:pt x="32" y="85"/>
                      <a:pt x="35" y="83"/>
                    </a:cubicBezTo>
                    <a:cubicBezTo>
                      <a:pt x="38" y="81"/>
                      <a:pt x="41" y="79"/>
                      <a:pt x="40" y="78"/>
                    </a:cubicBezTo>
                    <a:cubicBezTo>
                      <a:pt x="39" y="76"/>
                      <a:pt x="43" y="77"/>
                      <a:pt x="41" y="75"/>
                    </a:cubicBezTo>
                    <a:cubicBezTo>
                      <a:pt x="41" y="74"/>
                      <a:pt x="42" y="70"/>
                      <a:pt x="45" y="71"/>
                    </a:cubicBezTo>
                    <a:cubicBezTo>
                      <a:pt x="47" y="72"/>
                      <a:pt x="50" y="70"/>
                      <a:pt x="49" y="69"/>
                    </a:cubicBezTo>
                    <a:cubicBezTo>
                      <a:pt x="46" y="68"/>
                      <a:pt x="50" y="69"/>
                      <a:pt x="51" y="67"/>
                    </a:cubicBezTo>
                    <a:cubicBezTo>
                      <a:pt x="53" y="63"/>
                      <a:pt x="54" y="66"/>
                      <a:pt x="55" y="64"/>
                    </a:cubicBezTo>
                    <a:cubicBezTo>
                      <a:pt x="56" y="63"/>
                      <a:pt x="55" y="63"/>
                      <a:pt x="59" y="65"/>
                    </a:cubicBezTo>
                    <a:cubicBezTo>
                      <a:pt x="60" y="65"/>
                      <a:pt x="60" y="65"/>
                      <a:pt x="61" y="64"/>
                    </a:cubicBezTo>
                    <a:cubicBezTo>
                      <a:pt x="61" y="63"/>
                      <a:pt x="63" y="65"/>
                      <a:pt x="64" y="62"/>
                    </a:cubicBezTo>
                    <a:cubicBezTo>
                      <a:pt x="66" y="59"/>
                      <a:pt x="69" y="62"/>
                      <a:pt x="72" y="60"/>
                    </a:cubicBezTo>
                    <a:cubicBezTo>
                      <a:pt x="73" y="58"/>
                      <a:pt x="76" y="58"/>
                      <a:pt x="77" y="56"/>
                    </a:cubicBezTo>
                    <a:cubicBezTo>
                      <a:pt x="77" y="55"/>
                      <a:pt x="77" y="56"/>
                      <a:pt x="77" y="52"/>
                    </a:cubicBezTo>
                    <a:cubicBezTo>
                      <a:pt x="77" y="49"/>
                      <a:pt x="78" y="52"/>
                      <a:pt x="78" y="49"/>
                    </a:cubicBezTo>
                    <a:cubicBezTo>
                      <a:pt x="78" y="47"/>
                      <a:pt x="78" y="39"/>
                      <a:pt x="78" y="36"/>
                    </a:cubicBezTo>
                    <a:cubicBezTo>
                      <a:pt x="74" y="38"/>
                      <a:pt x="73" y="39"/>
                      <a:pt x="73" y="38"/>
                    </a:cubicBezTo>
                    <a:cubicBezTo>
                      <a:pt x="73" y="37"/>
                      <a:pt x="75" y="34"/>
                      <a:pt x="74" y="33"/>
                    </a:cubicBezTo>
                    <a:cubicBezTo>
                      <a:pt x="74" y="32"/>
                      <a:pt x="74" y="33"/>
                      <a:pt x="73" y="32"/>
                    </a:cubicBezTo>
                    <a:cubicBezTo>
                      <a:pt x="72" y="30"/>
                      <a:pt x="71" y="31"/>
                      <a:pt x="70" y="30"/>
                    </a:cubicBezTo>
                    <a:cubicBezTo>
                      <a:pt x="70" y="29"/>
                      <a:pt x="71" y="30"/>
                      <a:pt x="70" y="29"/>
                    </a:cubicBezTo>
                    <a:cubicBezTo>
                      <a:pt x="69" y="28"/>
                      <a:pt x="69" y="29"/>
                      <a:pt x="67" y="27"/>
                    </a:cubicBezTo>
                    <a:cubicBezTo>
                      <a:pt x="65" y="25"/>
                      <a:pt x="35" y="0"/>
                      <a:pt x="35" y="0"/>
                    </a:cubicBezTo>
                    <a:cubicBezTo>
                      <a:pt x="30" y="0"/>
                      <a:pt x="30" y="0"/>
                      <a:pt x="30" y="0"/>
                    </a:cubicBezTo>
                    <a:cubicBezTo>
                      <a:pt x="30" y="0"/>
                      <a:pt x="30" y="45"/>
                      <a:pt x="31" y="50"/>
                    </a:cubicBezTo>
                    <a:cubicBezTo>
                      <a:pt x="31" y="53"/>
                      <a:pt x="32" y="53"/>
                      <a:pt x="33" y="54"/>
                    </a:cubicBezTo>
                    <a:cubicBezTo>
                      <a:pt x="31" y="60"/>
                      <a:pt x="31" y="60"/>
                      <a:pt x="31" y="60"/>
                    </a:cubicBezTo>
                    <a:cubicBezTo>
                      <a:pt x="31" y="60"/>
                      <a:pt x="17" y="60"/>
                      <a:pt x="16" y="60"/>
                    </a:cubicBezTo>
                    <a:cubicBezTo>
                      <a:pt x="14" y="60"/>
                      <a:pt x="16" y="59"/>
                      <a:pt x="15" y="59"/>
                    </a:cubicBezTo>
                    <a:cubicBezTo>
                      <a:pt x="13" y="59"/>
                      <a:pt x="14" y="60"/>
                      <a:pt x="13" y="60"/>
                    </a:cubicBezTo>
                    <a:cubicBezTo>
                      <a:pt x="11" y="60"/>
                      <a:pt x="9" y="60"/>
                      <a:pt x="8" y="61"/>
                    </a:cubicBezTo>
                    <a:cubicBezTo>
                      <a:pt x="6" y="60"/>
                      <a:pt x="6" y="58"/>
                      <a:pt x="5" y="58"/>
                    </a:cubicBezTo>
                    <a:cubicBezTo>
                      <a:pt x="4" y="58"/>
                      <a:pt x="4" y="59"/>
                      <a:pt x="3" y="59"/>
                    </a:cubicBezTo>
                    <a:cubicBezTo>
                      <a:pt x="2" y="59"/>
                      <a:pt x="2" y="63"/>
                      <a:pt x="0" y="64"/>
                    </a:cubicBezTo>
                    <a:cubicBezTo>
                      <a:pt x="0" y="66"/>
                      <a:pt x="2" y="64"/>
                      <a:pt x="1" y="68"/>
                    </a:cubicBezTo>
                    <a:cubicBezTo>
                      <a:pt x="0" y="70"/>
                      <a:pt x="2" y="74"/>
                      <a:pt x="3" y="72"/>
                    </a:cubicBezTo>
                    <a:cubicBezTo>
                      <a:pt x="5" y="74"/>
                      <a:pt x="4" y="78"/>
                      <a:pt x="3" y="80"/>
                    </a:cubicBezTo>
                    <a:cubicBezTo>
                      <a:pt x="3" y="81"/>
                      <a:pt x="4" y="81"/>
                      <a:pt x="5" y="80"/>
                    </a:cubicBezTo>
                    <a:cubicBezTo>
                      <a:pt x="6" y="83"/>
                      <a:pt x="6" y="81"/>
                      <a:pt x="7" y="81"/>
                    </a:cubicBezTo>
                    <a:cubicBezTo>
                      <a:pt x="8" y="81"/>
                      <a:pt x="8" y="83"/>
                      <a:pt x="10" y="81"/>
                    </a:cubicBezTo>
                    <a:cubicBezTo>
                      <a:pt x="11" y="80"/>
                      <a:pt x="10" y="83"/>
                      <a:pt x="12" y="81"/>
                    </a:cubicBezTo>
                    <a:cubicBezTo>
                      <a:pt x="13" y="80"/>
                      <a:pt x="12" y="79"/>
                      <a:pt x="14" y="80"/>
                    </a:cubicBezTo>
                    <a:cubicBezTo>
                      <a:pt x="16" y="81"/>
                      <a:pt x="15" y="81"/>
                      <a:pt x="16" y="83"/>
                    </a:cubicBezTo>
                    <a:cubicBezTo>
                      <a:pt x="17" y="84"/>
                      <a:pt x="15" y="84"/>
                      <a:pt x="17" y="85"/>
                    </a:cubicBezTo>
                    <a:cubicBezTo>
                      <a:pt x="19" y="86"/>
                      <a:pt x="18" y="86"/>
                      <a:pt x="16" y="89"/>
                    </a:cubicBezTo>
                    <a:cubicBezTo>
                      <a:pt x="19" y="88"/>
                      <a:pt x="19" y="88"/>
                      <a:pt x="19" y="91"/>
                    </a:cubicBezTo>
                    <a:cubicBezTo>
                      <a:pt x="19" y="94"/>
                      <a:pt x="21" y="93"/>
                      <a:pt x="21" y="94"/>
                    </a:cubicBezTo>
                    <a:cubicBezTo>
                      <a:pt x="24" y="90"/>
                      <a:pt x="23" y="95"/>
                      <a:pt x="25" y="93"/>
                    </a:cubicBezTo>
                    <a:cubicBezTo>
                      <a:pt x="28" y="89"/>
                      <a:pt x="28" y="94"/>
                      <a:pt x="30" y="92"/>
                    </a:cubicBezTo>
                    <a:cubicBezTo>
                      <a:pt x="31" y="91"/>
                      <a:pt x="32" y="92"/>
                      <a:pt x="33" y="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8" name="Nigeria">
                <a:extLst>
                  <a:ext uri="{FF2B5EF4-FFF2-40B4-BE49-F238E27FC236}">
                    <a16:creationId xmlns:a16="http://schemas.microsoft.com/office/drawing/2014/main" id="{9A99C5D4-3DFE-47AE-8E59-EBE9C710926C}"/>
                  </a:ext>
                </a:extLst>
              </p:cNvPr>
              <p:cNvSpPr>
                <a:spLocks/>
              </p:cNvSpPr>
              <p:nvPr/>
            </p:nvSpPr>
            <p:spPr bwMode="auto">
              <a:xfrm>
                <a:off x="2740" y="1942"/>
                <a:ext cx="132" cy="155"/>
              </a:xfrm>
              <a:custGeom>
                <a:avLst/>
                <a:gdLst/>
                <a:ahLst/>
                <a:cxnLst>
                  <a:cxn ang="0">
                    <a:pos x="49" y="2"/>
                  </a:cxn>
                  <a:cxn ang="0">
                    <a:pos x="52" y="7"/>
                  </a:cxn>
                  <a:cxn ang="0">
                    <a:pos x="54" y="10"/>
                  </a:cxn>
                  <a:cxn ang="0">
                    <a:pos x="54" y="14"/>
                  </a:cxn>
                  <a:cxn ang="0">
                    <a:pos x="51" y="20"/>
                  </a:cxn>
                  <a:cxn ang="0">
                    <a:pos x="49" y="29"/>
                  </a:cxn>
                  <a:cxn ang="0">
                    <a:pos x="47" y="31"/>
                  </a:cxn>
                  <a:cxn ang="0">
                    <a:pos x="48" y="33"/>
                  </a:cxn>
                  <a:cxn ang="0">
                    <a:pos x="46" y="36"/>
                  </a:cxn>
                  <a:cxn ang="0">
                    <a:pos x="44" y="40"/>
                  </a:cxn>
                  <a:cxn ang="0">
                    <a:pos x="43" y="44"/>
                  </a:cxn>
                  <a:cxn ang="0">
                    <a:pos x="41" y="48"/>
                  </a:cxn>
                  <a:cxn ang="0">
                    <a:pos x="39" y="50"/>
                  </a:cxn>
                  <a:cxn ang="0">
                    <a:pos x="37" y="49"/>
                  </a:cxn>
                  <a:cxn ang="0">
                    <a:pos x="34" y="48"/>
                  </a:cxn>
                  <a:cxn ang="0">
                    <a:pos x="30" y="52"/>
                  </a:cxn>
                  <a:cxn ang="0">
                    <a:pos x="28" y="58"/>
                  </a:cxn>
                  <a:cxn ang="0">
                    <a:pos x="27" y="64"/>
                  </a:cxn>
                  <a:cxn ang="0">
                    <a:pos x="25" y="62"/>
                  </a:cxn>
                  <a:cxn ang="0">
                    <a:pos x="23" y="63"/>
                  </a:cxn>
                  <a:cxn ang="0">
                    <a:pos x="21" y="63"/>
                  </a:cxn>
                  <a:cxn ang="0">
                    <a:pos x="20" y="65"/>
                  </a:cxn>
                  <a:cxn ang="0">
                    <a:pos x="19" y="65"/>
                  </a:cxn>
                  <a:cxn ang="0">
                    <a:pos x="17" y="65"/>
                  </a:cxn>
                  <a:cxn ang="0">
                    <a:pos x="13" y="63"/>
                  </a:cxn>
                  <a:cxn ang="0">
                    <a:pos x="12" y="61"/>
                  </a:cxn>
                  <a:cxn ang="0">
                    <a:pos x="13" y="60"/>
                  </a:cxn>
                  <a:cxn ang="0">
                    <a:pos x="14" y="59"/>
                  </a:cxn>
                  <a:cxn ang="0">
                    <a:pos x="12" y="60"/>
                  </a:cxn>
                  <a:cxn ang="0">
                    <a:pos x="11" y="58"/>
                  </a:cxn>
                  <a:cxn ang="0">
                    <a:pos x="12" y="57"/>
                  </a:cxn>
                  <a:cxn ang="0">
                    <a:pos x="11" y="56"/>
                  </a:cxn>
                  <a:cxn ang="0">
                    <a:pos x="6" y="53"/>
                  </a:cxn>
                  <a:cxn ang="0">
                    <a:pos x="4" y="52"/>
                  </a:cxn>
                  <a:cxn ang="0">
                    <a:pos x="1" y="53"/>
                  </a:cxn>
                  <a:cxn ang="0">
                    <a:pos x="0" y="43"/>
                  </a:cxn>
                  <a:cxn ang="0">
                    <a:pos x="0" y="35"/>
                  </a:cxn>
                  <a:cxn ang="0">
                    <a:pos x="1" y="32"/>
                  </a:cxn>
                  <a:cxn ang="0">
                    <a:pos x="2" y="30"/>
                  </a:cxn>
                  <a:cxn ang="0">
                    <a:pos x="3" y="26"/>
                  </a:cxn>
                  <a:cxn ang="0">
                    <a:pos x="4" y="25"/>
                  </a:cxn>
                  <a:cxn ang="0">
                    <a:pos x="4" y="21"/>
                  </a:cxn>
                  <a:cxn ang="0">
                    <a:pos x="3" y="17"/>
                  </a:cxn>
                  <a:cxn ang="0">
                    <a:pos x="3" y="15"/>
                  </a:cxn>
                  <a:cxn ang="0">
                    <a:pos x="4" y="8"/>
                  </a:cxn>
                  <a:cxn ang="0">
                    <a:pos x="8" y="2"/>
                  </a:cxn>
                  <a:cxn ang="0">
                    <a:pos x="11" y="2"/>
                  </a:cxn>
                  <a:cxn ang="0">
                    <a:pos x="15" y="2"/>
                  </a:cxn>
                  <a:cxn ang="0">
                    <a:pos x="18" y="4"/>
                  </a:cxn>
                  <a:cxn ang="0">
                    <a:pos x="21" y="5"/>
                  </a:cxn>
                  <a:cxn ang="0">
                    <a:pos x="24" y="6"/>
                  </a:cxn>
                  <a:cxn ang="0">
                    <a:pos x="33" y="6"/>
                  </a:cxn>
                  <a:cxn ang="0">
                    <a:pos x="44" y="4"/>
                  </a:cxn>
                  <a:cxn ang="0">
                    <a:pos x="49" y="2"/>
                  </a:cxn>
                </a:cxnLst>
                <a:rect l="0" t="0" r="r" b="b"/>
                <a:pathLst>
                  <a:path w="56" h="66">
                    <a:moveTo>
                      <a:pt x="49" y="2"/>
                    </a:moveTo>
                    <a:cubicBezTo>
                      <a:pt x="50" y="8"/>
                      <a:pt x="53" y="6"/>
                      <a:pt x="52" y="7"/>
                    </a:cubicBezTo>
                    <a:cubicBezTo>
                      <a:pt x="52" y="8"/>
                      <a:pt x="52" y="10"/>
                      <a:pt x="54" y="10"/>
                    </a:cubicBezTo>
                    <a:cubicBezTo>
                      <a:pt x="53" y="13"/>
                      <a:pt x="56" y="10"/>
                      <a:pt x="54" y="14"/>
                    </a:cubicBezTo>
                    <a:cubicBezTo>
                      <a:pt x="53" y="19"/>
                      <a:pt x="53" y="15"/>
                      <a:pt x="51" y="20"/>
                    </a:cubicBezTo>
                    <a:cubicBezTo>
                      <a:pt x="47" y="31"/>
                      <a:pt x="49" y="28"/>
                      <a:pt x="49" y="29"/>
                    </a:cubicBezTo>
                    <a:cubicBezTo>
                      <a:pt x="48" y="31"/>
                      <a:pt x="48" y="29"/>
                      <a:pt x="47" y="31"/>
                    </a:cubicBezTo>
                    <a:cubicBezTo>
                      <a:pt x="47" y="32"/>
                      <a:pt x="48" y="31"/>
                      <a:pt x="48" y="33"/>
                    </a:cubicBezTo>
                    <a:cubicBezTo>
                      <a:pt x="47" y="36"/>
                      <a:pt x="46" y="33"/>
                      <a:pt x="46" y="36"/>
                    </a:cubicBezTo>
                    <a:cubicBezTo>
                      <a:pt x="46" y="38"/>
                      <a:pt x="44" y="38"/>
                      <a:pt x="44" y="40"/>
                    </a:cubicBezTo>
                    <a:cubicBezTo>
                      <a:pt x="43" y="42"/>
                      <a:pt x="46" y="40"/>
                      <a:pt x="43" y="44"/>
                    </a:cubicBezTo>
                    <a:cubicBezTo>
                      <a:pt x="40" y="48"/>
                      <a:pt x="42" y="48"/>
                      <a:pt x="41" y="48"/>
                    </a:cubicBezTo>
                    <a:cubicBezTo>
                      <a:pt x="39" y="49"/>
                      <a:pt x="40" y="51"/>
                      <a:pt x="39" y="50"/>
                    </a:cubicBezTo>
                    <a:cubicBezTo>
                      <a:pt x="37" y="50"/>
                      <a:pt x="39" y="48"/>
                      <a:pt x="37" y="49"/>
                    </a:cubicBezTo>
                    <a:cubicBezTo>
                      <a:pt x="35" y="49"/>
                      <a:pt x="37" y="47"/>
                      <a:pt x="34" y="48"/>
                    </a:cubicBezTo>
                    <a:cubicBezTo>
                      <a:pt x="31" y="48"/>
                      <a:pt x="32" y="50"/>
                      <a:pt x="30" y="52"/>
                    </a:cubicBezTo>
                    <a:cubicBezTo>
                      <a:pt x="26" y="57"/>
                      <a:pt x="30" y="57"/>
                      <a:pt x="28" y="58"/>
                    </a:cubicBezTo>
                    <a:cubicBezTo>
                      <a:pt x="26" y="60"/>
                      <a:pt x="27" y="61"/>
                      <a:pt x="27" y="64"/>
                    </a:cubicBezTo>
                    <a:cubicBezTo>
                      <a:pt x="26" y="63"/>
                      <a:pt x="25" y="63"/>
                      <a:pt x="25" y="62"/>
                    </a:cubicBezTo>
                    <a:cubicBezTo>
                      <a:pt x="26" y="64"/>
                      <a:pt x="25" y="64"/>
                      <a:pt x="23" y="63"/>
                    </a:cubicBezTo>
                    <a:cubicBezTo>
                      <a:pt x="24" y="64"/>
                      <a:pt x="22" y="65"/>
                      <a:pt x="21" y="63"/>
                    </a:cubicBezTo>
                    <a:cubicBezTo>
                      <a:pt x="20" y="64"/>
                      <a:pt x="21" y="64"/>
                      <a:pt x="20" y="65"/>
                    </a:cubicBezTo>
                    <a:cubicBezTo>
                      <a:pt x="19" y="65"/>
                      <a:pt x="20" y="64"/>
                      <a:pt x="19" y="65"/>
                    </a:cubicBezTo>
                    <a:cubicBezTo>
                      <a:pt x="18" y="66"/>
                      <a:pt x="18" y="64"/>
                      <a:pt x="17" y="65"/>
                    </a:cubicBezTo>
                    <a:cubicBezTo>
                      <a:pt x="17" y="65"/>
                      <a:pt x="15" y="64"/>
                      <a:pt x="13" y="63"/>
                    </a:cubicBezTo>
                    <a:cubicBezTo>
                      <a:pt x="12" y="62"/>
                      <a:pt x="13" y="62"/>
                      <a:pt x="12" y="61"/>
                    </a:cubicBezTo>
                    <a:cubicBezTo>
                      <a:pt x="11" y="60"/>
                      <a:pt x="12" y="61"/>
                      <a:pt x="13" y="60"/>
                    </a:cubicBezTo>
                    <a:cubicBezTo>
                      <a:pt x="13" y="60"/>
                      <a:pt x="12" y="59"/>
                      <a:pt x="14" y="59"/>
                    </a:cubicBezTo>
                    <a:cubicBezTo>
                      <a:pt x="12" y="58"/>
                      <a:pt x="13" y="59"/>
                      <a:pt x="12" y="60"/>
                    </a:cubicBezTo>
                    <a:cubicBezTo>
                      <a:pt x="11" y="60"/>
                      <a:pt x="12" y="58"/>
                      <a:pt x="11" y="58"/>
                    </a:cubicBezTo>
                    <a:cubicBezTo>
                      <a:pt x="11" y="58"/>
                      <a:pt x="12" y="57"/>
                      <a:pt x="12" y="57"/>
                    </a:cubicBezTo>
                    <a:cubicBezTo>
                      <a:pt x="12" y="57"/>
                      <a:pt x="11" y="58"/>
                      <a:pt x="11" y="56"/>
                    </a:cubicBezTo>
                    <a:cubicBezTo>
                      <a:pt x="12" y="55"/>
                      <a:pt x="9" y="53"/>
                      <a:pt x="6" y="53"/>
                    </a:cubicBezTo>
                    <a:cubicBezTo>
                      <a:pt x="5" y="53"/>
                      <a:pt x="2" y="53"/>
                      <a:pt x="4" y="52"/>
                    </a:cubicBezTo>
                    <a:cubicBezTo>
                      <a:pt x="1" y="52"/>
                      <a:pt x="4" y="53"/>
                      <a:pt x="1" y="53"/>
                    </a:cubicBezTo>
                    <a:cubicBezTo>
                      <a:pt x="0" y="47"/>
                      <a:pt x="1" y="44"/>
                      <a:pt x="0" y="43"/>
                    </a:cubicBezTo>
                    <a:cubicBezTo>
                      <a:pt x="1" y="43"/>
                      <a:pt x="0" y="40"/>
                      <a:pt x="0" y="35"/>
                    </a:cubicBezTo>
                    <a:cubicBezTo>
                      <a:pt x="2" y="34"/>
                      <a:pt x="0" y="33"/>
                      <a:pt x="1" y="32"/>
                    </a:cubicBezTo>
                    <a:cubicBezTo>
                      <a:pt x="2" y="31"/>
                      <a:pt x="1" y="30"/>
                      <a:pt x="2" y="30"/>
                    </a:cubicBezTo>
                    <a:cubicBezTo>
                      <a:pt x="4" y="29"/>
                      <a:pt x="4" y="27"/>
                      <a:pt x="3" y="26"/>
                    </a:cubicBezTo>
                    <a:cubicBezTo>
                      <a:pt x="3" y="26"/>
                      <a:pt x="3" y="25"/>
                      <a:pt x="4" y="25"/>
                    </a:cubicBezTo>
                    <a:cubicBezTo>
                      <a:pt x="5" y="25"/>
                      <a:pt x="5" y="23"/>
                      <a:pt x="4" y="21"/>
                    </a:cubicBezTo>
                    <a:cubicBezTo>
                      <a:pt x="3" y="20"/>
                      <a:pt x="4" y="18"/>
                      <a:pt x="3" y="17"/>
                    </a:cubicBezTo>
                    <a:cubicBezTo>
                      <a:pt x="3" y="17"/>
                      <a:pt x="3" y="17"/>
                      <a:pt x="3" y="15"/>
                    </a:cubicBezTo>
                    <a:cubicBezTo>
                      <a:pt x="4" y="13"/>
                      <a:pt x="2" y="10"/>
                      <a:pt x="4" y="8"/>
                    </a:cubicBezTo>
                    <a:cubicBezTo>
                      <a:pt x="6" y="5"/>
                      <a:pt x="5" y="5"/>
                      <a:pt x="8" y="2"/>
                    </a:cubicBezTo>
                    <a:cubicBezTo>
                      <a:pt x="10" y="0"/>
                      <a:pt x="11" y="1"/>
                      <a:pt x="11" y="2"/>
                    </a:cubicBezTo>
                    <a:cubicBezTo>
                      <a:pt x="12" y="3"/>
                      <a:pt x="13" y="0"/>
                      <a:pt x="15" y="2"/>
                    </a:cubicBezTo>
                    <a:cubicBezTo>
                      <a:pt x="17" y="3"/>
                      <a:pt x="16" y="1"/>
                      <a:pt x="18" y="4"/>
                    </a:cubicBezTo>
                    <a:cubicBezTo>
                      <a:pt x="19" y="7"/>
                      <a:pt x="19" y="4"/>
                      <a:pt x="21" y="5"/>
                    </a:cubicBezTo>
                    <a:cubicBezTo>
                      <a:pt x="22" y="6"/>
                      <a:pt x="21" y="3"/>
                      <a:pt x="24" y="6"/>
                    </a:cubicBezTo>
                    <a:cubicBezTo>
                      <a:pt x="24" y="6"/>
                      <a:pt x="32" y="9"/>
                      <a:pt x="33" y="6"/>
                    </a:cubicBezTo>
                    <a:cubicBezTo>
                      <a:pt x="34" y="4"/>
                      <a:pt x="40" y="3"/>
                      <a:pt x="44" y="4"/>
                    </a:cubicBezTo>
                    <a:cubicBezTo>
                      <a:pt x="49" y="6"/>
                      <a:pt x="44" y="3"/>
                      <a:pt x="49"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9" name="Chad">
                <a:extLst>
                  <a:ext uri="{FF2B5EF4-FFF2-40B4-BE49-F238E27FC236}">
                    <a16:creationId xmlns:a16="http://schemas.microsoft.com/office/drawing/2014/main" id="{2B9BBBBC-ECB9-425F-B8E9-7C3C502DDD24}"/>
                  </a:ext>
                </a:extLst>
              </p:cNvPr>
              <p:cNvSpPr>
                <a:spLocks/>
              </p:cNvSpPr>
              <p:nvPr/>
            </p:nvSpPr>
            <p:spPr bwMode="auto">
              <a:xfrm>
                <a:off x="2858" y="1781"/>
                <a:ext cx="114" cy="265"/>
              </a:xfrm>
              <a:custGeom>
                <a:avLst/>
                <a:gdLst/>
                <a:ahLst/>
                <a:cxnLst>
                  <a:cxn ang="0">
                    <a:pos x="45" y="87"/>
                  </a:cxn>
                  <a:cxn ang="0">
                    <a:pos x="44" y="85"/>
                  </a:cxn>
                  <a:cxn ang="0">
                    <a:pos x="43" y="79"/>
                  </a:cxn>
                  <a:cxn ang="0">
                    <a:pos x="42" y="77"/>
                  </a:cxn>
                  <a:cxn ang="0">
                    <a:pos x="38" y="76"/>
                  </a:cxn>
                  <a:cxn ang="0">
                    <a:pos x="40" y="69"/>
                  </a:cxn>
                  <a:cxn ang="0">
                    <a:pos x="41" y="66"/>
                  </a:cxn>
                  <a:cxn ang="0">
                    <a:pos x="41" y="63"/>
                  </a:cxn>
                  <a:cxn ang="0">
                    <a:pos x="44" y="56"/>
                  </a:cxn>
                  <a:cxn ang="0">
                    <a:pos x="48" y="55"/>
                  </a:cxn>
                  <a:cxn ang="0">
                    <a:pos x="47" y="30"/>
                  </a:cxn>
                  <a:cxn ang="0">
                    <a:pos x="15" y="3"/>
                  </a:cxn>
                  <a:cxn ang="0">
                    <a:pos x="11" y="1"/>
                  </a:cxn>
                  <a:cxn ang="0">
                    <a:pos x="5" y="5"/>
                  </a:cxn>
                  <a:cxn ang="0">
                    <a:pos x="6" y="17"/>
                  </a:cxn>
                  <a:cxn ang="0">
                    <a:pos x="7" y="22"/>
                  </a:cxn>
                  <a:cxn ang="0">
                    <a:pos x="11" y="27"/>
                  </a:cxn>
                  <a:cxn ang="0">
                    <a:pos x="8" y="32"/>
                  </a:cxn>
                  <a:cxn ang="0">
                    <a:pos x="8" y="47"/>
                  </a:cxn>
                  <a:cxn ang="0">
                    <a:pos x="5" y="58"/>
                  </a:cxn>
                  <a:cxn ang="0">
                    <a:pos x="2" y="63"/>
                  </a:cxn>
                  <a:cxn ang="0">
                    <a:pos x="1" y="67"/>
                  </a:cxn>
                  <a:cxn ang="0">
                    <a:pos x="3" y="69"/>
                  </a:cxn>
                  <a:cxn ang="0">
                    <a:pos x="5" y="72"/>
                  </a:cxn>
                  <a:cxn ang="0">
                    <a:pos x="10" y="76"/>
                  </a:cxn>
                  <a:cxn ang="0">
                    <a:pos x="6" y="77"/>
                  </a:cxn>
                  <a:cxn ang="0">
                    <a:pos x="6" y="85"/>
                  </a:cxn>
                  <a:cxn ang="0">
                    <a:pos x="10" y="94"/>
                  </a:cxn>
                  <a:cxn ang="0">
                    <a:pos x="8" y="94"/>
                  </a:cxn>
                  <a:cxn ang="0">
                    <a:pos x="5" y="95"/>
                  </a:cxn>
                  <a:cxn ang="0">
                    <a:pos x="3" y="97"/>
                  </a:cxn>
                  <a:cxn ang="0">
                    <a:pos x="7" y="104"/>
                  </a:cxn>
                  <a:cxn ang="0">
                    <a:pos x="10" y="112"/>
                  </a:cxn>
                  <a:cxn ang="0">
                    <a:pos x="14" y="111"/>
                  </a:cxn>
                  <a:cxn ang="0">
                    <a:pos x="24" y="106"/>
                  </a:cxn>
                  <a:cxn ang="0">
                    <a:pos x="27" y="104"/>
                  </a:cxn>
                  <a:cxn ang="0">
                    <a:pos x="26" y="101"/>
                  </a:cxn>
                  <a:cxn ang="0">
                    <a:pos x="30" y="100"/>
                  </a:cxn>
                  <a:cxn ang="0">
                    <a:pos x="36" y="97"/>
                  </a:cxn>
                  <a:cxn ang="0">
                    <a:pos x="38" y="94"/>
                  </a:cxn>
                  <a:cxn ang="0">
                    <a:pos x="41" y="89"/>
                  </a:cxn>
                  <a:cxn ang="0">
                    <a:pos x="45" y="87"/>
                  </a:cxn>
                </a:cxnLst>
                <a:rect l="0" t="0" r="r" b="b"/>
                <a:pathLst>
                  <a:path w="48" h="112">
                    <a:moveTo>
                      <a:pt x="45" y="87"/>
                    </a:moveTo>
                    <a:cubicBezTo>
                      <a:pt x="45" y="86"/>
                      <a:pt x="46" y="86"/>
                      <a:pt x="44" y="85"/>
                    </a:cubicBezTo>
                    <a:cubicBezTo>
                      <a:pt x="43" y="84"/>
                      <a:pt x="44" y="82"/>
                      <a:pt x="43" y="79"/>
                    </a:cubicBezTo>
                    <a:cubicBezTo>
                      <a:pt x="41" y="76"/>
                      <a:pt x="43" y="78"/>
                      <a:pt x="42" y="77"/>
                    </a:cubicBezTo>
                    <a:cubicBezTo>
                      <a:pt x="41" y="74"/>
                      <a:pt x="39" y="78"/>
                      <a:pt x="38" y="76"/>
                    </a:cubicBezTo>
                    <a:cubicBezTo>
                      <a:pt x="37" y="71"/>
                      <a:pt x="40" y="71"/>
                      <a:pt x="40" y="69"/>
                    </a:cubicBezTo>
                    <a:cubicBezTo>
                      <a:pt x="40" y="68"/>
                      <a:pt x="42" y="67"/>
                      <a:pt x="41" y="66"/>
                    </a:cubicBezTo>
                    <a:cubicBezTo>
                      <a:pt x="39" y="64"/>
                      <a:pt x="41" y="65"/>
                      <a:pt x="41" y="63"/>
                    </a:cubicBezTo>
                    <a:cubicBezTo>
                      <a:pt x="41" y="60"/>
                      <a:pt x="42" y="58"/>
                      <a:pt x="44" y="56"/>
                    </a:cubicBezTo>
                    <a:cubicBezTo>
                      <a:pt x="46" y="54"/>
                      <a:pt x="45" y="57"/>
                      <a:pt x="48" y="55"/>
                    </a:cubicBezTo>
                    <a:cubicBezTo>
                      <a:pt x="47" y="30"/>
                      <a:pt x="47" y="30"/>
                      <a:pt x="47" y="30"/>
                    </a:cubicBezTo>
                    <a:cubicBezTo>
                      <a:pt x="47" y="30"/>
                      <a:pt x="17" y="4"/>
                      <a:pt x="15" y="3"/>
                    </a:cubicBezTo>
                    <a:cubicBezTo>
                      <a:pt x="13" y="1"/>
                      <a:pt x="13" y="0"/>
                      <a:pt x="11" y="1"/>
                    </a:cubicBezTo>
                    <a:cubicBezTo>
                      <a:pt x="9" y="3"/>
                      <a:pt x="5" y="5"/>
                      <a:pt x="5" y="5"/>
                    </a:cubicBezTo>
                    <a:cubicBezTo>
                      <a:pt x="7" y="14"/>
                      <a:pt x="6" y="16"/>
                      <a:pt x="6" y="17"/>
                    </a:cubicBezTo>
                    <a:cubicBezTo>
                      <a:pt x="6" y="19"/>
                      <a:pt x="7" y="19"/>
                      <a:pt x="7" y="22"/>
                    </a:cubicBezTo>
                    <a:cubicBezTo>
                      <a:pt x="7" y="26"/>
                      <a:pt x="10" y="25"/>
                      <a:pt x="11" y="27"/>
                    </a:cubicBezTo>
                    <a:cubicBezTo>
                      <a:pt x="11" y="29"/>
                      <a:pt x="8" y="29"/>
                      <a:pt x="8" y="32"/>
                    </a:cubicBezTo>
                    <a:cubicBezTo>
                      <a:pt x="8" y="35"/>
                      <a:pt x="8" y="44"/>
                      <a:pt x="8" y="47"/>
                    </a:cubicBezTo>
                    <a:cubicBezTo>
                      <a:pt x="8" y="50"/>
                      <a:pt x="7" y="54"/>
                      <a:pt x="5" y="58"/>
                    </a:cubicBezTo>
                    <a:cubicBezTo>
                      <a:pt x="3" y="62"/>
                      <a:pt x="2" y="60"/>
                      <a:pt x="2" y="63"/>
                    </a:cubicBezTo>
                    <a:cubicBezTo>
                      <a:pt x="1" y="65"/>
                      <a:pt x="0" y="64"/>
                      <a:pt x="1" y="67"/>
                    </a:cubicBezTo>
                    <a:cubicBezTo>
                      <a:pt x="3" y="68"/>
                      <a:pt x="2" y="68"/>
                      <a:pt x="3" y="69"/>
                    </a:cubicBezTo>
                    <a:cubicBezTo>
                      <a:pt x="6" y="69"/>
                      <a:pt x="2" y="72"/>
                      <a:pt x="5" y="72"/>
                    </a:cubicBezTo>
                    <a:cubicBezTo>
                      <a:pt x="12" y="73"/>
                      <a:pt x="5" y="75"/>
                      <a:pt x="10" y="76"/>
                    </a:cubicBezTo>
                    <a:cubicBezTo>
                      <a:pt x="8" y="77"/>
                      <a:pt x="9" y="75"/>
                      <a:pt x="6" y="77"/>
                    </a:cubicBezTo>
                    <a:cubicBezTo>
                      <a:pt x="5" y="84"/>
                      <a:pt x="7" y="79"/>
                      <a:pt x="6" y="85"/>
                    </a:cubicBezTo>
                    <a:cubicBezTo>
                      <a:pt x="6" y="89"/>
                      <a:pt x="8" y="91"/>
                      <a:pt x="10" y="94"/>
                    </a:cubicBezTo>
                    <a:cubicBezTo>
                      <a:pt x="10" y="95"/>
                      <a:pt x="9" y="95"/>
                      <a:pt x="8" y="94"/>
                    </a:cubicBezTo>
                    <a:cubicBezTo>
                      <a:pt x="9" y="96"/>
                      <a:pt x="7" y="95"/>
                      <a:pt x="5" y="95"/>
                    </a:cubicBezTo>
                    <a:cubicBezTo>
                      <a:pt x="3" y="95"/>
                      <a:pt x="2" y="95"/>
                      <a:pt x="3" y="97"/>
                    </a:cubicBezTo>
                    <a:cubicBezTo>
                      <a:pt x="5" y="102"/>
                      <a:pt x="5" y="99"/>
                      <a:pt x="7" y="104"/>
                    </a:cubicBezTo>
                    <a:cubicBezTo>
                      <a:pt x="10" y="109"/>
                      <a:pt x="11" y="109"/>
                      <a:pt x="10" y="112"/>
                    </a:cubicBezTo>
                    <a:cubicBezTo>
                      <a:pt x="14" y="110"/>
                      <a:pt x="12" y="112"/>
                      <a:pt x="14" y="111"/>
                    </a:cubicBezTo>
                    <a:cubicBezTo>
                      <a:pt x="17" y="108"/>
                      <a:pt x="22" y="108"/>
                      <a:pt x="24" y="106"/>
                    </a:cubicBezTo>
                    <a:cubicBezTo>
                      <a:pt x="26" y="105"/>
                      <a:pt x="26" y="106"/>
                      <a:pt x="27" y="104"/>
                    </a:cubicBezTo>
                    <a:cubicBezTo>
                      <a:pt x="27" y="102"/>
                      <a:pt x="23" y="103"/>
                      <a:pt x="26" y="101"/>
                    </a:cubicBezTo>
                    <a:cubicBezTo>
                      <a:pt x="28" y="100"/>
                      <a:pt x="28" y="101"/>
                      <a:pt x="30" y="100"/>
                    </a:cubicBezTo>
                    <a:cubicBezTo>
                      <a:pt x="33" y="99"/>
                      <a:pt x="35" y="98"/>
                      <a:pt x="36" y="97"/>
                    </a:cubicBezTo>
                    <a:cubicBezTo>
                      <a:pt x="37" y="96"/>
                      <a:pt x="37" y="94"/>
                      <a:pt x="38" y="94"/>
                    </a:cubicBezTo>
                    <a:cubicBezTo>
                      <a:pt x="41" y="93"/>
                      <a:pt x="38" y="91"/>
                      <a:pt x="41" y="89"/>
                    </a:cubicBezTo>
                    <a:cubicBezTo>
                      <a:pt x="45" y="87"/>
                      <a:pt x="43" y="87"/>
                      <a:pt x="45"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0" name="Central African Republic">
                <a:extLst>
                  <a:ext uri="{FF2B5EF4-FFF2-40B4-BE49-F238E27FC236}">
                    <a16:creationId xmlns:a16="http://schemas.microsoft.com/office/drawing/2014/main" id="{41372A66-A04B-403B-A214-AD8816E7E213}"/>
                  </a:ext>
                </a:extLst>
              </p:cNvPr>
              <p:cNvSpPr>
                <a:spLocks/>
              </p:cNvSpPr>
              <p:nvPr/>
            </p:nvSpPr>
            <p:spPr bwMode="auto">
              <a:xfrm>
                <a:off x="2865" y="1986"/>
                <a:ext cx="151" cy="135"/>
              </a:xfrm>
              <a:custGeom>
                <a:avLst/>
                <a:gdLst/>
                <a:ahLst/>
                <a:cxnLst>
                  <a:cxn ang="0">
                    <a:pos x="64" y="39"/>
                  </a:cxn>
                  <a:cxn ang="0">
                    <a:pos x="62" y="35"/>
                  </a:cxn>
                  <a:cxn ang="0">
                    <a:pos x="60" y="31"/>
                  </a:cxn>
                  <a:cxn ang="0">
                    <a:pos x="57" y="27"/>
                  </a:cxn>
                  <a:cxn ang="0">
                    <a:pos x="54" y="24"/>
                  </a:cxn>
                  <a:cxn ang="0">
                    <a:pos x="52" y="20"/>
                  </a:cxn>
                  <a:cxn ang="0">
                    <a:pos x="49" y="17"/>
                  </a:cxn>
                  <a:cxn ang="0">
                    <a:pos x="46" y="13"/>
                  </a:cxn>
                  <a:cxn ang="0">
                    <a:pos x="45" y="7"/>
                  </a:cxn>
                  <a:cxn ang="0">
                    <a:pos x="43" y="3"/>
                  </a:cxn>
                  <a:cxn ang="0">
                    <a:pos x="42" y="0"/>
                  </a:cxn>
                  <a:cxn ang="0">
                    <a:pos x="38" y="2"/>
                  </a:cxn>
                  <a:cxn ang="0">
                    <a:pos x="35" y="7"/>
                  </a:cxn>
                  <a:cxn ang="0">
                    <a:pos x="33" y="10"/>
                  </a:cxn>
                  <a:cxn ang="0">
                    <a:pos x="27" y="13"/>
                  </a:cxn>
                  <a:cxn ang="0">
                    <a:pos x="23" y="14"/>
                  </a:cxn>
                  <a:cxn ang="0">
                    <a:pos x="24" y="17"/>
                  </a:cxn>
                  <a:cxn ang="0">
                    <a:pos x="21" y="19"/>
                  </a:cxn>
                  <a:cxn ang="0">
                    <a:pos x="11" y="24"/>
                  </a:cxn>
                  <a:cxn ang="0">
                    <a:pos x="7" y="25"/>
                  </a:cxn>
                  <a:cxn ang="0">
                    <a:pos x="3" y="34"/>
                  </a:cxn>
                  <a:cxn ang="0">
                    <a:pos x="2" y="42"/>
                  </a:cxn>
                  <a:cxn ang="0">
                    <a:pos x="6" y="49"/>
                  </a:cxn>
                  <a:cxn ang="0">
                    <a:pos x="10" y="54"/>
                  </a:cxn>
                  <a:cxn ang="0">
                    <a:pos x="10" y="57"/>
                  </a:cxn>
                  <a:cxn ang="0">
                    <a:pos x="14" y="48"/>
                  </a:cxn>
                  <a:cxn ang="0">
                    <a:pos x="22" y="49"/>
                  </a:cxn>
                  <a:cxn ang="0">
                    <a:pos x="28" y="39"/>
                  </a:cxn>
                  <a:cxn ang="0">
                    <a:pos x="34" y="42"/>
                  </a:cxn>
                  <a:cxn ang="0">
                    <a:pos x="43" y="44"/>
                  </a:cxn>
                  <a:cxn ang="0">
                    <a:pos x="48" y="40"/>
                  </a:cxn>
                  <a:cxn ang="0">
                    <a:pos x="53" y="38"/>
                  </a:cxn>
                  <a:cxn ang="0">
                    <a:pos x="64" y="39"/>
                  </a:cxn>
                </a:cxnLst>
                <a:rect l="0" t="0" r="r" b="b"/>
                <a:pathLst>
                  <a:path w="64" h="57">
                    <a:moveTo>
                      <a:pt x="64" y="39"/>
                    </a:moveTo>
                    <a:cubicBezTo>
                      <a:pt x="63" y="36"/>
                      <a:pt x="62" y="39"/>
                      <a:pt x="62" y="35"/>
                    </a:cubicBezTo>
                    <a:cubicBezTo>
                      <a:pt x="62" y="33"/>
                      <a:pt x="61" y="31"/>
                      <a:pt x="60" y="31"/>
                    </a:cubicBezTo>
                    <a:cubicBezTo>
                      <a:pt x="59" y="31"/>
                      <a:pt x="59" y="28"/>
                      <a:pt x="57" y="27"/>
                    </a:cubicBezTo>
                    <a:cubicBezTo>
                      <a:pt x="56" y="26"/>
                      <a:pt x="57" y="26"/>
                      <a:pt x="54" y="24"/>
                    </a:cubicBezTo>
                    <a:cubicBezTo>
                      <a:pt x="53" y="22"/>
                      <a:pt x="56" y="22"/>
                      <a:pt x="52" y="20"/>
                    </a:cubicBezTo>
                    <a:cubicBezTo>
                      <a:pt x="49" y="19"/>
                      <a:pt x="53" y="19"/>
                      <a:pt x="49" y="17"/>
                    </a:cubicBezTo>
                    <a:cubicBezTo>
                      <a:pt x="45" y="16"/>
                      <a:pt x="50" y="15"/>
                      <a:pt x="46" y="13"/>
                    </a:cubicBezTo>
                    <a:cubicBezTo>
                      <a:pt x="42" y="12"/>
                      <a:pt x="47" y="9"/>
                      <a:pt x="45" y="7"/>
                    </a:cubicBezTo>
                    <a:cubicBezTo>
                      <a:pt x="44" y="6"/>
                      <a:pt x="45" y="6"/>
                      <a:pt x="43" y="3"/>
                    </a:cubicBezTo>
                    <a:cubicBezTo>
                      <a:pt x="42" y="2"/>
                      <a:pt x="42" y="2"/>
                      <a:pt x="42" y="0"/>
                    </a:cubicBezTo>
                    <a:cubicBezTo>
                      <a:pt x="40" y="0"/>
                      <a:pt x="42" y="0"/>
                      <a:pt x="38" y="2"/>
                    </a:cubicBezTo>
                    <a:cubicBezTo>
                      <a:pt x="35" y="4"/>
                      <a:pt x="38" y="6"/>
                      <a:pt x="35" y="7"/>
                    </a:cubicBezTo>
                    <a:cubicBezTo>
                      <a:pt x="34" y="7"/>
                      <a:pt x="34" y="9"/>
                      <a:pt x="33" y="10"/>
                    </a:cubicBezTo>
                    <a:cubicBezTo>
                      <a:pt x="32" y="11"/>
                      <a:pt x="30" y="12"/>
                      <a:pt x="27" y="13"/>
                    </a:cubicBezTo>
                    <a:cubicBezTo>
                      <a:pt x="25" y="14"/>
                      <a:pt x="25" y="13"/>
                      <a:pt x="23" y="14"/>
                    </a:cubicBezTo>
                    <a:cubicBezTo>
                      <a:pt x="20" y="16"/>
                      <a:pt x="24" y="15"/>
                      <a:pt x="24" y="17"/>
                    </a:cubicBezTo>
                    <a:cubicBezTo>
                      <a:pt x="23" y="19"/>
                      <a:pt x="23" y="18"/>
                      <a:pt x="21" y="19"/>
                    </a:cubicBezTo>
                    <a:cubicBezTo>
                      <a:pt x="19" y="21"/>
                      <a:pt x="14" y="21"/>
                      <a:pt x="11" y="24"/>
                    </a:cubicBezTo>
                    <a:cubicBezTo>
                      <a:pt x="9" y="25"/>
                      <a:pt x="11" y="23"/>
                      <a:pt x="7" y="25"/>
                    </a:cubicBezTo>
                    <a:cubicBezTo>
                      <a:pt x="5" y="27"/>
                      <a:pt x="4" y="29"/>
                      <a:pt x="3" y="34"/>
                    </a:cubicBezTo>
                    <a:cubicBezTo>
                      <a:pt x="2" y="41"/>
                      <a:pt x="0" y="37"/>
                      <a:pt x="2" y="42"/>
                    </a:cubicBezTo>
                    <a:cubicBezTo>
                      <a:pt x="4" y="48"/>
                      <a:pt x="4" y="44"/>
                      <a:pt x="6" y="49"/>
                    </a:cubicBezTo>
                    <a:cubicBezTo>
                      <a:pt x="9" y="53"/>
                      <a:pt x="11" y="52"/>
                      <a:pt x="10" y="54"/>
                    </a:cubicBezTo>
                    <a:cubicBezTo>
                      <a:pt x="10" y="55"/>
                      <a:pt x="10" y="56"/>
                      <a:pt x="10" y="57"/>
                    </a:cubicBezTo>
                    <a:cubicBezTo>
                      <a:pt x="14" y="52"/>
                      <a:pt x="11" y="49"/>
                      <a:pt x="14" y="48"/>
                    </a:cubicBezTo>
                    <a:cubicBezTo>
                      <a:pt x="17" y="48"/>
                      <a:pt x="21" y="49"/>
                      <a:pt x="22" y="49"/>
                    </a:cubicBezTo>
                    <a:cubicBezTo>
                      <a:pt x="23" y="40"/>
                      <a:pt x="25" y="39"/>
                      <a:pt x="28" y="39"/>
                    </a:cubicBezTo>
                    <a:cubicBezTo>
                      <a:pt x="32" y="39"/>
                      <a:pt x="32" y="43"/>
                      <a:pt x="34" y="42"/>
                    </a:cubicBezTo>
                    <a:cubicBezTo>
                      <a:pt x="37" y="41"/>
                      <a:pt x="38" y="45"/>
                      <a:pt x="43" y="44"/>
                    </a:cubicBezTo>
                    <a:cubicBezTo>
                      <a:pt x="44" y="43"/>
                      <a:pt x="44" y="40"/>
                      <a:pt x="48" y="40"/>
                    </a:cubicBezTo>
                    <a:cubicBezTo>
                      <a:pt x="54" y="40"/>
                      <a:pt x="50" y="38"/>
                      <a:pt x="53" y="38"/>
                    </a:cubicBezTo>
                    <a:cubicBezTo>
                      <a:pt x="55" y="38"/>
                      <a:pt x="50" y="39"/>
                      <a:pt x="64"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1" name="Libya">
                <a:extLst>
                  <a:ext uri="{FF2B5EF4-FFF2-40B4-BE49-F238E27FC236}">
                    <a16:creationId xmlns:a16="http://schemas.microsoft.com/office/drawing/2014/main" id="{89B479A3-3EFD-45BC-AB70-7CC23146FB7A}"/>
                  </a:ext>
                </a:extLst>
              </p:cNvPr>
              <p:cNvSpPr>
                <a:spLocks/>
              </p:cNvSpPr>
              <p:nvPr/>
            </p:nvSpPr>
            <p:spPr bwMode="auto">
              <a:xfrm>
                <a:off x="2799" y="1658"/>
                <a:ext cx="180" cy="194"/>
              </a:xfrm>
              <a:custGeom>
                <a:avLst/>
                <a:gdLst/>
                <a:ahLst/>
                <a:cxnLst>
                  <a:cxn ang="0">
                    <a:pos x="73" y="8"/>
                  </a:cxn>
                  <a:cxn ang="0">
                    <a:pos x="71" y="7"/>
                  </a:cxn>
                  <a:cxn ang="0">
                    <a:pos x="68" y="6"/>
                  </a:cxn>
                  <a:cxn ang="0">
                    <a:pos x="65" y="4"/>
                  </a:cxn>
                  <a:cxn ang="0">
                    <a:pos x="60" y="3"/>
                  </a:cxn>
                  <a:cxn ang="0">
                    <a:pos x="58" y="2"/>
                  </a:cxn>
                  <a:cxn ang="0">
                    <a:pos x="52" y="5"/>
                  </a:cxn>
                  <a:cxn ang="0">
                    <a:pos x="51" y="10"/>
                  </a:cxn>
                  <a:cxn ang="0">
                    <a:pos x="48" y="17"/>
                  </a:cxn>
                  <a:cxn ang="0">
                    <a:pos x="43" y="14"/>
                  </a:cxn>
                  <a:cxn ang="0">
                    <a:pos x="35" y="11"/>
                  </a:cxn>
                  <a:cxn ang="0">
                    <a:pos x="30" y="7"/>
                  </a:cxn>
                  <a:cxn ang="0">
                    <a:pos x="26" y="4"/>
                  </a:cxn>
                  <a:cxn ang="0">
                    <a:pos x="21" y="2"/>
                  </a:cxn>
                  <a:cxn ang="0">
                    <a:pos x="15" y="2"/>
                  </a:cxn>
                  <a:cxn ang="0">
                    <a:pos x="11" y="0"/>
                  </a:cxn>
                  <a:cxn ang="0">
                    <a:pos x="10" y="3"/>
                  </a:cxn>
                  <a:cxn ang="0">
                    <a:pos x="10" y="5"/>
                  </a:cxn>
                  <a:cxn ang="0">
                    <a:pos x="7" y="7"/>
                  </a:cxn>
                  <a:cxn ang="0">
                    <a:pos x="5" y="12"/>
                  </a:cxn>
                  <a:cxn ang="0">
                    <a:pos x="1" y="18"/>
                  </a:cxn>
                  <a:cxn ang="0">
                    <a:pos x="2" y="20"/>
                  </a:cxn>
                  <a:cxn ang="0">
                    <a:pos x="4" y="28"/>
                  </a:cxn>
                  <a:cxn ang="0">
                    <a:pos x="5" y="34"/>
                  </a:cxn>
                  <a:cxn ang="0">
                    <a:pos x="5" y="35"/>
                  </a:cxn>
                  <a:cxn ang="0">
                    <a:pos x="5" y="38"/>
                  </a:cxn>
                  <a:cxn ang="0">
                    <a:pos x="2" y="42"/>
                  </a:cxn>
                  <a:cxn ang="0">
                    <a:pos x="6" y="46"/>
                  </a:cxn>
                  <a:cxn ang="0">
                    <a:pos x="7" y="48"/>
                  </a:cxn>
                  <a:cxn ang="0">
                    <a:pos x="11" y="50"/>
                  </a:cxn>
                  <a:cxn ang="0">
                    <a:pos x="15" y="53"/>
                  </a:cxn>
                  <a:cxn ang="0">
                    <a:pos x="25" y="55"/>
                  </a:cxn>
                  <a:cxn ang="0">
                    <a:pos x="27" y="58"/>
                  </a:cxn>
                  <a:cxn ang="0">
                    <a:pos x="30" y="57"/>
                  </a:cxn>
                  <a:cxn ang="0">
                    <a:pos x="36" y="53"/>
                  </a:cxn>
                  <a:cxn ang="0">
                    <a:pos x="40" y="55"/>
                  </a:cxn>
                  <a:cxn ang="0">
                    <a:pos x="72" y="82"/>
                  </a:cxn>
                  <a:cxn ang="0">
                    <a:pos x="76" y="82"/>
                  </a:cxn>
                  <a:cxn ang="0">
                    <a:pos x="75" y="68"/>
                  </a:cxn>
                  <a:cxn ang="0">
                    <a:pos x="73" y="25"/>
                  </a:cxn>
                  <a:cxn ang="0">
                    <a:pos x="73" y="19"/>
                  </a:cxn>
                  <a:cxn ang="0">
                    <a:pos x="73" y="15"/>
                  </a:cxn>
                  <a:cxn ang="0">
                    <a:pos x="73" y="8"/>
                  </a:cxn>
                </a:cxnLst>
                <a:rect l="0" t="0" r="r" b="b"/>
                <a:pathLst>
                  <a:path w="76" h="82">
                    <a:moveTo>
                      <a:pt x="73" y="8"/>
                    </a:moveTo>
                    <a:cubicBezTo>
                      <a:pt x="72" y="8"/>
                      <a:pt x="73" y="7"/>
                      <a:pt x="71" y="7"/>
                    </a:cubicBezTo>
                    <a:cubicBezTo>
                      <a:pt x="68" y="8"/>
                      <a:pt x="71" y="6"/>
                      <a:pt x="68" y="6"/>
                    </a:cubicBezTo>
                    <a:cubicBezTo>
                      <a:pt x="64" y="6"/>
                      <a:pt x="69" y="5"/>
                      <a:pt x="65" y="4"/>
                    </a:cubicBezTo>
                    <a:cubicBezTo>
                      <a:pt x="59" y="2"/>
                      <a:pt x="62" y="4"/>
                      <a:pt x="60" y="3"/>
                    </a:cubicBezTo>
                    <a:cubicBezTo>
                      <a:pt x="58" y="3"/>
                      <a:pt x="62" y="3"/>
                      <a:pt x="58" y="2"/>
                    </a:cubicBezTo>
                    <a:cubicBezTo>
                      <a:pt x="54" y="2"/>
                      <a:pt x="54" y="4"/>
                      <a:pt x="52" y="5"/>
                    </a:cubicBezTo>
                    <a:cubicBezTo>
                      <a:pt x="50" y="7"/>
                      <a:pt x="50" y="9"/>
                      <a:pt x="51" y="10"/>
                    </a:cubicBezTo>
                    <a:cubicBezTo>
                      <a:pt x="53" y="10"/>
                      <a:pt x="52" y="16"/>
                      <a:pt x="48" y="17"/>
                    </a:cubicBezTo>
                    <a:cubicBezTo>
                      <a:pt x="45" y="17"/>
                      <a:pt x="47" y="17"/>
                      <a:pt x="43" y="14"/>
                    </a:cubicBezTo>
                    <a:cubicBezTo>
                      <a:pt x="39" y="11"/>
                      <a:pt x="37" y="12"/>
                      <a:pt x="35" y="11"/>
                    </a:cubicBezTo>
                    <a:cubicBezTo>
                      <a:pt x="33" y="10"/>
                      <a:pt x="31" y="13"/>
                      <a:pt x="30" y="7"/>
                    </a:cubicBezTo>
                    <a:cubicBezTo>
                      <a:pt x="29" y="3"/>
                      <a:pt x="28" y="6"/>
                      <a:pt x="26" y="4"/>
                    </a:cubicBezTo>
                    <a:cubicBezTo>
                      <a:pt x="24" y="2"/>
                      <a:pt x="23" y="5"/>
                      <a:pt x="21" y="2"/>
                    </a:cubicBezTo>
                    <a:cubicBezTo>
                      <a:pt x="19" y="0"/>
                      <a:pt x="18" y="4"/>
                      <a:pt x="15" y="2"/>
                    </a:cubicBezTo>
                    <a:cubicBezTo>
                      <a:pt x="13" y="1"/>
                      <a:pt x="12" y="0"/>
                      <a:pt x="11" y="0"/>
                    </a:cubicBezTo>
                    <a:cubicBezTo>
                      <a:pt x="10" y="3"/>
                      <a:pt x="10" y="3"/>
                      <a:pt x="10" y="3"/>
                    </a:cubicBezTo>
                    <a:cubicBezTo>
                      <a:pt x="12" y="3"/>
                      <a:pt x="11" y="4"/>
                      <a:pt x="10" y="5"/>
                    </a:cubicBezTo>
                    <a:cubicBezTo>
                      <a:pt x="8" y="6"/>
                      <a:pt x="7" y="6"/>
                      <a:pt x="7" y="7"/>
                    </a:cubicBezTo>
                    <a:cubicBezTo>
                      <a:pt x="6" y="10"/>
                      <a:pt x="4" y="9"/>
                      <a:pt x="5" y="12"/>
                    </a:cubicBezTo>
                    <a:cubicBezTo>
                      <a:pt x="7" y="15"/>
                      <a:pt x="3" y="18"/>
                      <a:pt x="1" y="18"/>
                    </a:cubicBezTo>
                    <a:cubicBezTo>
                      <a:pt x="0" y="19"/>
                      <a:pt x="1" y="19"/>
                      <a:pt x="2" y="20"/>
                    </a:cubicBezTo>
                    <a:cubicBezTo>
                      <a:pt x="3" y="22"/>
                      <a:pt x="2" y="23"/>
                      <a:pt x="4" y="28"/>
                    </a:cubicBezTo>
                    <a:cubicBezTo>
                      <a:pt x="7" y="32"/>
                      <a:pt x="5" y="33"/>
                      <a:pt x="5" y="34"/>
                    </a:cubicBezTo>
                    <a:cubicBezTo>
                      <a:pt x="4" y="34"/>
                      <a:pt x="4" y="34"/>
                      <a:pt x="5" y="35"/>
                    </a:cubicBezTo>
                    <a:cubicBezTo>
                      <a:pt x="7" y="37"/>
                      <a:pt x="5" y="36"/>
                      <a:pt x="5" y="38"/>
                    </a:cubicBezTo>
                    <a:cubicBezTo>
                      <a:pt x="4" y="42"/>
                      <a:pt x="1" y="40"/>
                      <a:pt x="2" y="42"/>
                    </a:cubicBezTo>
                    <a:cubicBezTo>
                      <a:pt x="5" y="45"/>
                      <a:pt x="6" y="44"/>
                      <a:pt x="6" y="46"/>
                    </a:cubicBezTo>
                    <a:cubicBezTo>
                      <a:pt x="5" y="48"/>
                      <a:pt x="5" y="45"/>
                      <a:pt x="7" y="48"/>
                    </a:cubicBezTo>
                    <a:cubicBezTo>
                      <a:pt x="9" y="51"/>
                      <a:pt x="9" y="47"/>
                      <a:pt x="11" y="50"/>
                    </a:cubicBezTo>
                    <a:cubicBezTo>
                      <a:pt x="14" y="52"/>
                      <a:pt x="15" y="53"/>
                      <a:pt x="15" y="53"/>
                    </a:cubicBezTo>
                    <a:cubicBezTo>
                      <a:pt x="25" y="55"/>
                      <a:pt x="25" y="55"/>
                      <a:pt x="25" y="55"/>
                    </a:cubicBezTo>
                    <a:cubicBezTo>
                      <a:pt x="27" y="58"/>
                      <a:pt x="27" y="58"/>
                      <a:pt x="27" y="58"/>
                    </a:cubicBezTo>
                    <a:cubicBezTo>
                      <a:pt x="30" y="57"/>
                      <a:pt x="30" y="57"/>
                      <a:pt x="30" y="57"/>
                    </a:cubicBezTo>
                    <a:cubicBezTo>
                      <a:pt x="30" y="57"/>
                      <a:pt x="34" y="55"/>
                      <a:pt x="36" y="53"/>
                    </a:cubicBezTo>
                    <a:cubicBezTo>
                      <a:pt x="38" y="52"/>
                      <a:pt x="38" y="53"/>
                      <a:pt x="40" y="55"/>
                    </a:cubicBezTo>
                    <a:cubicBezTo>
                      <a:pt x="42" y="56"/>
                      <a:pt x="72" y="82"/>
                      <a:pt x="72" y="82"/>
                    </a:cubicBezTo>
                    <a:cubicBezTo>
                      <a:pt x="76" y="82"/>
                      <a:pt x="76" y="82"/>
                      <a:pt x="76" y="82"/>
                    </a:cubicBezTo>
                    <a:cubicBezTo>
                      <a:pt x="75" y="68"/>
                      <a:pt x="75" y="68"/>
                      <a:pt x="75" y="68"/>
                    </a:cubicBezTo>
                    <a:cubicBezTo>
                      <a:pt x="75" y="68"/>
                      <a:pt x="73" y="29"/>
                      <a:pt x="73" y="25"/>
                    </a:cubicBezTo>
                    <a:cubicBezTo>
                      <a:pt x="72" y="20"/>
                      <a:pt x="75" y="21"/>
                      <a:pt x="73" y="19"/>
                    </a:cubicBezTo>
                    <a:cubicBezTo>
                      <a:pt x="71" y="18"/>
                      <a:pt x="76" y="16"/>
                      <a:pt x="73" y="15"/>
                    </a:cubicBezTo>
                    <a:cubicBezTo>
                      <a:pt x="73" y="11"/>
                      <a:pt x="73" y="10"/>
                      <a:pt x="7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2" name="United Arab Emirates">
                <a:extLst>
                  <a:ext uri="{FF2B5EF4-FFF2-40B4-BE49-F238E27FC236}">
                    <a16:creationId xmlns:a16="http://schemas.microsoft.com/office/drawing/2014/main" id="{75F25A92-8425-49ED-AB5D-C497C02722B1}"/>
                  </a:ext>
                </a:extLst>
              </p:cNvPr>
              <p:cNvSpPr>
                <a:spLocks/>
              </p:cNvSpPr>
              <p:nvPr/>
            </p:nvSpPr>
            <p:spPr bwMode="auto">
              <a:xfrm>
                <a:off x="3269" y="1760"/>
                <a:ext cx="57" cy="63"/>
              </a:xfrm>
              <a:custGeom>
                <a:avLst/>
                <a:gdLst/>
                <a:ahLst/>
                <a:cxnLst>
                  <a:cxn ang="0">
                    <a:pos x="24" y="8"/>
                  </a:cxn>
                  <a:cxn ang="0">
                    <a:pos x="23" y="4"/>
                  </a:cxn>
                  <a:cxn ang="0">
                    <a:pos x="22" y="1"/>
                  </a:cxn>
                  <a:cxn ang="0">
                    <a:pos x="20" y="3"/>
                  </a:cxn>
                  <a:cxn ang="0">
                    <a:pos x="15" y="10"/>
                  </a:cxn>
                  <a:cxn ang="0">
                    <a:pos x="13" y="12"/>
                  </a:cxn>
                  <a:cxn ang="0">
                    <a:pos x="12" y="12"/>
                  </a:cxn>
                  <a:cxn ang="0">
                    <a:pos x="10" y="13"/>
                  </a:cxn>
                  <a:cxn ang="0">
                    <a:pos x="8" y="13"/>
                  </a:cxn>
                  <a:cxn ang="0">
                    <a:pos x="4" y="13"/>
                  </a:cxn>
                  <a:cxn ang="0">
                    <a:pos x="1" y="10"/>
                  </a:cxn>
                  <a:cxn ang="0">
                    <a:pos x="4" y="21"/>
                  </a:cxn>
                  <a:cxn ang="0">
                    <a:pos x="16" y="27"/>
                  </a:cxn>
                  <a:cxn ang="0">
                    <a:pos x="18" y="25"/>
                  </a:cxn>
                  <a:cxn ang="0">
                    <a:pos x="20" y="21"/>
                  </a:cxn>
                  <a:cxn ang="0">
                    <a:pos x="19" y="18"/>
                  </a:cxn>
                  <a:cxn ang="0">
                    <a:pos x="22" y="16"/>
                  </a:cxn>
                  <a:cxn ang="0">
                    <a:pos x="21" y="12"/>
                  </a:cxn>
                  <a:cxn ang="0">
                    <a:pos x="24" y="8"/>
                  </a:cxn>
                </a:cxnLst>
                <a:rect l="0" t="0" r="r" b="b"/>
                <a:pathLst>
                  <a:path w="24" h="27">
                    <a:moveTo>
                      <a:pt x="24" y="8"/>
                    </a:moveTo>
                    <a:cubicBezTo>
                      <a:pt x="22" y="6"/>
                      <a:pt x="24" y="4"/>
                      <a:pt x="23" y="4"/>
                    </a:cubicBezTo>
                    <a:cubicBezTo>
                      <a:pt x="21" y="4"/>
                      <a:pt x="24" y="1"/>
                      <a:pt x="22" y="1"/>
                    </a:cubicBezTo>
                    <a:cubicBezTo>
                      <a:pt x="20" y="0"/>
                      <a:pt x="22" y="2"/>
                      <a:pt x="20" y="3"/>
                    </a:cubicBezTo>
                    <a:cubicBezTo>
                      <a:pt x="17" y="5"/>
                      <a:pt x="19" y="6"/>
                      <a:pt x="15" y="10"/>
                    </a:cubicBezTo>
                    <a:cubicBezTo>
                      <a:pt x="13" y="11"/>
                      <a:pt x="15" y="12"/>
                      <a:pt x="13" y="12"/>
                    </a:cubicBezTo>
                    <a:cubicBezTo>
                      <a:pt x="12" y="11"/>
                      <a:pt x="13" y="12"/>
                      <a:pt x="12" y="12"/>
                    </a:cubicBezTo>
                    <a:cubicBezTo>
                      <a:pt x="11" y="12"/>
                      <a:pt x="12" y="13"/>
                      <a:pt x="10" y="13"/>
                    </a:cubicBezTo>
                    <a:cubicBezTo>
                      <a:pt x="8" y="12"/>
                      <a:pt x="10" y="13"/>
                      <a:pt x="8" y="13"/>
                    </a:cubicBezTo>
                    <a:cubicBezTo>
                      <a:pt x="4" y="12"/>
                      <a:pt x="4" y="13"/>
                      <a:pt x="4" y="13"/>
                    </a:cubicBezTo>
                    <a:cubicBezTo>
                      <a:pt x="1" y="12"/>
                      <a:pt x="3" y="9"/>
                      <a:pt x="1" y="10"/>
                    </a:cubicBezTo>
                    <a:cubicBezTo>
                      <a:pt x="0" y="15"/>
                      <a:pt x="4" y="15"/>
                      <a:pt x="4" y="21"/>
                    </a:cubicBezTo>
                    <a:cubicBezTo>
                      <a:pt x="16" y="27"/>
                      <a:pt x="16" y="27"/>
                      <a:pt x="16" y="27"/>
                    </a:cubicBezTo>
                    <a:cubicBezTo>
                      <a:pt x="16" y="27"/>
                      <a:pt x="18" y="25"/>
                      <a:pt x="18" y="25"/>
                    </a:cubicBezTo>
                    <a:cubicBezTo>
                      <a:pt x="19" y="21"/>
                      <a:pt x="19" y="23"/>
                      <a:pt x="20" y="21"/>
                    </a:cubicBezTo>
                    <a:cubicBezTo>
                      <a:pt x="21" y="18"/>
                      <a:pt x="19" y="18"/>
                      <a:pt x="19" y="18"/>
                    </a:cubicBezTo>
                    <a:cubicBezTo>
                      <a:pt x="20" y="16"/>
                      <a:pt x="22" y="18"/>
                      <a:pt x="22" y="16"/>
                    </a:cubicBezTo>
                    <a:cubicBezTo>
                      <a:pt x="23" y="14"/>
                      <a:pt x="21" y="16"/>
                      <a:pt x="21" y="12"/>
                    </a:cubicBezTo>
                    <a:cubicBezTo>
                      <a:pt x="21" y="8"/>
                      <a:pt x="23" y="11"/>
                      <a:pt x="24"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3" name="Egypt">
                <a:extLst>
                  <a:ext uri="{FF2B5EF4-FFF2-40B4-BE49-F238E27FC236}">
                    <a16:creationId xmlns:a16="http://schemas.microsoft.com/office/drawing/2014/main" id="{5D8A84EB-1D3A-4951-B07B-4D1172F587AA}"/>
                  </a:ext>
                </a:extLst>
              </p:cNvPr>
              <p:cNvSpPr>
                <a:spLocks noEditPoints="1"/>
              </p:cNvSpPr>
              <p:nvPr/>
            </p:nvSpPr>
            <p:spPr bwMode="auto">
              <a:xfrm>
                <a:off x="2967" y="1677"/>
                <a:ext cx="137" cy="144"/>
              </a:xfrm>
              <a:custGeom>
                <a:avLst/>
                <a:gdLst/>
                <a:ahLst/>
                <a:cxnLst>
                  <a:cxn ang="0">
                    <a:pos x="4" y="60"/>
                  </a:cxn>
                  <a:cxn ang="0">
                    <a:pos x="50" y="60"/>
                  </a:cxn>
                  <a:cxn ang="0">
                    <a:pos x="4" y="60"/>
                  </a:cxn>
                  <a:cxn ang="0">
                    <a:pos x="4" y="60"/>
                  </a:cxn>
                  <a:cxn ang="0">
                    <a:pos x="50" y="60"/>
                  </a:cxn>
                  <a:cxn ang="0">
                    <a:pos x="53" y="60"/>
                  </a:cxn>
                  <a:cxn ang="0">
                    <a:pos x="55" y="58"/>
                  </a:cxn>
                  <a:cxn ang="0">
                    <a:pos x="58" y="57"/>
                  </a:cxn>
                  <a:cxn ang="0">
                    <a:pos x="56" y="53"/>
                  </a:cxn>
                  <a:cxn ang="0">
                    <a:pos x="56" y="49"/>
                  </a:cxn>
                  <a:cxn ang="0">
                    <a:pos x="51" y="42"/>
                  </a:cxn>
                  <a:cxn ang="0">
                    <a:pos x="45" y="31"/>
                  </a:cxn>
                  <a:cxn ang="0">
                    <a:pos x="44" y="27"/>
                  </a:cxn>
                  <a:cxn ang="0">
                    <a:pos x="42" y="24"/>
                  </a:cxn>
                  <a:cxn ang="0">
                    <a:pos x="39" y="18"/>
                  </a:cxn>
                  <a:cxn ang="0">
                    <a:pos x="37" y="13"/>
                  </a:cxn>
                  <a:cxn ang="0">
                    <a:pos x="36" y="7"/>
                  </a:cxn>
                  <a:cxn ang="0">
                    <a:pos x="38" y="12"/>
                  </a:cxn>
                  <a:cxn ang="0">
                    <a:pos x="41" y="17"/>
                  </a:cxn>
                  <a:cxn ang="0">
                    <a:pos x="45" y="23"/>
                  </a:cxn>
                  <a:cxn ang="0">
                    <a:pos x="48" y="24"/>
                  </a:cxn>
                  <a:cxn ang="0">
                    <a:pos x="49" y="19"/>
                  </a:cxn>
                  <a:cxn ang="0">
                    <a:pos x="49" y="13"/>
                  </a:cxn>
                  <a:cxn ang="0">
                    <a:pos x="45" y="5"/>
                  </a:cxn>
                  <a:cxn ang="0">
                    <a:pos x="45" y="1"/>
                  </a:cxn>
                  <a:cxn ang="0">
                    <a:pos x="38" y="4"/>
                  </a:cxn>
                  <a:cxn ang="0">
                    <a:pos x="32" y="2"/>
                  </a:cxn>
                  <a:cxn ang="0">
                    <a:pos x="29" y="2"/>
                  </a:cxn>
                  <a:cxn ang="0">
                    <a:pos x="25" y="3"/>
                  </a:cxn>
                  <a:cxn ang="0">
                    <a:pos x="21" y="6"/>
                  </a:cxn>
                  <a:cxn ang="0">
                    <a:pos x="19" y="4"/>
                  </a:cxn>
                  <a:cxn ang="0">
                    <a:pos x="17" y="4"/>
                  </a:cxn>
                  <a:cxn ang="0">
                    <a:pos x="13" y="2"/>
                  </a:cxn>
                  <a:cxn ang="0">
                    <a:pos x="6" y="1"/>
                  </a:cxn>
                  <a:cxn ang="0">
                    <a:pos x="2" y="0"/>
                  </a:cxn>
                  <a:cxn ang="0">
                    <a:pos x="2" y="7"/>
                  </a:cxn>
                  <a:cxn ang="0">
                    <a:pos x="2" y="11"/>
                  </a:cxn>
                  <a:cxn ang="0">
                    <a:pos x="2" y="17"/>
                  </a:cxn>
                  <a:cxn ang="0">
                    <a:pos x="4" y="60"/>
                  </a:cxn>
                </a:cxnLst>
                <a:rect l="0" t="0" r="r" b="b"/>
                <a:pathLst>
                  <a:path w="58" h="61">
                    <a:moveTo>
                      <a:pt x="4" y="60"/>
                    </a:moveTo>
                    <a:cubicBezTo>
                      <a:pt x="50" y="60"/>
                      <a:pt x="50" y="60"/>
                      <a:pt x="50" y="60"/>
                    </a:cubicBezTo>
                    <a:cubicBezTo>
                      <a:pt x="4" y="60"/>
                      <a:pt x="4" y="60"/>
                      <a:pt x="4" y="60"/>
                    </a:cubicBezTo>
                    <a:close/>
                    <a:moveTo>
                      <a:pt x="4" y="60"/>
                    </a:moveTo>
                    <a:cubicBezTo>
                      <a:pt x="50" y="60"/>
                      <a:pt x="50" y="60"/>
                      <a:pt x="50" y="60"/>
                    </a:cubicBezTo>
                    <a:cubicBezTo>
                      <a:pt x="52" y="61"/>
                      <a:pt x="55" y="61"/>
                      <a:pt x="53" y="60"/>
                    </a:cubicBezTo>
                    <a:cubicBezTo>
                      <a:pt x="52" y="59"/>
                      <a:pt x="54" y="60"/>
                      <a:pt x="55" y="58"/>
                    </a:cubicBezTo>
                    <a:cubicBezTo>
                      <a:pt x="56" y="56"/>
                      <a:pt x="57" y="58"/>
                      <a:pt x="58" y="57"/>
                    </a:cubicBezTo>
                    <a:cubicBezTo>
                      <a:pt x="56" y="54"/>
                      <a:pt x="58" y="57"/>
                      <a:pt x="56" y="53"/>
                    </a:cubicBezTo>
                    <a:cubicBezTo>
                      <a:pt x="53" y="48"/>
                      <a:pt x="58" y="51"/>
                      <a:pt x="56" y="49"/>
                    </a:cubicBezTo>
                    <a:cubicBezTo>
                      <a:pt x="53" y="46"/>
                      <a:pt x="52" y="46"/>
                      <a:pt x="51" y="42"/>
                    </a:cubicBezTo>
                    <a:cubicBezTo>
                      <a:pt x="50" y="39"/>
                      <a:pt x="48" y="39"/>
                      <a:pt x="45" y="31"/>
                    </a:cubicBezTo>
                    <a:cubicBezTo>
                      <a:pt x="43" y="27"/>
                      <a:pt x="47" y="31"/>
                      <a:pt x="44" y="27"/>
                    </a:cubicBezTo>
                    <a:cubicBezTo>
                      <a:pt x="41" y="24"/>
                      <a:pt x="44" y="27"/>
                      <a:pt x="42" y="24"/>
                    </a:cubicBezTo>
                    <a:cubicBezTo>
                      <a:pt x="40" y="21"/>
                      <a:pt x="40" y="20"/>
                      <a:pt x="39" y="18"/>
                    </a:cubicBezTo>
                    <a:cubicBezTo>
                      <a:pt x="37" y="16"/>
                      <a:pt x="40" y="16"/>
                      <a:pt x="37" y="13"/>
                    </a:cubicBezTo>
                    <a:cubicBezTo>
                      <a:pt x="35" y="11"/>
                      <a:pt x="37" y="11"/>
                      <a:pt x="36" y="7"/>
                    </a:cubicBezTo>
                    <a:cubicBezTo>
                      <a:pt x="37" y="9"/>
                      <a:pt x="37" y="11"/>
                      <a:pt x="38" y="12"/>
                    </a:cubicBezTo>
                    <a:cubicBezTo>
                      <a:pt x="40" y="14"/>
                      <a:pt x="39" y="15"/>
                      <a:pt x="41" y="17"/>
                    </a:cubicBezTo>
                    <a:cubicBezTo>
                      <a:pt x="43" y="19"/>
                      <a:pt x="43" y="21"/>
                      <a:pt x="45" y="23"/>
                    </a:cubicBezTo>
                    <a:cubicBezTo>
                      <a:pt x="47" y="26"/>
                      <a:pt x="47" y="27"/>
                      <a:pt x="48" y="24"/>
                    </a:cubicBezTo>
                    <a:cubicBezTo>
                      <a:pt x="50" y="21"/>
                      <a:pt x="48" y="22"/>
                      <a:pt x="49" y="19"/>
                    </a:cubicBezTo>
                    <a:cubicBezTo>
                      <a:pt x="50" y="16"/>
                      <a:pt x="48" y="16"/>
                      <a:pt x="49" y="13"/>
                    </a:cubicBezTo>
                    <a:cubicBezTo>
                      <a:pt x="48" y="11"/>
                      <a:pt x="47" y="8"/>
                      <a:pt x="45" y="5"/>
                    </a:cubicBezTo>
                    <a:cubicBezTo>
                      <a:pt x="44" y="3"/>
                      <a:pt x="47" y="3"/>
                      <a:pt x="45" y="1"/>
                    </a:cubicBezTo>
                    <a:cubicBezTo>
                      <a:pt x="42" y="6"/>
                      <a:pt x="40" y="3"/>
                      <a:pt x="38" y="4"/>
                    </a:cubicBezTo>
                    <a:cubicBezTo>
                      <a:pt x="36" y="4"/>
                      <a:pt x="35" y="3"/>
                      <a:pt x="32" y="2"/>
                    </a:cubicBezTo>
                    <a:cubicBezTo>
                      <a:pt x="30" y="1"/>
                      <a:pt x="31" y="3"/>
                      <a:pt x="29" y="2"/>
                    </a:cubicBezTo>
                    <a:cubicBezTo>
                      <a:pt x="29" y="2"/>
                      <a:pt x="24" y="3"/>
                      <a:pt x="25" y="3"/>
                    </a:cubicBezTo>
                    <a:cubicBezTo>
                      <a:pt x="25" y="4"/>
                      <a:pt x="23" y="4"/>
                      <a:pt x="21" y="6"/>
                    </a:cubicBezTo>
                    <a:cubicBezTo>
                      <a:pt x="20" y="7"/>
                      <a:pt x="20" y="4"/>
                      <a:pt x="19" y="4"/>
                    </a:cubicBezTo>
                    <a:cubicBezTo>
                      <a:pt x="16" y="4"/>
                      <a:pt x="18" y="2"/>
                      <a:pt x="17" y="4"/>
                    </a:cubicBezTo>
                    <a:cubicBezTo>
                      <a:pt x="16" y="4"/>
                      <a:pt x="14" y="3"/>
                      <a:pt x="13" y="2"/>
                    </a:cubicBezTo>
                    <a:cubicBezTo>
                      <a:pt x="11" y="1"/>
                      <a:pt x="7" y="1"/>
                      <a:pt x="6" y="1"/>
                    </a:cubicBezTo>
                    <a:cubicBezTo>
                      <a:pt x="4" y="3"/>
                      <a:pt x="3" y="1"/>
                      <a:pt x="2" y="0"/>
                    </a:cubicBezTo>
                    <a:cubicBezTo>
                      <a:pt x="2" y="2"/>
                      <a:pt x="2" y="3"/>
                      <a:pt x="2" y="7"/>
                    </a:cubicBezTo>
                    <a:cubicBezTo>
                      <a:pt x="5" y="8"/>
                      <a:pt x="0" y="10"/>
                      <a:pt x="2" y="11"/>
                    </a:cubicBezTo>
                    <a:cubicBezTo>
                      <a:pt x="4" y="13"/>
                      <a:pt x="1" y="12"/>
                      <a:pt x="2" y="17"/>
                    </a:cubicBezTo>
                    <a:cubicBezTo>
                      <a:pt x="2" y="21"/>
                      <a:pt x="4" y="60"/>
                      <a:pt x="4"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4" name="Eritrea">
                <a:extLst>
                  <a:ext uri="{FF2B5EF4-FFF2-40B4-BE49-F238E27FC236}">
                    <a16:creationId xmlns:a16="http://schemas.microsoft.com/office/drawing/2014/main" id="{CDC184D5-340E-4378-A928-18F3EE37A6D2}"/>
                  </a:ext>
                </a:extLst>
              </p:cNvPr>
              <p:cNvSpPr>
                <a:spLocks/>
              </p:cNvSpPr>
              <p:nvPr/>
            </p:nvSpPr>
            <p:spPr bwMode="auto">
              <a:xfrm>
                <a:off x="3113" y="1878"/>
                <a:ext cx="85" cy="116"/>
              </a:xfrm>
              <a:custGeom>
                <a:avLst/>
                <a:gdLst/>
                <a:ahLst/>
                <a:cxnLst>
                  <a:cxn ang="0">
                    <a:pos x="34" y="45"/>
                  </a:cxn>
                  <a:cxn ang="0">
                    <a:pos x="32" y="45"/>
                  </a:cxn>
                  <a:cxn ang="0">
                    <a:pos x="33" y="44"/>
                  </a:cxn>
                  <a:cxn ang="0">
                    <a:pos x="36" y="42"/>
                  </a:cxn>
                  <a:cxn ang="0">
                    <a:pos x="32" y="35"/>
                  </a:cxn>
                  <a:cxn ang="0">
                    <a:pos x="31" y="34"/>
                  </a:cxn>
                  <a:cxn ang="0">
                    <a:pos x="29" y="30"/>
                  </a:cxn>
                  <a:cxn ang="0">
                    <a:pos x="23" y="23"/>
                  </a:cxn>
                  <a:cxn ang="0">
                    <a:pos x="20" y="22"/>
                  </a:cxn>
                  <a:cxn ang="0">
                    <a:pos x="17" y="19"/>
                  </a:cxn>
                  <a:cxn ang="0">
                    <a:pos x="14" y="13"/>
                  </a:cxn>
                  <a:cxn ang="0">
                    <a:pos x="9" y="0"/>
                  </a:cxn>
                  <a:cxn ang="0">
                    <a:pos x="2" y="12"/>
                  </a:cxn>
                  <a:cxn ang="0">
                    <a:pos x="0" y="27"/>
                  </a:cxn>
                  <a:cxn ang="0">
                    <a:pos x="5" y="28"/>
                  </a:cxn>
                  <a:cxn ang="0">
                    <a:pos x="7" y="25"/>
                  </a:cxn>
                  <a:cxn ang="0">
                    <a:pos x="13" y="27"/>
                  </a:cxn>
                  <a:cxn ang="0">
                    <a:pos x="18" y="27"/>
                  </a:cxn>
                  <a:cxn ang="0">
                    <a:pos x="31" y="38"/>
                  </a:cxn>
                  <a:cxn ang="0">
                    <a:pos x="28" y="40"/>
                  </a:cxn>
                  <a:cxn ang="0">
                    <a:pos x="28" y="46"/>
                  </a:cxn>
                  <a:cxn ang="0">
                    <a:pos x="32" y="47"/>
                  </a:cxn>
                  <a:cxn ang="0">
                    <a:pos x="34" y="45"/>
                  </a:cxn>
                </a:cxnLst>
                <a:rect l="0" t="0" r="r" b="b"/>
                <a:pathLst>
                  <a:path w="36" h="49">
                    <a:moveTo>
                      <a:pt x="34" y="45"/>
                    </a:moveTo>
                    <a:cubicBezTo>
                      <a:pt x="33" y="44"/>
                      <a:pt x="34" y="45"/>
                      <a:pt x="32" y="45"/>
                    </a:cubicBezTo>
                    <a:cubicBezTo>
                      <a:pt x="30" y="45"/>
                      <a:pt x="32" y="45"/>
                      <a:pt x="33" y="44"/>
                    </a:cubicBezTo>
                    <a:cubicBezTo>
                      <a:pt x="33" y="43"/>
                      <a:pt x="35" y="44"/>
                      <a:pt x="36" y="42"/>
                    </a:cubicBezTo>
                    <a:cubicBezTo>
                      <a:pt x="36" y="39"/>
                      <a:pt x="34" y="38"/>
                      <a:pt x="32" y="35"/>
                    </a:cubicBezTo>
                    <a:cubicBezTo>
                      <a:pt x="32" y="34"/>
                      <a:pt x="32" y="34"/>
                      <a:pt x="31" y="34"/>
                    </a:cubicBezTo>
                    <a:cubicBezTo>
                      <a:pt x="30" y="34"/>
                      <a:pt x="31" y="33"/>
                      <a:pt x="29" y="30"/>
                    </a:cubicBezTo>
                    <a:cubicBezTo>
                      <a:pt x="26" y="28"/>
                      <a:pt x="25" y="23"/>
                      <a:pt x="23" y="23"/>
                    </a:cubicBezTo>
                    <a:cubicBezTo>
                      <a:pt x="21" y="23"/>
                      <a:pt x="22" y="22"/>
                      <a:pt x="20" y="22"/>
                    </a:cubicBezTo>
                    <a:cubicBezTo>
                      <a:pt x="17" y="21"/>
                      <a:pt x="18" y="17"/>
                      <a:pt x="17" y="19"/>
                    </a:cubicBezTo>
                    <a:cubicBezTo>
                      <a:pt x="16" y="20"/>
                      <a:pt x="16" y="20"/>
                      <a:pt x="14" y="13"/>
                    </a:cubicBezTo>
                    <a:cubicBezTo>
                      <a:pt x="13" y="6"/>
                      <a:pt x="12" y="7"/>
                      <a:pt x="9" y="0"/>
                    </a:cubicBezTo>
                    <a:cubicBezTo>
                      <a:pt x="6" y="6"/>
                      <a:pt x="3" y="3"/>
                      <a:pt x="2" y="12"/>
                    </a:cubicBezTo>
                    <a:cubicBezTo>
                      <a:pt x="1" y="20"/>
                      <a:pt x="0" y="23"/>
                      <a:pt x="0" y="27"/>
                    </a:cubicBezTo>
                    <a:cubicBezTo>
                      <a:pt x="6" y="26"/>
                      <a:pt x="3" y="28"/>
                      <a:pt x="5" y="28"/>
                    </a:cubicBezTo>
                    <a:cubicBezTo>
                      <a:pt x="7" y="28"/>
                      <a:pt x="6" y="25"/>
                      <a:pt x="7" y="25"/>
                    </a:cubicBezTo>
                    <a:cubicBezTo>
                      <a:pt x="9" y="25"/>
                      <a:pt x="8" y="28"/>
                      <a:pt x="13" y="27"/>
                    </a:cubicBezTo>
                    <a:cubicBezTo>
                      <a:pt x="16" y="26"/>
                      <a:pt x="15" y="27"/>
                      <a:pt x="18" y="27"/>
                    </a:cubicBezTo>
                    <a:cubicBezTo>
                      <a:pt x="24" y="26"/>
                      <a:pt x="28" y="33"/>
                      <a:pt x="31" y="38"/>
                    </a:cubicBezTo>
                    <a:cubicBezTo>
                      <a:pt x="31" y="38"/>
                      <a:pt x="29" y="38"/>
                      <a:pt x="28" y="40"/>
                    </a:cubicBezTo>
                    <a:cubicBezTo>
                      <a:pt x="27" y="46"/>
                      <a:pt x="28" y="47"/>
                      <a:pt x="28" y="46"/>
                    </a:cubicBezTo>
                    <a:cubicBezTo>
                      <a:pt x="30" y="49"/>
                      <a:pt x="30" y="45"/>
                      <a:pt x="32" y="47"/>
                    </a:cubicBezTo>
                    <a:cubicBezTo>
                      <a:pt x="34" y="45"/>
                      <a:pt x="34" y="45"/>
                      <a:pt x="34" y="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5" name="Turkmenistan">
                <a:extLst>
                  <a:ext uri="{FF2B5EF4-FFF2-40B4-BE49-F238E27FC236}">
                    <a16:creationId xmlns:a16="http://schemas.microsoft.com/office/drawing/2014/main" id="{967E63BE-60BD-4193-983D-C9923DEBDC85}"/>
                  </a:ext>
                </a:extLst>
              </p:cNvPr>
              <p:cNvSpPr>
                <a:spLocks/>
              </p:cNvSpPr>
              <p:nvPr/>
            </p:nvSpPr>
            <p:spPr bwMode="auto">
              <a:xfrm>
                <a:off x="3246" y="1533"/>
                <a:ext cx="146" cy="94"/>
              </a:xfrm>
              <a:custGeom>
                <a:avLst/>
                <a:gdLst/>
                <a:ahLst/>
                <a:cxnLst>
                  <a:cxn ang="0">
                    <a:pos x="16" y="8"/>
                  </a:cxn>
                  <a:cxn ang="0">
                    <a:pos x="10" y="5"/>
                  </a:cxn>
                  <a:cxn ang="0">
                    <a:pos x="0" y="6"/>
                  </a:cxn>
                  <a:cxn ang="0">
                    <a:pos x="2" y="8"/>
                  </a:cxn>
                  <a:cxn ang="0">
                    <a:pos x="3" y="6"/>
                  </a:cxn>
                  <a:cxn ang="0">
                    <a:pos x="3" y="4"/>
                  </a:cxn>
                  <a:cxn ang="0">
                    <a:pos x="6" y="5"/>
                  </a:cxn>
                  <a:cxn ang="0">
                    <a:pos x="9" y="7"/>
                  </a:cxn>
                  <a:cxn ang="0">
                    <a:pos x="7" y="9"/>
                  </a:cxn>
                  <a:cxn ang="0">
                    <a:pos x="5" y="10"/>
                  </a:cxn>
                  <a:cxn ang="0">
                    <a:pos x="2" y="9"/>
                  </a:cxn>
                  <a:cxn ang="0">
                    <a:pos x="3" y="13"/>
                  </a:cxn>
                  <a:cxn ang="0">
                    <a:pos x="5" y="14"/>
                  </a:cxn>
                  <a:cxn ang="0">
                    <a:pos x="5" y="15"/>
                  </a:cxn>
                  <a:cxn ang="0">
                    <a:pos x="4" y="16"/>
                  </a:cxn>
                  <a:cxn ang="0">
                    <a:pos x="6" y="16"/>
                  </a:cxn>
                  <a:cxn ang="0">
                    <a:pos x="9" y="19"/>
                  </a:cxn>
                  <a:cxn ang="0">
                    <a:pos x="11" y="26"/>
                  </a:cxn>
                  <a:cxn ang="0">
                    <a:pos x="13" y="26"/>
                  </a:cxn>
                  <a:cxn ang="0">
                    <a:pos x="15" y="22"/>
                  </a:cxn>
                  <a:cxn ang="0">
                    <a:pos x="20" y="21"/>
                  </a:cxn>
                  <a:cxn ang="0">
                    <a:pos x="24" y="22"/>
                  </a:cxn>
                  <a:cxn ang="0">
                    <a:pos x="35" y="27"/>
                  </a:cxn>
                  <a:cxn ang="0">
                    <a:pos x="40" y="29"/>
                  </a:cxn>
                  <a:cxn ang="0">
                    <a:pos x="43" y="32"/>
                  </a:cxn>
                  <a:cxn ang="0">
                    <a:pos x="44" y="36"/>
                  </a:cxn>
                  <a:cxn ang="0">
                    <a:pos x="47" y="37"/>
                  </a:cxn>
                  <a:cxn ang="0">
                    <a:pos x="51" y="40"/>
                  </a:cxn>
                  <a:cxn ang="0">
                    <a:pos x="52" y="38"/>
                  </a:cxn>
                  <a:cxn ang="0">
                    <a:pos x="54" y="35"/>
                  </a:cxn>
                  <a:cxn ang="0">
                    <a:pos x="57" y="31"/>
                  </a:cxn>
                  <a:cxn ang="0">
                    <a:pos x="58" y="27"/>
                  </a:cxn>
                  <a:cxn ang="0">
                    <a:pos x="61" y="26"/>
                  </a:cxn>
                  <a:cxn ang="0">
                    <a:pos x="60" y="21"/>
                  </a:cxn>
                  <a:cxn ang="0">
                    <a:pos x="56" y="20"/>
                  </a:cxn>
                  <a:cxn ang="0">
                    <a:pos x="47" y="16"/>
                  </a:cxn>
                  <a:cxn ang="0">
                    <a:pos x="36" y="6"/>
                  </a:cxn>
                  <a:cxn ang="0">
                    <a:pos x="32" y="7"/>
                  </a:cxn>
                  <a:cxn ang="0">
                    <a:pos x="29" y="4"/>
                  </a:cxn>
                  <a:cxn ang="0">
                    <a:pos x="24" y="1"/>
                  </a:cxn>
                  <a:cxn ang="0">
                    <a:pos x="22" y="2"/>
                  </a:cxn>
                  <a:cxn ang="0">
                    <a:pos x="19" y="3"/>
                  </a:cxn>
                  <a:cxn ang="0">
                    <a:pos x="16" y="8"/>
                  </a:cxn>
                </a:cxnLst>
                <a:rect l="0" t="0" r="r" b="b"/>
                <a:pathLst>
                  <a:path w="62" h="40">
                    <a:moveTo>
                      <a:pt x="16" y="8"/>
                    </a:moveTo>
                    <a:cubicBezTo>
                      <a:pt x="13" y="8"/>
                      <a:pt x="12" y="8"/>
                      <a:pt x="10" y="5"/>
                    </a:cubicBezTo>
                    <a:cubicBezTo>
                      <a:pt x="8" y="2"/>
                      <a:pt x="2" y="0"/>
                      <a:pt x="0" y="6"/>
                    </a:cubicBezTo>
                    <a:cubicBezTo>
                      <a:pt x="2" y="8"/>
                      <a:pt x="2" y="8"/>
                      <a:pt x="2" y="8"/>
                    </a:cubicBezTo>
                    <a:cubicBezTo>
                      <a:pt x="2" y="8"/>
                      <a:pt x="3" y="7"/>
                      <a:pt x="3" y="6"/>
                    </a:cubicBezTo>
                    <a:cubicBezTo>
                      <a:pt x="2" y="5"/>
                      <a:pt x="2" y="4"/>
                      <a:pt x="3" y="4"/>
                    </a:cubicBezTo>
                    <a:cubicBezTo>
                      <a:pt x="4" y="4"/>
                      <a:pt x="6" y="3"/>
                      <a:pt x="6" y="5"/>
                    </a:cubicBezTo>
                    <a:cubicBezTo>
                      <a:pt x="6" y="6"/>
                      <a:pt x="10" y="6"/>
                      <a:pt x="9" y="7"/>
                    </a:cubicBezTo>
                    <a:cubicBezTo>
                      <a:pt x="7" y="8"/>
                      <a:pt x="9" y="9"/>
                      <a:pt x="7" y="9"/>
                    </a:cubicBezTo>
                    <a:cubicBezTo>
                      <a:pt x="5" y="8"/>
                      <a:pt x="7" y="9"/>
                      <a:pt x="5" y="10"/>
                    </a:cubicBezTo>
                    <a:cubicBezTo>
                      <a:pt x="4" y="10"/>
                      <a:pt x="3" y="9"/>
                      <a:pt x="2" y="9"/>
                    </a:cubicBezTo>
                    <a:cubicBezTo>
                      <a:pt x="2" y="9"/>
                      <a:pt x="3" y="12"/>
                      <a:pt x="3" y="13"/>
                    </a:cubicBezTo>
                    <a:cubicBezTo>
                      <a:pt x="3" y="14"/>
                      <a:pt x="6" y="12"/>
                      <a:pt x="5" y="14"/>
                    </a:cubicBezTo>
                    <a:cubicBezTo>
                      <a:pt x="5" y="15"/>
                      <a:pt x="7" y="15"/>
                      <a:pt x="5" y="15"/>
                    </a:cubicBezTo>
                    <a:cubicBezTo>
                      <a:pt x="4" y="15"/>
                      <a:pt x="2" y="13"/>
                      <a:pt x="4" y="16"/>
                    </a:cubicBezTo>
                    <a:cubicBezTo>
                      <a:pt x="5" y="19"/>
                      <a:pt x="5" y="17"/>
                      <a:pt x="6" y="16"/>
                    </a:cubicBezTo>
                    <a:cubicBezTo>
                      <a:pt x="7" y="16"/>
                      <a:pt x="7" y="18"/>
                      <a:pt x="9" y="19"/>
                    </a:cubicBezTo>
                    <a:cubicBezTo>
                      <a:pt x="12" y="20"/>
                      <a:pt x="9" y="22"/>
                      <a:pt x="11" y="26"/>
                    </a:cubicBezTo>
                    <a:cubicBezTo>
                      <a:pt x="11" y="28"/>
                      <a:pt x="12" y="26"/>
                      <a:pt x="13" y="26"/>
                    </a:cubicBezTo>
                    <a:cubicBezTo>
                      <a:pt x="15" y="26"/>
                      <a:pt x="13" y="23"/>
                      <a:pt x="15" y="22"/>
                    </a:cubicBezTo>
                    <a:cubicBezTo>
                      <a:pt x="17" y="20"/>
                      <a:pt x="19" y="22"/>
                      <a:pt x="20" y="21"/>
                    </a:cubicBezTo>
                    <a:cubicBezTo>
                      <a:pt x="20" y="20"/>
                      <a:pt x="24" y="21"/>
                      <a:pt x="24" y="22"/>
                    </a:cubicBezTo>
                    <a:cubicBezTo>
                      <a:pt x="25" y="24"/>
                      <a:pt x="32" y="24"/>
                      <a:pt x="35" y="27"/>
                    </a:cubicBezTo>
                    <a:cubicBezTo>
                      <a:pt x="37" y="30"/>
                      <a:pt x="38" y="28"/>
                      <a:pt x="40" y="29"/>
                    </a:cubicBezTo>
                    <a:cubicBezTo>
                      <a:pt x="43" y="30"/>
                      <a:pt x="41" y="32"/>
                      <a:pt x="43" y="32"/>
                    </a:cubicBezTo>
                    <a:cubicBezTo>
                      <a:pt x="43" y="33"/>
                      <a:pt x="43" y="34"/>
                      <a:pt x="44" y="36"/>
                    </a:cubicBezTo>
                    <a:cubicBezTo>
                      <a:pt x="45" y="37"/>
                      <a:pt x="46" y="37"/>
                      <a:pt x="47" y="37"/>
                    </a:cubicBezTo>
                    <a:cubicBezTo>
                      <a:pt x="49" y="37"/>
                      <a:pt x="49" y="38"/>
                      <a:pt x="51" y="40"/>
                    </a:cubicBezTo>
                    <a:cubicBezTo>
                      <a:pt x="51" y="40"/>
                      <a:pt x="50" y="39"/>
                      <a:pt x="52" y="38"/>
                    </a:cubicBezTo>
                    <a:cubicBezTo>
                      <a:pt x="54" y="36"/>
                      <a:pt x="51" y="36"/>
                      <a:pt x="54" y="35"/>
                    </a:cubicBezTo>
                    <a:cubicBezTo>
                      <a:pt x="57" y="33"/>
                      <a:pt x="57" y="33"/>
                      <a:pt x="57" y="31"/>
                    </a:cubicBezTo>
                    <a:cubicBezTo>
                      <a:pt x="57" y="30"/>
                      <a:pt x="57" y="27"/>
                      <a:pt x="58" y="27"/>
                    </a:cubicBezTo>
                    <a:cubicBezTo>
                      <a:pt x="60" y="26"/>
                      <a:pt x="59" y="26"/>
                      <a:pt x="61" y="26"/>
                    </a:cubicBezTo>
                    <a:cubicBezTo>
                      <a:pt x="61" y="23"/>
                      <a:pt x="62" y="21"/>
                      <a:pt x="60" y="21"/>
                    </a:cubicBezTo>
                    <a:cubicBezTo>
                      <a:pt x="58" y="21"/>
                      <a:pt x="59" y="20"/>
                      <a:pt x="56" y="20"/>
                    </a:cubicBezTo>
                    <a:cubicBezTo>
                      <a:pt x="52" y="20"/>
                      <a:pt x="54" y="18"/>
                      <a:pt x="47" y="16"/>
                    </a:cubicBezTo>
                    <a:cubicBezTo>
                      <a:pt x="39" y="13"/>
                      <a:pt x="40" y="12"/>
                      <a:pt x="36" y="6"/>
                    </a:cubicBezTo>
                    <a:cubicBezTo>
                      <a:pt x="35" y="5"/>
                      <a:pt x="35" y="6"/>
                      <a:pt x="32" y="7"/>
                    </a:cubicBezTo>
                    <a:cubicBezTo>
                      <a:pt x="30" y="7"/>
                      <a:pt x="29" y="6"/>
                      <a:pt x="29" y="4"/>
                    </a:cubicBezTo>
                    <a:cubicBezTo>
                      <a:pt x="30" y="3"/>
                      <a:pt x="26" y="1"/>
                      <a:pt x="24" y="1"/>
                    </a:cubicBezTo>
                    <a:cubicBezTo>
                      <a:pt x="22" y="0"/>
                      <a:pt x="25" y="3"/>
                      <a:pt x="22" y="2"/>
                    </a:cubicBezTo>
                    <a:cubicBezTo>
                      <a:pt x="21" y="1"/>
                      <a:pt x="21" y="2"/>
                      <a:pt x="19" y="3"/>
                    </a:cubicBezTo>
                    <a:cubicBezTo>
                      <a:pt x="16" y="5"/>
                      <a:pt x="21" y="8"/>
                      <a:pt x="16"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6" name="Bishkek">
                <a:extLst>
                  <a:ext uri="{FF2B5EF4-FFF2-40B4-BE49-F238E27FC236}">
                    <a16:creationId xmlns:a16="http://schemas.microsoft.com/office/drawing/2014/main" id="{CD7FD84B-2AFF-4E15-BDA8-BD54FBE751A7}"/>
                  </a:ext>
                </a:extLst>
              </p:cNvPr>
              <p:cNvSpPr>
                <a:spLocks/>
              </p:cNvSpPr>
              <p:nvPr/>
            </p:nvSpPr>
            <p:spPr bwMode="auto">
              <a:xfrm>
                <a:off x="3413" y="1521"/>
                <a:ext cx="104" cy="54"/>
              </a:xfrm>
              <a:custGeom>
                <a:avLst/>
                <a:gdLst/>
                <a:ahLst/>
                <a:cxnLst>
                  <a:cxn ang="0">
                    <a:pos x="7" y="18"/>
                  </a:cxn>
                  <a:cxn ang="0">
                    <a:pos x="5" y="20"/>
                  </a:cxn>
                  <a:cxn ang="0">
                    <a:pos x="1" y="21"/>
                  </a:cxn>
                  <a:cxn ang="0">
                    <a:pos x="6" y="22"/>
                  </a:cxn>
                  <a:cxn ang="0">
                    <a:pos x="10" y="22"/>
                  </a:cxn>
                  <a:cxn ang="0">
                    <a:pos x="21" y="21"/>
                  </a:cxn>
                  <a:cxn ang="0">
                    <a:pos x="25" y="14"/>
                  </a:cxn>
                  <a:cxn ang="0">
                    <a:pos x="28" y="14"/>
                  </a:cxn>
                  <a:cxn ang="0">
                    <a:pos x="33" y="11"/>
                  </a:cxn>
                  <a:cxn ang="0">
                    <a:pos x="36" y="10"/>
                  </a:cxn>
                  <a:cxn ang="0">
                    <a:pos x="40" y="7"/>
                  </a:cxn>
                  <a:cxn ang="0">
                    <a:pos x="44" y="5"/>
                  </a:cxn>
                  <a:cxn ang="0">
                    <a:pos x="41" y="4"/>
                  </a:cxn>
                  <a:cxn ang="0">
                    <a:pos x="37" y="3"/>
                  </a:cxn>
                  <a:cxn ang="0">
                    <a:pos x="24" y="3"/>
                  </a:cxn>
                  <a:cxn ang="0">
                    <a:pos x="17" y="3"/>
                  </a:cxn>
                  <a:cxn ang="0">
                    <a:pos x="12" y="4"/>
                  </a:cxn>
                  <a:cxn ang="0">
                    <a:pos x="7" y="6"/>
                  </a:cxn>
                  <a:cxn ang="0">
                    <a:pos x="6" y="10"/>
                  </a:cxn>
                  <a:cxn ang="0">
                    <a:pos x="6" y="13"/>
                  </a:cxn>
                  <a:cxn ang="0">
                    <a:pos x="10" y="13"/>
                  </a:cxn>
                  <a:cxn ang="0">
                    <a:pos x="13" y="12"/>
                  </a:cxn>
                  <a:cxn ang="0">
                    <a:pos x="16" y="14"/>
                  </a:cxn>
                  <a:cxn ang="0">
                    <a:pos x="18" y="16"/>
                  </a:cxn>
                  <a:cxn ang="0">
                    <a:pos x="12" y="18"/>
                  </a:cxn>
                  <a:cxn ang="0">
                    <a:pos x="7" y="18"/>
                  </a:cxn>
                </a:cxnLst>
                <a:rect l="0" t="0" r="r" b="b"/>
                <a:pathLst>
                  <a:path w="44" h="23">
                    <a:moveTo>
                      <a:pt x="7" y="18"/>
                    </a:moveTo>
                    <a:cubicBezTo>
                      <a:pt x="8" y="20"/>
                      <a:pt x="7" y="21"/>
                      <a:pt x="5" y="20"/>
                    </a:cubicBezTo>
                    <a:cubicBezTo>
                      <a:pt x="4" y="19"/>
                      <a:pt x="0" y="20"/>
                      <a:pt x="1" y="21"/>
                    </a:cubicBezTo>
                    <a:cubicBezTo>
                      <a:pt x="1" y="22"/>
                      <a:pt x="5" y="21"/>
                      <a:pt x="6" y="22"/>
                    </a:cubicBezTo>
                    <a:cubicBezTo>
                      <a:pt x="7" y="23"/>
                      <a:pt x="8" y="21"/>
                      <a:pt x="10" y="22"/>
                    </a:cubicBezTo>
                    <a:cubicBezTo>
                      <a:pt x="11" y="23"/>
                      <a:pt x="16" y="23"/>
                      <a:pt x="21" y="21"/>
                    </a:cubicBezTo>
                    <a:cubicBezTo>
                      <a:pt x="21" y="16"/>
                      <a:pt x="23" y="13"/>
                      <a:pt x="25" y="14"/>
                    </a:cubicBezTo>
                    <a:cubicBezTo>
                      <a:pt x="27" y="15"/>
                      <a:pt x="25" y="11"/>
                      <a:pt x="28" y="14"/>
                    </a:cubicBezTo>
                    <a:cubicBezTo>
                      <a:pt x="32" y="16"/>
                      <a:pt x="29" y="12"/>
                      <a:pt x="33" y="11"/>
                    </a:cubicBezTo>
                    <a:cubicBezTo>
                      <a:pt x="36" y="10"/>
                      <a:pt x="35" y="12"/>
                      <a:pt x="36" y="10"/>
                    </a:cubicBezTo>
                    <a:cubicBezTo>
                      <a:pt x="39" y="8"/>
                      <a:pt x="40" y="9"/>
                      <a:pt x="40" y="7"/>
                    </a:cubicBezTo>
                    <a:cubicBezTo>
                      <a:pt x="41" y="5"/>
                      <a:pt x="44" y="7"/>
                      <a:pt x="44" y="5"/>
                    </a:cubicBezTo>
                    <a:cubicBezTo>
                      <a:pt x="42" y="7"/>
                      <a:pt x="44" y="3"/>
                      <a:pt x="41" y="4"/>
                    </a:cubicBezTo>
                    <a:cubicBezTo>
                      <a:pt x="37" y="5"/>
                      <a:pt x="39" y="3"/>
                      <a:pt x="37" y="3"/>
                    </a:cubicBezTo>
                    <a:cubicBezTo>
                      <a:pt x="35" y="4"/>
                      <a:pt x="28" y="3"/>
                      <a:pt x="24" y="3"/>
                    </a:cubicBezTo>
                    <a:cubicBezTo>
                      <a:pt x="21" y="3"/>
                      <a:pt x="17" y="0"/>
                      <a:pt x="17" y="3"/>
                    </a:cubicBezTo>
                    <a:cubicBezTo>
                      <a:pt x="17" y="7"/>
                      <a:pt x="14" y="3"/>
                      <a:pt x="12" y="4"/>
                    </a:cubicBezTo>
                    <a:cubicBezTo>
                      <a:pt x="8" y="5"/>
                      <a:pt x="11" y="2"/>
                      <a:pt x="7" y="6"/>
                    </a:cubicBezTo>
                    <a:cubicBezTo>
                      <a:pt x="8" y="6"/>
                      <a:pt x="9" y="6"/>
                      <a:pt x="6" y="10"/>
                    </a:cubicBezTo>
                    <a:cubicBezTo>
                      <a:pt x="4" y="14"/>
                      <a:pt x="4" y="15"/>
                      <a:pt x="6" y="13"/>
                    </a:cubicBezTo>
                    <a:cubicBezTo>
                      <a:pt x="8" y="11"/>
                      <a:pt x="8" y="15"/>
                      <a:pt x="10" y="13"/>
                    </a:cubicBezTo>
                    <a:cubicBezTo>
                      <a:pt x="12" y="11"/>
                      <a:pt x="12" y="11"/>
                      <a:pt x="13" y="12"/>
                    </a:cubicBezTo>
                    <a:cubicBezTo>
                      <a:pt x="14" y="14"/>
                      <a:pt x="15" y="13"/>
                      <a:pt x="16" y="14"/>
                    </a:cubicBezTo>
                    <a:cubicBezTo>
                      <a:pt x="17" y="15"/>
                      <a:pt x="21" y="14"/>
                      <a:pt x="18" y="16"/>
                    </a:cubicBezTo>
                    <a:cubicBezTo>
                      <a:pt x="15" y="18"/>
                      <a:pt x="14" y="18"/>
                      <a:pt x="12" y="18"/>
                    </a:cubicBezTo>
                    <a:cubicBezTo>
                      <a:pt x="9" y="17"/>
                      <a:pt x="10" y="19"/>
                      <a:pt x="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7" name="Kazakstan">
                <a:extLst>
                  <a:ext uri="{FF2B5EF4-FFF2-40B4-BE49-F238E27FC236}">
                    <a16:creationId xmlns:a16="http://schemas.microsoft.com/office/drawing/2014/main" id="{13A91813-05F4-40F0-ADBD-A79A3DB41EE7}"/>
                  </a:ext>
                </a:extLst>
              </p:cNvPr>
              <p:cNvSpPr>
                <a:spLocks/>
              </p:cNvSpPr>
              <p:nvPr/>
            </p:nvSpPr>
            <p:spPr bwMode="auto">
              <a:xfrm>
                <a:off x="3161" y="1375"/>
                <a:ext cx="396" cy="186"/>
              </a:xfrm>
              <a:custGeom>
                <a:avLst/>
                <a:gdLst/>
                <a:ahLst/>
                <a:cxnLst>
                  <a:cxn ang="0">
                    <a:pos x="112" y="69"/>
                  </a:cxn>
                  <a:cxn ang="0">
                    <a:pos x="106" y="79"/>
                  </a:cxn>
                  <a:cxn ang="0">
                    <a:pos x="95" y="73"/>
                  </a:cxn>
                  <a:cxn ang="0">
                    <a:pos x="91" y="70"/>
                  </a:cxn>
                  <a:cxn ang="0">
                    <a:pos x="92" y="65"/>
                  </a:cxn>
                  <a:cxn ang="0">
                    <a:pos x="83" y="60"/>
                  </a:cxn>
                  <a:cxn ang="0">
                    <a:pos x="71" y="62"/>
                  </a:cxn>
                  <a:cxn ang="0">
                    <a:pos x="66" y="51"/>
                  </a:cxn>
                  <a:cxn ang="0">
                    <a:pos x="62" y="47"/>
                  </a:cxn>
                  <a:cxn ang="0">
                    <a:pos x="56" y="47"/>
                  </a:cxn>
                  <a:cxn ang="0">
                    <a:pos x="47" y="55"/>
                  </a:cxn>
                  <a:cxn ang="0">
                    <a:pos x="46" y="72"/>
                  </a:cxn>
                  <a:cxn ang="0">
                    <a:pos x="35" y="69"/>
                  </a:cxn>
                  <a:cxn ang="0">
                    <a:pos x="30" y="64"/>
                  </a:cxn>
                  <a:cxn ang="0">
                    <a:pos x="19" y="57"/>
                  </a:cxn>
                  <a:cxn ang="0">
                    <a:pos x="23" y="54"/>
                  </a:cxn>
                  <a:cxn ang="0">
                    <a:pos x="30" y="51"/>
                  </a:cxn>
                  <a:cxn ang="0">
                    <a:pos x="33" y="48"/>
                  </a:cxn>
                  <a:cxn ang="0">
                    <a:pos x="30" y="43"/>
                  </a:cxn>
                  <a:cxn ang="0">
                    <a:pos x="21" y="41"/>
                  </a:cxn>
                  <a:cxn ang="0">
                    <a:pos x="14" y="45"/>
                  </a:cxn>
                  <a:cxn ang="0">
                    <a:pos x="12" y="40"/>
                  </a:cxn>
                  <a:cxn ang="0">
                    <a:pos x="4" y="36"/>
                  </a:cxn>
                  <a:cxn ang="0">
                    <a:pos x="3" y="26"/>
                  </a:cxn>
                  <a:cxn ang="0">
                    <a:pos x="8" y="27"/>
                  </a:cxn>
                  <a:cxn ang="0">
                    <a:pos x="9" y="22"/>
                  </a:cxn>
                  <a:cxn ang="0">
                    <a:pos x="14" y="18"/>
                  </a:cxn>
                  <a:cxn ang="0">
                    <a:pos x="26" y="20"/>
                  </a:cxn>
                  <a:cxn ang="0">
                    <a:pos x="35" y="20"/>
                  </a:cxn>
                  <a:cxn ang="0">
                    <a:pos x="42" y="21"/>
                  </a:cxn>
                  <a:cxn ang="0">
                    <a:pos x="50" y="21"/>
                  </a:cxn>
                  <a:cxn ang="0">
                    <a:pos x="50" y="17"/>
                  </a:cxn>
                  <a:cxn ang="0">
                    <a:pos x="49" y="11"/>
                  </a:cxn>
                  <a:cxn ang="0">
                    <a:pos x="57" y="7"/>
                  </a:cxn>
                  <a:cxn ang="0">
                    <a:pos x="75" y="5"/>
                  </a:cxn>
                  <a:cxn ang="0">
                    <a:pos x="86" y="2"/>
                  </a:cxn>
                  <a:cxn ang="0">
                    <a:pos x="90" y="7"/>
                  </a:cxn>
                  <a:cxn ang="0">
                    <a:pos x="97" y="7"/>
                  </a:cxn>
                  <a:cxn ang="0">
                    <a:pos x="102" y="8"/>
                  </a:cxn>
                  <a:cxn ang="0">
                    <a:pos x="106" y="8"/>
                  </a:cxn>
                  <a:cxn ang="0">
                    <a:pos x="133" y="23"/>
                  </a:cxn>
                  <a:cxn ang="0">
                    <a:pos x="147" y="27"/>
                  </a:cxn>
                  <a:cxn ang="0">
                    <a:pos x="154" y="29"/>
                  </a:cxn>
                  <a:cxn ang="0">
                    <a:pos x="161" y="27"/>
                  </a:cxn>
                  <a:cxn ang="0">
                    <a:pos x="168" y="32"/>
                  </a:cxn>
                  <a:cxn ang="0">
                    <a:pos x="156" y="41"/>
                  </a:cxn>
                  <a:cxn ang="0">
                    <a:pos x="147" y="51"/>
                  </a:cxn>
                  <a:cxn ang="0">
                    <a:pos x="151" y="61"/>
                  </a:cxn>
                  <a:cxn ang="0">
                    <a:pos x="148" y="66"/>
                  </a:cxn>
                  <a:cxn ang="0">
                    <a:pos x="131" y="65"/>
                  </a:cxn>
                  <a:cxn ang="0">
                    <a:pos x="119" y="66"/>
                  </a:cxn>
                </a:cxnLst>
                <a:rect l="0" t="0" r="r" b="b"/>
                <a:pathLst>
                  <a:path w="168" h="79">
                    <a:moveTo>
                      <a:pt x="114" y="68"/>
                    </a:moveTo>
                    <a:cubicBezTo>
                      <a:pt x="113" y="68"/>
                      <a:pt x="113" y="68"/>
                      <a:pt x="112" y="69"/>
                    </a:cubicBezTo>
                    <a:cubicBezTo>
                      <a:pt x="110" y="71"/>
                      <a:pt x="111" y="73"/>
                      <a:pt x="108" y="75"/>
                    </a:cubicBezTo>
                    <a:cubicBezTo>
                      <a:pt x="104" y="78"/>
                      <a:pt x="109" y="79"/>
                      <a:pt x="106" y="79"/>
                    </a:cubicBezTo>
                    <a:cubicBezTo>
                      <a:pt x="102" y="79"/>
                      <a:pt x="107" y="77"/>
                      <a:pt x="104" y="77"/>
                    </a:cubicBezTo>
                    <a:cubicBezTo>
                      <a:pt x="97" y="79"/>
                      <a:pt x="96" y="78"/>
                      <a:pt x="95" y="73"/>
                    </a:cubicBezTo>
                    <a:cubicBezTo>
                      <a:pt x="93" y="73"/>
                      <a:pt x="93" y="73"/>
                      <a:pt x="93" y="73"/>
                    </a:cubicBezTo>
                    <a:cubicBezTo>
                      <a:pt x="91" y="70"/>
                      <a:pt x="91" y="70"/>
                      <a:pt x="91" y="70"/>
                    </a:cubicBezTo>
                    <a:cubicBezTo>
                      <a:pt x="93" y="69"/>
                      <a:pt x="93" y="69"/>
                      <a:pt x="93" y="69"/>
                    </a:cubicBezTo>
                    <a:cubicBezTo>
                      <a:pt x="92" y="65"/>
                      <a:pt x="92" y="65"/>
                      <a:pt x="92" y="65"/>
                    </a:cubicBezTo>
                    <a:cubicBezTo>
                      <a:pt x="90" y="66"/>
                      <a:pt x="90" y="66"/>
                      <a:pt x="90" y="66"/>
                    </a:cubicBezTo>
                    <a:cubicBezTo>
                      <a:pt x="86" y="59"/>
                      <a:pt x="85" y="62"/>
                      <a:pt x="83" y="60"/>
                    </a:cubicBezTo>
                    <a:cubicBezTo>
                      <a:pt x="82" y="58"/>
                      <a:pt x="84" y="62"/>
                      <a:pt x="81" y="62"/>
                    </a:cubicBezTo>
                    <a:cubicBezTo>
                      <a:pt x="79" y="62"/>
                      <a:pt x="73" y="62"/>
                      <a:pt x="71" y="62"/>
                    </a:cubicBezTo>
                    <a:cubicBezTo>
                      <a:pt x="69" y="62"/>
                      <a:pt x="67" y="57"/>
                      <a:pt x="68" y="56"/>
                    </a:cubicBezTo>
                    <a:cubicBezTo>
                      <a:pt x="69" y="56"/>
                      <a:pt x="68" y="51"/>
                      <a:pt x="66" y="51"/>
                    </a:cubicBezTo>
                    <a:cubicBezTo>
                      <a:pt x="66" y="51"/>
                      <a:pt x="67" y="50"/>
                      <a:pt x="66" y="50"/>
                    </a:cubicBezTo>
                    <a:cubicBezTo>
                      <a:pt x="63" y="50"/>
                      <a:pt x="67" y="46"/>
                      <a:pt x="62" y="47"/>
                    </a:cubicBezTo>
                    <a:cubicBezTo>
                      <a:pt x="58" y="48"/>
                      <a:pt x="60" y="44"/>
                      <a:pt x="58" y="46"/>
                    </a:cubicBezTo>
                    <a:cubicBezTo>
                      <a:pt x="56" y="48"/>
                      <a:pt x="56" y="42"/>
                      <a:pt x="56" y="47"/>
                    </a:cubicBezTo>
                    <a:cubicBezTo>
                      <a:pt x="57" y="56"/>
                      <a:pt x="55" y="43"/>
                      <a:pt x="54" y="50"/>
                    </a:cubicBezTo>
                    <a:cubicBezTo>
                      <a:pt x="54" y="51"/>
                      <a:pt x="46" y="51"/>
                      <a:pt x="47" y="55"/>
                    </a:cubicBezTo>
                    <a:cubicBezTo>
                      <a:pt x="48" y="58"/>
                      <a:pt x="52" y="75"/>
                      <a:pt x="52" y="75"/>
                    </a:cubicBezTo>
                    <a:cubicBezTo>
                      <a:pt x="49" y="75"/>
                      <a:pt x="48" y="75"/>
                      <a:pt x="46" y="72"/>
                    </a:cubicBezTo>
                    <a:cubicBezTo>
                      <a:pt x="44" y="69"/>
                      <a:pt x="38" y="67"/>
                      <a:pt x="36" y="73"/>
                    </a:cubicBezTo>
                    <a:cubicBezTo>
                      <a:pt x="34" y="73"/>
                      <a:pt x="34" y="69"/>
                      <a:pt x="35" y="69"/>
                    </a:cubicBezTo>
                    <a:cubicBezTo>
                      <a:pt x="36" y="68"/>
                      <a:pt x="35" y="66"/>
                      <a:pt x="35" y="65"/>
                    </a:cubicBezTo>
                    <a:cubicBezTo>
                      <a:pt x="36" y="62"/>
                      <a:pt x="28" y="67"/>
                      <a:pt x="30" y="64"/>
                    </a:cubicBezTo>
                    <a:cubicBezTo>
                      <a:pt x="31" y="61"/>
                      <a:pt x="27" y="64"/>
                      <a:pt x="26" y="61"/>
                    </a:cubicBezTo>
                    <a:cubicBezTo>
                      <a:pt x="24" y="56"/>
                      <a:pt x="20" y="60"/>
                      <a:pt x="19" y="57"/>
                    </a:cubicBezTo>
                    <a:cubicBezTo>
                      <a:pt x="19" y="55"/>
                      <a:pt x="25" y="57"/>
                      <a:pt x="26" y="55"/>
                    </a:cubicBezTo>
                    <a:cubicBezTo>
                      <a:pt x="27" y="54"/>
                      <a:pt x="25" y="55"/>
                      <a:pt x="23" y="54"/>
                    </a:cubicBezTo>
                    <a:cubicBezTo>
                      <a:pt x="22" y="53"/>
                      <a:pt x="24" y="50"/>
                      <a:pt x="26" y="51"/>
                    </a:cubicBezTo>
                    <a:cubicBezTo>
                      <a:pt x="27" y="52"/>
                      <a:pt x="27" y="49"/>
                      <a:pt x="30" y="51"/>
                    </a:cubicBezTo>
                    <a:cubicBezTo>
                      <a:pt x="31" y="52"/>
                      <a:pt x="33" y="53"/>
                      <a:pt x="32" y="51"/>
                    </a:cubicBezTo>
                    <a:cubicBezTo>
                      <a:pt x="30" y="50"/>
                      <a:pt x="35" y="50"/>
                      <a:pt x="33" y="48"/>
                    </a:cubicBezTo>
                    <a:cubicBezTo>
                      <a:pt x="31" y="47"/>
                      <a:pt x="33" y="46"/>
                      <a:pt x="31" y="45"/>
                    </a:cubicBezTo>
                    <a:cubicBezTo>
                      <a:pt x="30" y="45"/>
                      <a:pt x="31" y="44"/>
                      <a:pt x="30" y="43"/>
                    </a:cubicBezTo>
                    <a:cubicBezTo>
                      <a:pt x="29" y="42"/>
                      <a:pt x="30" y="39"/>
                      <a:pt x="26" y="40"/>
                    </a:cubicBezTo>
                    <a:cubicBezTo>
                      <a:pt x="20" y="41"/>
                      <a:pt x="21" y="40"/>
                      <a:pt x="21" y="41"/>
                    </a:cubicBezTo>
                    <a:cubicBezTo>
                      <a:pt x="20" y="43"/>
                      <a:pt x="18" y="42"/>
                      <a:pt x="17" y="44"/>
                    </a:cubicBezTo>
                    <a:cubicBezTo>
                      <a:pt x="15" y="45"/>
                      <a:pt x="14" y="45"/>
                      <a:pt x="14" y="45"/>
                    </a:cubicBezTo>
                    <a:cubicBezTo>
                      <a:pt x="14" y="45"/>
                      <a:pt x="14" y="45"/>
                      <a:pt x="14" y="44"/>
                    </a:cubicBezTo>
                    <a:cubicBezTo>
                      <a:pt x="11" y="43"/>
                      <a:pt x="17" y="44"/>
                      <a:pt x="12" y="40"/>
                    </a:cubicBezTo>
                    <a:cubicBezTo>
                      <a:pt x="8" y="37"/>
                      <a:pt x="8" y="39"/>
                      <a:pt x="7" y="37"/>
                    </a:cubicBezTo>
                    <a:cubicBezTo>
                      <a:pt x="6" y="36"/>
                      <a:pt x="5" y="40"/>
                      <a:pt x="4" y="36"/>
                    </a:cubicBezTo>
                    <a:cubicBezTo>
                      <a:pt x="3" y="33"/>
                      <a:pt x="0" y="36"/>
                      <a:pt x="2" y="31"/>
                    </a:cubicBezTo>
                    <a:cubicBezTo>
                      <a:pt x="4" y="27"/>
                      <a:pt x="2" y="29"/>
                      <a:pt x="3" y="26"/>
                    </a:cubicBezTo>
                    <a:cubicBezTo>
                      <a:pt x="4" y="24"/>
                      <a:pt x="3" y="22"/>
                      <a:pt x="5" y="24"/>
                    </a:cubicBezTo>
                    <a:cubicBezTo>
                      <a:pt x="6" y="25"/>
                      <a:pt x="6" y="28"/>
                      <a:pt x="8" y="27"/>
                    </a:cubicBezTo>
                    <a:cubicBezTo>
                      <a:pt x="10" y="26"/>
                      <a:pt x="9" y="25"/>
                      <a:pt x="6" y="23"/>
                    </a:cubicBezTo>
                    <a:cubicBezTo>
                      <a:pt x="8" y="22"/>
                      <a:pt x="8" y="25"/>
                      <a:pt x="9" y="22"/>
                    </a:cubicBezTo>
                    <a:cubicBezTo>
                      <a:pt x="10" y="21"/>
                      <a:pt x="12" y="20"/>
                      <a:pt x="12" y="18"/>
                    </a:cubicBezTo>
                    <a:cubicBezTo>
                      <a:pt x="11" y="16"/>
                      <a:pt x="13" y="17"/>
                      <a:pt x="14" y="18"/>
                    </a:cubicBezTo>
                    <a:cubicBezTo>
                      <a:pt x="16" y="21"/>
                      <a:pt x="17" y="16"/>
                      <a:pt x="19" y="17"/>
                    </a:cubicBezTo>
                    <a:cubicBezTo>
                      <a:pt x="22" y="20"/>
                      <a:pt x="21" y="15"/>
                      <a:pt x="26" y="20"/>
                    </a:cubicBezTo>
                    <a:cubicBezTo>
                      <a:pt x="29" y="23"/>
                      <a:pt x="26" y="16"/>
                      <a:pt x="31" y="21"/>
                    </a:cubicBezTo>
                    <a:cubicBezTo>
                      <a:pt x="35" y="24"/>
                      <a:pt x="34" y="22"/>
                      <a:pt x="35" y="20"/>
                    </a:cubicBezTo>
                    <a:cubicBezTo>
                      <a:pt x="35" y="19"/>
                      <a:pt x="36" y="21"/>
                      <a:pt x="38" y="20"/>
                    </a:cubicBezTo>
                    <a:cubicBezTo>
                      <a:pt x="40" y="19"/>
                      <a:pt x="39" y="22"/>
                      <a:pt x="42" y="21"/>
                    </a:cubicBezTo>
                    <a:cubicBezTo>
                      <a:pt x="42" y="20"/>
                      <a:pt x="48" y="18"/>
                      <a:pt x="47" y="20"/>
                    </a:cubicBezTo>
                    <a:cubicBezTo>
                      <a:pt x="45" y="23"/>
                      <a:pt x="49" y="24"/>
                      <a:pt x="50" y="21"/>
                    </a:cubicBezTo>
                    <a:cubicBezTo>
                      <a:pt x="54" y="23"/>
                      <a:pt x="58" y="24"/>
                      <a:pt x="58" y="20"/>
                    </a:cubicBezTo>
                    <a:cubicBezTo>
                      <a:pt x="58" y="17"/>
                      <a:pt x="54" y="19"/>
                      <a:pt x="50" y="17"/>
                    </a:cubicBezTo>
                    <a:cubicBezTo>
                      <a:pt x="44" y="16"/>
                      <a:pt x="57" y="14"/>
                      <a:pt x="51" y="13"/>
                    </a:cubicBezTo>
                    <a:cubicBezTo>
                      <a:pt x="47" y="12"/>
                      <a:pt x="53" y="12"/>
                      <a:pt x="49" y="11"/>
                    </a:cubicBezTo>
                    <a:cubicBezTo>
                      <a:pt x="47" y="11"/>
                      <a:pt x="48" y="9"/>
                      <a:pt x="50" y="8"/>
                    </a:cubicBezTo>
                    <a:cubicBezTo>
                      <a:pt x="50" y="8"/>
                      <a:pt x="54" y="7"/>
                      <a:pt x="57" y="7"/>
                    </a:cubicBezTo>
                    <a:cubicBezTo>
                      <a:pt x="57" y="7"/>
                      <a:pt x="66" y="7"/>
                      <a:pt x="67" y="6"/>
                    </a:cubicBezTo>
                    <a:cubicBezTo>
                      <a:pt x="67" y="5"/>
                      <a:pt x="71" y="5"/>
                      <a:pt x="75" y="5"/>
                    </a:cubicBezTo>
                    <a:cubicBezTo>
                      <a:pt x="79" y="4"/>
                      <a:pt x="78" y="1"/>
                      <a:pt x="82" y="2"/>
                    </a:cubicBezTo>
                    <a:cubicBezTo>
                      <a:pt x="85" y="2"/>
                      <a:pt x="86" y="0"/>
                      <a:pt x="86" y="2"/>
                    </a:cubicBezTo>
                    <a:cubicBezTo>
                      <a:pt x="85" y="5"/>
                      <a:pt x="88" y="4"/>
                      <a:pt x="87" y="5"/>
                    </a:cubicBezTo>
                    <a:cubicBezTo>
                      <a:pt x="85" y="6"/>
                      <a:pt x="89" y="8"/>
                      <a:pt x="90" y="7"/>
                    </a:cubicBezTo>
                    <a:cubicBezTo>
                      <a:pt x="91" y="5"/>
                      <a:pt x="91" y="9"/>
                      <a:pt x="93" y="7"/>
                    </a:cubicBezTo>
                    <a:cubicBezTo>
                      <a:pt x="94" y="6"/>
                      <a:pt x="94" y="8"/>
                      <a:pt x="97" y="7"/>
                    </a:cubicBezTo>
                    <a:cubicBezTo>
                      <a:pt x="95" y="13"/>
                      <a:pt x="97" y="9"/>
                      <a:pt x="100" y="9"/>
                    </a:cubicBezTo>
                    <a:cubicBezTo>
                      <a:pt x="103" y="10"/>
                      <a:pt x="100" y="8"/>
                      <a:pt x="102" y="8"/>
                    </a:cubicBezTo>
                    <a:cubicBezTo>
                      <a:pt x="103" y="7"/>
                      <a:pt x="103" y="7"/>
                      <a:pt x="105" y="6"/>
                    </a:cubicBezTo>
                    <a:cubicBezTo>
                      <a:pt x="108" y="6"/>
                      <a:pt x="109" y="6"/>
                      <a:pt x="106" y="8"/>
                    </a:cubicBezTo>
                    <a:cubicBezTo>
                      <a:pt x="121" y="13"/>
                      <a:pt x="124" y="19"/>
                      <a:pt x="128" y="23"/>
                    </a:cubicBezTo>
                    <a:cubicBezTo>
                      <a:pt x="132" y="27"/>
                      <a:pt x="131" y="17"/>
                      <a:pt x="133" y="23"/>
                    </a:cubicBezTo>
                    <a:cubicBezTo>
                      <a:pt x="135" y="27"/>
                      <a:pt x="141" y="21"/>
                      <a:pt x="143" y="24"/>
                    </a:cubicBezTo>
                    <a:cubicBezTo>
                      <a:pt x="145" y="27"/>
                      <a:pt x="144" y="24"/>
                      <a:pt x="147" y="27"/>
                    </a:cubicBezTo>
                    <a:cubicBezTo>
                      <a:pt x="149" y="30"/>
                      <a:pt x="149" y="26"/>
                      <a:pt x="151" y="29"/>
                    </a:cubicBezTo>
                    <a:cubicBezTo>
                      <a:pt x="152" y="30"/>
                      <a:pt x="154" y="30"/>
                      <a:pt x="154" y="29"/>
                    </a:cubicBezTo>
                    <a:cubicBezTo>
                      <a:pt x="155" y="28"/>
                      <a:pt x="155" y="27"/>
                      <a:pt x="157" y="28"/>
                    </a:cubicBezTo>
                    <a:cubicBezTo>
                      <a:pt x="158" y="29"/>
                      <a:pt x="158" y="27"/>
                      <a:pt x="161" y="27"/>
                    </a:cubicBezTo>
                    <a:cubicBezTo>
                      <a:pt x="164" y="28"/>
                      <a:pt x="164" y="31"/>
                      <a:pt x="165" y="30"/>
                    </a:cubicBezTo>
                    <a:cubicBezTo>
                      <a:pt x="166" y="30"/>
                      <a:pt x="164" y="32"/>
                      <a:pt x="168" y="32"/>
                    </a:cubicBezTo>
                    <a:cubicBezTo>
                      <a:pt x="168" y="34"/>
                      <a:pt x="160" y="29"/>
                      <a:pt x="163" y="38"/>
                    </a:cubicBezTo>
                    <a:cubicBezTo>
                      <a:pt x="164" y="40"/>
                      <a:pt x="159" y="42"/>
                      <a:pt x="156" y="41"/>
                    </a:cubicBezTo>
                    <a:cubicBezTo>
                      <a:pt x="152" y="39"/>
                      <a:pt x="153" y="42"/>
                      <a:pt x="153" y="49"/>
                    </a:cubicBezTo>
                    <a:cubicBezTo>
                      <a:pt x="155" y="52"/>
                      <a:pt x="150" y="50"/>
                      <a:pt x="147" y="51"/>
                    </a:cubicBezTo>
                    <a:cubicBezTo>
                      <a:pt x="145" y="52"/>
                      <a:pt x="145" y="54"/>
                      <a:pt x="146" y="54"/>
                    </a:cubicBezTo>
                    <a:cubicBezTo>
                      <a:pt x="147" y="53"/>
                      <a:pt x="152" y="60"/>
                      <a:pt x="151" y="61"/>
                    </a:cubicBezTo>
                    <a:cubicBezTo>
                      <a:pt x="149" y="64"/>
                      <a:pt x="154" y="65"/>
                      <a:pt x="151" y="67"/>
                    </a:cubicBezTo>
                    <a:cubicBezTo>
                      <a:pt x="149" y="69"/>
                      <a:pt x="151" y="65"/>
                      <a:pt x="148" y="66"/>
                    </a:cubicBezTo>
                    <a:cubicBezTo>
                      <a:pt x="144" y="67"/>
                      <a:pt x="146" y="65"/>
                      <a:pt x="144" y="65"/>
                    </a:cubicBezTo>
                    <a:cubicBezTo>
                      <a:pt x="142" y="66"/>
                      <a:pt x="135" y="65"/>
                      <a:pt x="131" y="65"/>
                    </a:cubicBezTo>
                    <a:cubicBezTo>
                      <a:pt x="128" y="65"/>
                      <a:pt x="124" y="62"/>
                      <a:pt x="124" y="65"/>
                    </a:cubicBezTo>
                    <a:cubicBezTo>
                      <a:pt x="124" y="69"/>
                      <a:pt x="121" y="65"/>
                      <a:pt x="119" y="66"/>
                    </a:cubicBezTo>
                    <a:cubicBezTo>
                      <a:pt x="115" y="67"/>
                      <a:pt x="118" y="64"/>
                      <a:pt x="114"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8" name="Afghanistan">
                <a:extLst>
                  <a:ext uri="{FF2B5EF4-FFF2-40B4-BE49-F238E27FC236}">
                    <a16:creationId xmlns:a16="http://schemas.microsoft.com/office/drawing/2014/main" id="{97E66EDA-5225-45CA-AD57-7E3EF48E1CDB}"/>
                  </a:ext>
                </a:extLst>
              </p:cNvPr>
              <p:cNvSpPr>
                <a:spLocks/>
              </p:cNvSpPr>
              <p:nvPr/>
            </p:nvSpPr>
            <p:spPr bwMode="auto">
              <a:xfrm>
                <a:off x="3345" y="1580"/>
                <a:ext cx="134" cy="128"/>
              </a:xfrm>
              <a:custGeom>
                <a:avLst/>
                <a:gdLst/>
                <a:ahLst/>
                <a:cxnLst>
                  <a:cxn ang="0">
                    <a:pos x="19" y="6"/>
                  </a:cxn>
                  <a:cxn ang="0">
                    <a:pos x="16" y="7"/>
                  </a:cxn>
                  <a:cxn ang="0">
                    <a:pos x="15" y="11"/>
                  </a:cxn>
                  <a:cxn ang="0">
                    <a:pos x="12" y="15"/>
                  </a:cxn>
                  <a:cxn ang="0">
                    <a:pos x="10" y="18"/>
                  </a:cxn>
                  <a:cxn ang="0">
                    <a:pos x="9" y="20"/>
                  </a:cxn>
                  <a:cxn ang="0">
                    <a:pos x="5" y="17"/>
                  </a:cxn>
                  <a:cxn ang="0">
                    <a:pos x="2" y="16"/>
                  </a:cxn>
                  <a:cxn ang="0">
                    <a:pos x="2" y="19"/>
                  </a:cxn>
                  <a:cxn ang="0">
                    <a:pos x="3" y="23"/>
                  </a:cxn>
                  <a:cxn ang="0">
                    <a:pos x="2" y="27"/>
                  </a:cxn>
                  <a:cxn ang="0">
                    <a:pos x="3" y="33"/>
                  </a:cxn>
                  <a:cxn ang="0">
                    <a:pos x="6" y="40"/>
                  </a:cxn>
                  <a:cxn ang="0">
                    <a:pos x="8" y="50"/>
                  </a:cxn>
                  <a:cxn ang="0">
                    <a:pos x="11" y="51"/>
                  </a:cxn>
                  <a:cxn ang="0">
                    <a:pos x="19" y="53"/>
                  </a:cxn>
                  <a:cxn ang="0">
                    <a:pos x="29" y="52"/>
                  </a:cxn>
                  <a:cxn ang="0">
                    <a:pos x="32" y="49"/>
                  </a:cxn>
                  <a:cxn ang="0">
                    <a:pos x="31" y="47"/>
                  </a:cxn>
                  <a:cxn ang="0">
                    <a:pos x="35" y="43"/>
                  </a:cxn>
                  <a:cxn ang="0">
                    <a:pos x="37" y="41"/>
                  </a:cxn>
                  <a:cxn ang="0">
                    <a:pos x="40" y="38"/>
                  </a:cxn>
                  <a:cxn ang="0">
                    <a:pos x="39" y="33"/>
                  </a:cxn>
                  <a:cxn ang="0">
                    <a:pos x="43" y="30"/>
                  </a:cxn>
                  <a:cxn ang="0">
                    <a:pos x="40" y="27"/>
                  </a:cxn>
                  <a:cxn ang="0">
                    <a:pos x="48" y="27"/>
                  </a:cxn>
                  <a:cxn ang="0">
                    <a:pos x="49" y="25"/>
                  </a:cxn>
                  <a:cxn ang="0">
                    <a:pos x="47" y="18"/>
                  </a:cxn>
                  <a:cxn ang="0">
                    <a:pos x="47" y="13"/>
                  </a:cxn>
                  <a:cxn ang="0">
                    <a:pos x="50" y="11"/>
                  </a:cxn>
                  <a:cxn ang="0">
                    <a:pos x="56" y="8"/>
                  </a:cxn>
                  <a:cxn ang="0">
                    <a:pos x="55" y="8"/>
                  </a:cxn>
                  <a:cxn ang="0">
                    <a:pos x="57" y="6"/>
                  </a:cxn>
                  <a:cxn ang="0">
                    <a:pos x="52" y="7"/>
                  </a:cxn>
                  <a:cxn ang="0">
                    <a:pos x="52" y="6"/>
                  </a:cxn>
                  <a:cxn ang="0">
                    <a:pos x="49" y="8"/>
                  </a:cxn>
                  <a:cxn ang="0">
                    <a:pos x="46" y="9"/>
                  </a:cxn>
                  <a:cxn ang="0">
                    <a:pos x="43" y="4"/>
                  </a:cxn>
                  <a:cxn ang="0">
                    <a:pos x="42" y="2"/>
                  </a:cxn>
                  <a:cxn ang="0">
                    <a:pos x="39" y="1"/>
                  </a:cxn>
                  <a:cxn ang="0">
                    <a:pos x="38" y="4"/>
                  </a:cxn>
                  <a:cxn ang="0">
                    <a:pos x="36" y="4"/>
                  </a:cxn>
                  <a:cxn ang="0">
                    <a:pos x="36" y="6"/>
                  </a:cxn>
                  <a:cxn ang="0">
                    <a:pos x="31" y="7"/>
                  </a:cxn>
                  <a:cxn ang="0">
                    <a:pos x="27" y="5"/>
                  </a:cxn>
                  <a:cxn ang="0">
                    <a:pos x="25" y="6"/>
                  </a:cxn>
                  <a:cxn ang="0">
                    <a:pos x="19" y="6"/>
                  </a:cxn>
                </a:cxnLst>
                <a:rect l="0" t="0" r="r" b="b"/>
                <a:pathLst>
                  <a:path w="57" h="54">
                    <a:moveTo>
                      <a:pt x="19" y="6"/>
                    </a:moveTo>
                    <a:cubicBezTo>
                      <a:pt x="17" y="6"/>
                      <a:pt x="18" y="6"/>
                      <a:pt x="16" y="7"/>
                    </a:cubicBezTo>
                    <a:cubicBezTo>
                      <a:pt x="15" y="7"/>
                      <a:pt x="15" y="10"/>
                      <a:pt x="15" y="11"/>
                    </a:cubicBezTo>
                    <a:cubicBezTo>
                      <a:pt x="15" y="13"/>
                      <a:pt x="15" y="13"/>
                      <a:pt x="12" y="15"/>
                    </a:cubicBezTo>
                    <a:cubicBezTo>
                      <a:pt x="9" y="16"/>
                      <a:pt x="12" y="16"/>
                      <a:pt x="10" y="18"/>
                    </a:cubicBezTo>
                    <a:cubicBezTo>
                      <a:pt x="8" y="19"/>
                      <a:pt x="9" y="20"/>
                      <a:pt x="9" y="20"/>
                    </a:cubicBezTo>
                    <a:cubicBezTo>
                      <a:pt x="7" y="18"/>
                      <a:pt x="7" y="17"/>
                      <a:pt x="5" y="17"/>
                    </a:cubicBezTo>
                    <a:cubicBezTo>
                      <a:pt x="4" y="17"/>
                      <a:pt x="3" y="17"/>
                      <a:pt x="2" y="16"/>
                    </a:cubicBezTo>
                    <a:cubicBezTo>
                      <a:pt x="2" y="17"/>
                      <a:pt x="3" y="16"/>
                      <a:pt x="2" y="19"/>
                    </a:cubicBezTo>
                    <a:cubicBezTo>
                      <a:pt x="2" y="21"/>
                      <a:pt x="4" y="20"/>
                      <a:pt x="3" y="23"/>
                    </a:cubicBezTo>
                    <a:cubicBezTo>
                      <a:pt x="1" y="26"/>
                      <a:pt x="0" y="25"/>
                      <a:pt x="2" y="27"/>
                    </a:cubicBezTo>
                    <a:cubicBezTo>
                      <a:pt x="3" y="29"/>
                      <a:pt x="1" y="30"/>
                      <a:pt x="3" y="33"/>
                    </a:cubicBezTo>
                    <a:cubicBezTo>
                      <a:pt x="6" y="37"/>
                      <a:pt x="1" y="41"/>
                      <a:pt x="6" y="40"/>
                    </a:cubicBezTo>
                    <a:cubicBezTo>
                      <a:pt x="12" y="39"/>
                      <a:pt x="9" y="44"/>
                      <a:pt x="8" y="50"/>
                    </a:cubicBezTo>
                    <a:cubicBezTo>
                      <a:pt x="9" y="50"/>
                      <a:pt x="9" y="50"/>
                      <a:pt x="11" y="51"/>
                    </a:cubicBezTo>
                    <a:cubicBezTo>
                      <a:pt x="13" y="53"/>
                      <a:pt x="16" y="54"/>
                      <a:pt x="19" y="53"/>
                    </a:cubicBezTo>
                    <a:cubicBezTo>
                      <a:pt x="21" y="54"/>
                      <a:pt x="25" y="53"/>
                      <a:pt x="29" y="52"/>
                    </a:cubicBezTo>
                    <a:cubicBezTo>
                      <a:pt x="33" y="50"/>
                      <a:pt x="34" y="50"/>
                      <a:pt x="32" y="49"/>
                    </a:cubicBezTo>
                    <a:cubicBezTo>
                      <a:pt x="31" y="48"/>
                      <a:pt x="32" y="48"/>
                      <a:pt x="31" y="47"/>
                    </a:cubicBezTo>
                    <a:cubicBezTo>
                      <a:pt x="30" y="45"/>
                      <a:pt x="33" y="42"/>
                      <a:pt x="35" y="43"/>
                    </a:cubicBezTo>
                    <a:cubicBezTo>
                      <a:pt x="36" y="43"/>
                      <a:pt x="38" y="43"/>
                      <a:pt x="37" y="41"/>
                    </a:cubicBezTo>
                    <a:cubicBezTo>
                      <a:pt x="36" y="38"/>
                      <a:pt x="38" y="42"/>
                      <a:pt x="40" y="38"/>
                    </a:cubicBezTo>
                    <a:cubicBezTo>
                      <a:pt x="42" y="36"/>
                      <a:pt x="38" y="36"/>
                      <a:pt x="39" y="33"/>
                    </a:cubicBezTo>
                    <a:cubicBezTo>
                      <a:pt x="40" y="31"/>
                      <a:pt x="42" y="32"/>
                      <a:pt x="43" y="30"/>
                    </a:cubicBezTo>
                    <a:cubicBezTo>
                      <a:pt x="43" y="28"/>
                      <a:pt x="39" y="28"/>
                      <a:pt x="40" y="27"/>
                    </a:cubicBezTo>
                    <a:cubicBezTo>
                      <a:pt x="41" y="25"/>
                      <a:pt x="45" y="27"/>
                      <a:pt x="48" y="27"/>
                    </a:cubicBezTo>
                    <a:cubicBezTo>
                      <a:pt x="52" y="27"/>
                      <a:pt x="50" y="25"/>
                      <a:pt x="49" y="25"/>
                    </a:cubicBezTo>
                    <a:cubicBezTo>
                      <a:pt x="45" y="21"/>
                      <a:pt x="51" y="20"/>
                      <a:pt x="47" y="18"/>
                    </a:cubicBezTo>
                    <a:cubicBezTo>
                      <a:pt x="45" y="15"/>
                      <a:pt x="46" y="15"/>
                      <a:pt x="47" y="13"/>
                    </a:cubicBezTo>
                    <a:cubicBezTo>
                      <a:pt x="48" y="11"/>
                      <a:pt x="50" y="12"/>
                      <a:pt x="50" y="11"/>
                    </a:cubicBezTo>
                    <a:cubicBezTo>
                      <a:pt x="51" y="9"/>
                      <a:pt x="52" y="10"/>
                      <a:pt x="56" y="8"/>
                    </a:cubicBezTo>
                    <a:cubicBezTo>
                      <a:pt x="56" y="8"/>
                      <a:pt x="56" y="8"/>
                      <a:pt x="55" y="8"/>
                    </a:cubicBezTo>
                    <a:cubicBezTo>
                      <a:pt x="54" y="6"/>
                      <a:pt x="56" y="7"/>
                      <a:pt x="57" y="6"/>
                    </a:cubicBezTo>
                    <a:cubicBezTo>
                      <a:pt x="53" y="6"/>
                      <a:pt x="53" y="7"/>
                      <a:pt x="52" y="7"/>
                    </a:cubicBezTo>
                    <a:cubicBezTo>
                      <a:pt x="51" y="7"/>
                      <a:pt x="53" y="6"/>
                      <a:pt x="52" y="6"/>
                    </a:cubicBezTo>
                    <a:cubicBezTo>
                      <a:pt x="51" y="6"/>
                      <a:pt x="51" y="7"/>
                      <a:pt x="49" y="8"/>
                    </a:cubicBezTo>
                    <a:cubicBezTo>
                      <a:pt x="46" y="9"/>
                      <a:pt x="47" y="10"/>
                      <a:pt x="46" y="9"/>
                    </a:cubicBezTo>
                    <a:cubicBezTo>
                      <a:pt x="45" y="7"/>
                      <a:pt x="43" y="5"/>
                      <a:pt x="43" y="4"/>
                    </a:cubicBezTo>
                    <a:cubicBezTo>
                      <a:pt x="43" y="2"/>
                      <a:pt x="41" y="5"/>
                      <a:pt x="42" y="2"/>
                    </a:cubicBezTo>
                    <a:cubicBezTo>
                      <a:pt x="43" y="1"/>
                      <a:pt x="40" y="0"/>
                      <a:pt x="39" y="1"/>
                    </a:cubicBezTo>
                    <a:cubicBezTo>
                      <a:pt x="37" y="3"/>
                      <a:pt x="39" y="3"/>
                      <a:pt x="38" y="4"/>
                    </a:cubicBezTo>
                    <a:cubicBezTo>
                      <a:pt x="37" y="4"/>
                      <a:pt x="38" y="3"/>
                      <a:pt x="36" y="4"/>
                    </a:cubicBezTo>
                    <a:cubicBezTo>
                      <a:pt x="35" y="5"/>
                      <a:pt x="37" y="6"/>
                      <a:pt x="36" y="6"/>
                    </a:cubicBezTo>
                    <a:cubicBezTo>
                      <a:pt x="34" y="7"/>
                      <a:pt x="33" y="6"/>
                      <a:pt x="31" y="7"/>
                    </a:cubicBezTo>
                    <a:cubicBezTo>
                      <a:pt x="28" y="8"/>
                      <a:pt x="31" y="5"/>
                      <a:pt x="27" y="5"/>
                    </a:cubicBezTo>
                    <a:cubicBezTo>
                      <a:pt x="25" y="6"/>
                      <a:pt x="26" y="7"/>
                      <a:pt x="25" y="6"/>
                    </a:cubicBezTo>
                    <a:cubicBezTo>
                      <a:pt x="23" y="5"/>
                      <a:pt x="23" y="6"/>
                      <a:pt x="19"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9" name="Uzbekisten">
                <a:extLst>
                  <a:ext uri="{FF2B5EF4-FFF2-40B4-BE49-F238E27FC236}">
                    <a16:creationId xmlns:a16="http://schemas.microsoft.com/office/drawing/2014/main" id="{7E2D07D2-F4F9-46EC-91BF-A96BBC41CF75}"/>
                  </a:ext>
                </a:extLst>
              </p:cNvPr>
              <p:cNvSpPr>
                <a:spLocks/>
              </p:cNvSpPr>
              <p:nvPr/>
            </p:nvSpPr>
            <p:spPr bwMode="auto">
              <a:xfrm>
                <a:off x="3269" y="1493"/>
                <a:ext cx="194" cy="104"/>
              </a:xfrm>
              <a:custGeom>
                <a:avLst/>
                <a:gdLst/>
                <a:ahLst/>
                <a:cxnLst>
                  <a:cxn ang="0">
                    <a:pos x="6" y="25"/>
                  </a:cxn>
                  <a:cxn ang="0">
                    <a:pos x="9" y="20"/>
                  </a:cxn>
                  <a:cxn ang="0">
                    <a:pos x="12" y="19"/>
                  </a:cxn>
                  <a:cxn ang="0">
                    <a:pos x="14" y="18"/>
                  </a:cxn>
                  <a:cxn ang="0">
                    <a:pos x="19" y="21"/>
                  </a:cxn>
                  <a:cxn ang="0">
                    <a:pos x="22" y="24"/>
                  </a:cxn>
                  <a:cxn ang="0">
                    <a:pos x="26" y="23"/>
                  </a:cxn>
                  <a:cxn ang="0">
                    <a:pos x="37" y="33"/>
                  </a:cxn>
                  <a:cxn ang="0">
                    <a:pos x="46" y="37"/>
                  </a:cxn>
                  <a:cxn ang="0">
                    <a:pos x="50" y="38"/>
                  </a:cxn>
                  <a:cxn ang="0">
                    <a:pos x="51" y="43"/>
                  </a:cxn>
                  <a:cxn ang="0">
                    <a:pos x="57" y="43"/>
                  </a:cxn>
                  <a:cxn ang="0">
                    <a:pos x="59" y="42"/>
                  </a:cxn>
                  <a:cxn ang="0">
                    <a:pos x="60" y="37"/>
                  </a:cxn>
                  <a:cxn ang="0">
                    <a:pos x="58" y="36"/>
                  </a:cxn>
                  <a:cxn ang="0">
                    <a:pos x="58" y="33"/>
                  </a:cxn>
                  <a:cxn ang="0">
                    <a:pos x="59" y="31"/>
                  </a:cxn>
                  <a:cxn ang="0">
                    <a:pos x="62" y="29"/>
                  </a:cxn>
                  <a:cxn ang="0">
                    <a:pos x="67" y="28"/>
                  </a:cxn>
                  <a:cxn ang="0">
                    <a:pos x="68" y="29"/>
                  </a:cxn>
                  <a:cxn ang="0">
                    <a:pos x="68" y="30"/>
                  </a:cxn>
                  <a:cxn ang="0">
                    <a:pos x="73" y="30"/>
                  </a:cxn>
                  <a:cxn ang="0">
                    <a:pos x="79" y="28"/>
                  </a:cxn>
                  <a:cxn ang="0">
                    <a:pos x="77" y="26"/>
                  </a:cxn>
                  <a:cxn ang="0">
                    <a:pos x="74" y="24"/>
                  </a:cxn>
                  <a:cxn ang="0">
                    <a:pos x="71" y="25"/>
                  </a:cxn>
                  <a:cxn ang="0">
                    <a:pos x="67" y="25"/>
                  </a:cxn>
                  <a:cxn ang="0">
                    <a:pos x="67" y="22"/>
                  </a:cxn>
                  <a:cxn ang="0">
                    <a:pos x="68" y="18"/>
                  </a:cxn>
                  <a:cxn ang="0">
                    <a:pos x="66" y="19"/>
                  </a:cxn>
                  <a:cxn ang="0">
                    <a:pos x="62" y="25"/>
                  </a:cxn>
                  <a:cxn ang="0">
                    <a:pos x="60" y="29"/>
                  </a:cxn>
                  <a:cxn ang="0">
                    <a:pos x="58" y="27"/>
                  </a:cxn>
                  <a:cxn ang="0">
                    <a:pos x="49" y="23"/>
                  </a:cxn>
                  <a:cxn ang="0">
                    <a:pos x="47" y="23"/>
                  </a:cxn>
                  <a:cxn ang="0">
                    <a:pos x="45" y="20"/>
                  </a:cxn>
                  <a:cxn ang="0">
                    <a:pos x="47" y="19"/>
                  </a:cxn>
                  <a:cxn ang="0">
                    <a:pos x="46" y="15"/>
                  </a:cxn>
                  <a:cxn ang="0">
                    <a:pos x="44" y="16"/>
                  </a:cxn>
                  <a:cxn ang="0">
                    <a:pos x="37" y="10"/>
                  </a:cxn>
                  <a:cxn ang="0">
                    <a:pos x="35" y="12"/>
                  </a:cxn>
                  <a:cxn ang="0">
                    <a:pos x="25" y="12"/>
                  </a:cxn>
                  <a:cxn ang="0">
                    <a:pos x="22" y="6"/>
                  </a:cxn>
                  <a:cxn ang="0">
                    <a:pos x="21" y="9"/>
                  </a:cxn>
                  <a:cxn ang="0">
                    <a:pos x="16" y="12"/>
                  </a:cxn>
                  <a:cxn ang="0">
                    <a:pos x="12" y="11"/>
                  </a:cxn>
                  <a:cxn ang="0">
                    <a:pos x="9" y="10"/>
                  </a:cxn>
                  <a:cxn ang="0">
                    <a:pos x="8" y="4"/>
                  </a:cxn>
                  <a:cxn ang="0">
                    <a:pos x="8" y="0"/>
                  </a:cxn>
                  <a:cxn ang="0">
                    <a:pos x="1" y="5"/>
                  </a:cxn>
                  <a:cxn ang="0">
                    <a:pos x="6" y="25"/>
                  </a:cxn>
                </a:cxnLst>
                <a:rect l="0" t="0" r="r" b="b"/>
                <a:pathLst>
                  <a:path w="82" h="44">
                    <a:moveTo>
                      <a:pt x="6" y="25"/>
                    </a:moveTo>
                    <a:cubicBezTo>
                      <a:pt x="11" y="25"/>
                      <a:pt x="6" y="22"/>
                      <a:pt x="9" y="20"/>
                    </a:cubicBezTo>
                    <a:cubicBezTo>
                      <a:pt x="11" y="19"/>
                      <a:pt x="11" y="18"/>
                      <a:pt x="12" y="19"/>
                    </a:cubicBezTo>
                    <a:cubicBezTo>
                      <a:pt x="15" y="20"/>
                      <a:pt x="12" y="17"/>
                      <a:pt x="14" y="18"/>
                    </a:cubicBezTo>
                    <a:cubicBezTo>
                      <a:pt x="16" y="18"/>
                      <a:pt x="20" y="20"/>
                      <a:pt x="19" y="21"/>
                    </a:cubicBezTo>
                    <a:cubicBezTo>
                      <a:pt x="19" y="23"/>
                      <a:pt x="20" y="24"/>
                      <a:pt x="22" y="24"/>
                    </a:cubicBezTo>
                    <a:cubicBezTo>
                      <a:pt x="25" y="23"/>
                      <a:pt x="25" y="22"/>
                      <a:pt x="26" y="23"/>
                    </a:cubicBezTo>
                    <a:cubicBezTo>
                      <a:pt x="30" y="29"/>
                      <a:pt x="29" y="30"/>
                      <a:pt x="37" y="33"/>
                    </a:cubicBezTo>
                    <a:cubicBezTo>
                      <a:pt x="44" y="35"/>
                      <a:pt x="42" y="37"/>
                      <a:pt x="46" y="37"/>
                    </a:cubicBezTo>
                    <a:cubicBezTo>
                      <a:pt x="49" y="37"/>
                      <a:pt x="48" y="38"/>
                      <a:pt x="50" y="38"/>
                    </a:cubicBezTo>
                    <a:cubicBezTo>
                      <a:pt x="52" y="38"/>
                      <a:pt x="51" y="40"/>
                      <a:pt x="51" y="43"/>
                    </a:cubicBezTo>
                    <a:cubicBezTo>
                      <a:pt x="55" y="43"/>
                      <a:pt x="55" y="42"/>
                      <a:pt x="57" y="43"/>
                    </a:cubicBezTo>
                    <a:cubicBezTo>
                      <a:pt x="58" y="44"/>
                      <a:pt x="57" y="43"/>
                      <a:pt x="59" y="42"/>
                    </a:cubicBezTo>
                    <a:cubicBezTo>
                      <a:pt x="59" y="39"/>
                      <a:pt x="62" y="38"/>
                      <a:pt x="60" y="37"/>
                    </a:cubicBezTo>
                    <a:cubicBezTo>
                      <a:pt x="58" y="37"/>
                      <a:pt x="61" y="36"/>
                      <a:pt x="58" y="36"/>
                    </a:cubicBezTo>
                    <a:cubicBezTo>
                      <a:pt x="56" y="36"/>
                      <a:pt x="54" y="33"/>
                      <a:pt x="58" y="33"/>
                    </a:cubicBezTo>
                    <a:cubicBezTo>
                      <a:pt x="61" y="33"/>
                      <a:pt x="63" y="31"/>
                      <a:pt x="59" y="31"/>
                    </a:cubicBezTo>
                    <a:cubicBezTo>
                      <a:pt x="62" y="30"/>
                      <a:pt x="62" y="29"/>
                      <a:pt x="62" y="29"/>
                    </a:cubicBezTo>
                    <a:cubicBezTo>
                      <a:pt x="64" y="31"/>
                      <a:pt x="67" y="27"/>
                      <a:pt x="67" y="28"/>
                    </a:cubicBezTo>
                    <a:cubicBezTo>
                      <a:pt x="68" y="29"/>
                      <a:pt x="68" y="29"/>
                      <a:pt x="68" y="29"/>
                    </a:cubicBezTo>
                    <a:cubicBezTo>
                      <a:pt x="68" y="29"/>
                      <a:pt x="65" y="29"/>
                      <a:pt x="68" y="30"/>
                    </a:cubicBezTo>
                    <a:cubicBezTo>
                      <a:pt x="71" y="31"/>
                      <a:pt x="70" y="29"/>
                      <a:pt x="73" y="30"/>
                    </a:cubicBezTo>
                    <a:cubicBezTo>
                      <a:pt x="75" y="30"/>
                      <a:pt x="76" y="30"/>
                      <a:pt x="79" y="28"/>
                    </a:cubicBezTo>
                    <a:cubicBezTo>
                      <a:pt x="82" y="26"/>
                      <a:pt x="78" y="27"/>
                      <a:pt x="77" y="26"/>
                    </a:cubicBezTo>
                    <a:cubicBezTo>
                      <a:pt x="76" y="25"/>
                      <a:pt x="75" y="26"/>
                      <a:pt x="74" y="24"/>
                    </a:cubicBezTo>
                    <a:cubicBezTo>
                      <a:pt x="73" y="23"/>
                      <a:pt x="73" y="23"/>
                      <a:pt x="71" y="25"/>
                    </a:cubicBezTo>
                    <a:cubicBezTo>
                      <a:pt x="69" y="27"/>
                      <a:pt x="69" y="23"/>
                      <a:pt x="67" y="25"/>
                    </a:cubicBezTo>
                    <a:cubicBezTo>
                      <a:pt x="65" y="27"/>
                      <a:pt x="65" y="26"/>
                      <a:pt x="67" y="22"/>
                    </a:cubicBezTo>
                    <a:cubicBezTo>
                      <a:pt x="70" y="18"/>
                      <a:pt x="69" y="18"/>
                      <a:pt x="68" y="18"/>
                    </a:cubicBezTo>
                    <a:cubicBezTo>
                      <a:pt x="67" y="18"/>
                      <a:pt x="67" y="18"/>
                      <a:pt x="66" y="19"/>
                    </a:cubicBezTo>
                    <a:cubicBezTo>
                      <a:pt x="64" y="21"/>
                      <a:pt x="65" y="23"/>
                      <a:pt x="62" y="25"/>
                    </a:cubicBezTo>
                    <a:cubicBezTo>
                      <a:pt x="58" y="28"/>
                      <a:pt x="63" y="29"/>
                      <a:pt x="60" y="29"/>
                    </a:cubicBezTo>
                    <a:cubicBezTo>
                      <a:pt x="56" y="29"/>
                      <a:pt x="61" y="27"/>
                      <a:pt x="58" y="27"/>
                    </a:cubicBezTo>
                    <a:cubicBezTo>
                      <a:pt x="51" y="29"/>
                      <a:pt x="50" y="28"/>
                      <a:pt x="49" y="23"/>
                    </a:cubicBezTo>
                    <a:cubicBezTo>
                      <a:pt x="47" y="23"/>
                      <a:pt x="47" y="23"/>
                      <a:pt x="47" y="23"/>
                    </a:cubicBezTo>
                    <a:cubicBezTo>
                      <a:pt x="45" y="20"/>
                      <a:pt x="45" y="20"/>
                      <a:pt x="45" y="20"/>
                    </a:cubicBezTo>
                    <a:cubicBezTo>
                      <a:pt x="47" y="19"/>
                      <a:pt x="47" y="19"/>
                      <a:pt x="47" y="19"/>
                    </a:cubicBezTo>
                    <a:cubicBezTo>
                      <a:pt x="46" y="15"/>
                      <a:pt x="46" y="15"/>
                      <a:pt x="46" y="15"/>
                    </a:cubicBezTo>
                    <a:cubicBezTo>
                      <a:pt x="44" y="16"/>
                      <a:pt x="44" y="16"/>
                      <a:pt x="44" y="16"/>
                    </a:cubicBezTo>
                    <a:cubicBezTo>
                      <a:pt x="40" y="9"/>
                      <a:pt x="39" y="12"/>
                      <a:pt x="37" y="10"/>
                    </a:cubicBezTo>
                    <a:cubicBezTo>
                      <a:pt x="36" y="8"/>
                      <a:pt x="38" y="12"/>
                      <a:pt x="35" y="12"/>
                    </a:cubicBezTo>
                    <a:cubicBezTo>
                      <a:pt x="33" y="12"/>
                      <a:pt x="27" y="12"/>
                      <a:pt x="25" y="12"/>
                    </a:cubicBezTo>
                    <a:cubicBezTo>
                      <a:pt x="23" y="12"/>
                      <a:pt x="21" y="7"/>
                      <a:pt x="22" y="6"/>
                    </a:cubicBezTo>
                    <a:cubicBezTo>
                      <a:pt x="21" y="8"/>
                      <a:pt x="22" y="9"/>
                      <a:pt x="21" y="9"/>
                    </a:cubicBezTo>
                    <a:cubicBezTo>
                      <a:pt x="19" y="10"/>
                      <a:pt x="20" y="11"/>
                      <a:pt x="16" y="12"/>
                    </a:cubicBezTo>
                    <a:cubicBezTo>
                      <a:pt x="12" y="12"/>
                      <a:pt x="14" y="11"/>
                      <a:pt x="12" y="11"/>
                    </a:cubicBezTo>
                    <a:cubicBezTo>
                      <a:pt x="9" y="12"/>
                      <a:pt x="10" y="10"/>
                      <a:pt x="9" y="10"/>
                    </a:cubicBezTo>
                    <a:cubicBezTo>
                      <a:pt x="7" y="9"/>
                      <a:pt x="8" y="5"/>
                      <a:pt x="8" y="4"/>
                    </a:cubicBezTo>
                    <a:cubicBezTo>
                      <a:pt x="9" y="3"/>
                      <a:pt x="8" y="4"/>
                      <a:pt x="8" y="0"/>
                    </a:cubicBezTo>
                    <a:cubicBezTo>
                      <a:pt x="8" y="1"/>
                      <a:pt x="0" y="1"/>
                      <a:pt x="1" y="5"/>
                    </a:cubicBezTo>
                    <a:cubicBezTo>
                      <a:pt x="2" y="8"/>
                      <a:pt x="6" y="25"/>
                      <a:pt x="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0" name="Pakistan">
                <a:extLst>
                  <a:ext uri="{FF2B5EF4-FFF2-40B4-BE49-F238E27FC236}">
                    <a16:creationId xmlns:a16="http://schemas.microsoft.com/office/drawing/2014/main" id="{FA293E7D-7308-499E-9CFD-FDCA4571A3C3}"/>
                  </a:ext>
                </a:extLst>
              </p:cNvPr>
              <p:cNvSpPr>
                <a:spLocks/>
              </p:cNvSpPr>
              <p:nvPr/>
            </p:nvSpPr>
            <p:spPr bwMode="auto">
              <a:xfrm>
                <a:off x="3364" y="1594"/>
                <a:ext cx="160" cy="199"/>
              </a:xfrm>
              <a:custGeom>
                <a:avLst/>
                <a:gdLst/>
                <a:ahLst/>
                <a:cxnLst>
                  <a:cxn ang="0">
                    <a:pos x="36" y="84"/>
                  </a:cxn>
                  <a:cxn ang="0">
                    <a:pos x="34" y="81"/>
                  </a:cxn>
                  <a:cxn ang="0">
                    <a:pos x="31" y="79"/>
                  </a:cxn>
                  <a:cxn ang="0">
                    <a:pos x="30" y="76"/>
                  </a:cxn>
                  <a:cxn ang="0">
                    <a:pos x="27" y="75"/>
                  </a:cxn>
                  <a:cxn ang="0">
                    <a:pos x="28" y="76"/>
                  </a:cxn>
                  <a:cxn ang="0">
                    <a:pos x="25" y="76"/>
                  </a:cxn>
                  <a:cxn ang="0">
                    <a:pos x="22" y="76"/>
                  </a:cxn>
                  <a:cxn ang="0">
                    <a:pos x="19" y="74"/>
                  </a:cxn>
                  <a:cxn ang="0">
                    <a:pos x="17" y="74"/>
                  </a:cxn>
                  <a:cxn ang="0">
                    <a:pos x="14" y="75"/>
                  </a:cxn>
                  <a:cxn ang="0">
                    <a:pos x="10" y="74"/>
                  </a:cxn>
                  <a:cxn ang="0">
                    <a:pos x="7" y="75"/>
                  </a:cxn>
                  <a:cxn ang="0">
                    <a:pos x="7" y="70"/>
                  </a:cxn>
                  <a:cxn ang="0">
                    <a:pos x="9" y="65"/>
                  </a:cxn>
                  <a:cxn ang="0">
                    <a:pos x="11" y="64"/>
                  </a:cxn>
                  <a:cxn ang="0">
                    <a:pos x="12" y="62"/>
                  </a:cxn>
                  <a:cxn ang="0">
                    <a:pos x="12" y="59"/>
                  </a:cxn>
                  <a:cxn ang="0">
                    <a:pos x="10" y="56"/>
                  </a:cxn>
                  <a:cxn ang="0">
                    <a:pos x="6" y="53"/>
                  </a:cxn>
                  <a:cxn ang="0">
                    <a:pos x="0" y="44"/>
                  </a:cxn>
                  <a:cxn ang="0">
                    <a:pos x="3" y="45"/>
                  </a:cxn>
                  <a:cxn ang="0">
                    <a:pos x="11" y="47"/>
                  </a:cxn>
                  <a:cxn ang="0">
                    <a:pos x="21" y="46"/>
                  </a:cxn>
                  <a:cxn ang="0">
                    <a:pos x="24" y="43"/>
                  </a:cxn>
                  <a:cxn ang="0">
                    <a:pos x="23" y="41"/>
                  </a:cxn>
                  <a:cxn ang="0">
                    <a:pos x="27" y="37"/>
                  </a:cxn>
                  <a:cxn ang="0">
                    <a:pos x="29" y="35"/>
                  </a:cxn>
                  <a:cxn ang="0">
                    <a:pos x="32" y="32"/>
                  </a:cxn>
                  <a:cxn ang="0">
                    <a:pos x="31" y="27"/>
                  </a:cxn>
                  <a:cxn ang="0">
                    <a:pos x="35" y="24"/>
                  </a:cxn>
                  <a:cxn ang="0">
                    <a:pos x="32" y="21"/>
                  </a:cxn>
                  <a:cxn ang="0">
                    <a:pos x="40" y="21"/>
                  </a:cxn>
                  <a:cxn ang="0">
                    <a:pos x="41" y="19"/>
                  </a:cxn>
                  <a:cxn ang="0">
                    <a:pos x="39" y="12"/>
                  </a:cxn>
                  <a:cxn ang="0">
                    <a:pos x="39" y="7"/>
                  </a:cxn>
                  <a:cxn ang="0">
                    <a:pos x="42" y="5"/>
                  </a:cxn>
                  <a:cxn ang="0">
                    <a:pos x="48" y="2"/>
                  </a:cxn>
                  <a:cxn ang="0">
                    <a:pos x="54" y="4"/>
                  </a:cxn>
                  <a:cxn ang="0">
                    <a:pos x="57" y="7"/>
                  </a:cxn>
                  <a:cxn ang="0">
                    <a:pos x="63" y="10"/>
                  </a:cxn>
                  <a:cxn ang="0">
                    <a:pos x="67" y="13"/>
                  </a:cxn>
                  <a:cxn ang="0">
                    <a:pos x="65" y="17"/>
                  </a:cxn>
                  <a:cxn ang="0">
                    <a:pos x="54" y="18"/>
                  </a:cxn>
                  <a:cxn ang="0">
                    <a:pos x="51" y="20"/>
                  </a:cxn>
                  <a:cxn ang="0">
                    <a:pos x="52" y="23"/>
                  </a:cxn>
                  <a:cxn ang="0">
                    <a:pos x="55" y="23"/>
                  </a:cxn>
                  <a:cxn ang="0">
                    <a:pos x="58" y="26"/>
                  </a:cxn>
                  <a:cxn ang="0">
                    <a:pos x="60" y="30"/>
                  </a:cxn>
                  <a:cxn ang="0">
                    <a:pos x="59" y="35"/>
                  </a:cxn>
                  <a:cxn ang="0">
                    <a:pos x="58" y="43"/>
                  </a:cxn>
                  <a:cxn ang="0">
                    <a:pos x="53" y="51"/>
                  </a:cxn>
                  <a:cxn ang="0">
                    <a:pos x="48" y="58"/>
                  </a:cxn>
                  <a:cxn ang="0">
                    <a:pos x="44" y="58"/>
                  </a:cxn>
                  <a:cxn ang="0">
                    <a:pos x="40" y="64"/>
                  </a:cxn>
                  <a:cxn ang="0">
                    <a:pos x="43" y="68"/>
                  </a:cxn>
                  <a:cxn ang="0">
                    <a:pos x="49" y="75"/>
                  </a:cxn>
                  <a:cxn ang="0">
                    <a:pos x="51" y="80"/>
                  </a:cxn>
                  <a:cxn ang="0">
                    <a:pos x="50" y="81"/>
                  </a:cxn>
                  <a:cxn ang="0">
                    <a:pos x="47" y="81"/>
                  </a:cxn>
                  <a:cxn ang="0">
                    <a:pos x="41" y="82"/>
                  </a:cxn>
                  <a:cxn ang="0">
                    <a:pos x="39" y="82"/>
                  </a:cxn>
                  <a:cxn ang="0">
                    <a:pos x="36" y="84"/>
                  </a:cxn>
                </a:cxnLst>
                <a:rect l="0" t="0" r="r" b="b"/>
                <a:pathLst>
                  <a:path w="68" h="84">
                    <a:moveTo>
                      <a:pt x="36" y="84"/>
                    </a:moveTo>
                    <a:cubicBezTo>
                      <a:pt x="31" y="84"/>
                      <a:pt x="35" y="83"/>
                      <a:pt x="34" y="81"/>
                    </a:cubicBezTo>
                    <a:cubicBezTo>
                      <a:pt x="33" y="80"/>
                      <a:pt x="35" y="80"/>
                      <a:pt x="31" y="79"/>
                    </a:cubicBezTo>
                    <a:cubicBezTo>
                      <a:pt x="28" y="79"/>
                      <a:pt x="30" y="78"/>
                      <a:pt x="30" y="76"/>
                    </a:cubicBezTo>
                    <a:cubicBezTo>
                      <a:pt x="29" y="74"/>
                      <a:pt x="27" y="75"/>
                      <a:pt x="27" y="75"/>
                    </a:cubicBezTo>
                    <a:cubicBezTo>
                      <a:pt x="27" y="75"/>
                      <a:pt x="29" y="75"/>
                      <a:pt x="28" y="76"/>
                    </a:cubicBezTo>
                    <a:cubicBezTo>
                      <a:pt x="27" y="76"/>
                      <a:pt x="26" y="75"/>
                      <a:pt x="25" y="76"/>
                    </a:cubicBezTo>
                    <a:cubicBezTo>
                      <a:pt x="24" y="76"/>
                      <a:pt x="22" y="75"/>
                      <a:pt x="22" y="76"/>
                    </a:cubicBezTo>
                    <a:cubicBezTo>
                      <a:pt x="21" y="77"/>
                      <a:pt x="19" y="76"/>
                      <a:pt x="19" y="74"/>
                    </a:cubicBezTo>
                    <a:cubicBezTo>
                      <a:pt x="19" y="74"/>
                      <a:pt x="18" y="76"/>
                      <a:pt x="17" y="74"/>
                    </a:cubicBezTo>
                    <a:cubicBezTo>
                      <a:pt x="16" y="73"/>
                      <a:pt x="16" y="76"/>
                      <a:pt x="14" y="75"/>
                    </a:cubicBezTo>
                    <a:cubicBezTo>
                      <a:pt x="12" y="74"/>
                      <a:pt x="12" y="75"/>
                      <a:pt x="10" y="74"/>
                    </a:cubicBezTo>
                    <a:cubicBezTo>
                      <a:pt x="7" y="73"/>
                      <a:pt x="9" y="76"/>
                      <a:pt x="7" y="75"/>
                    </a:cubicBezTo>
                    <a:cubicBezTo>
                      <a:pt x="8" y="74"/>
                      <a:pt x="8" y="72"/>
                      <a:pt x="7" y="70"/>
                    </a:cubicBezTo>
                    <a:cubicBezTo>
                      <a:pt x="6" y="68"/>
                      <a:pt x="10" y="67"/>
                      <a:pt x="9" y="65"/>
                    </a:cubicBezTo>
                    <a:cubicBezTo>
                      <a:pt x="8" y="63"/>
                      <a:pt x="11" y="65"/>
                      <a:pt x="11" y="64"/>
                    </a:cubicBezTo>
                    <a:cubicBezTo>
                      <a:pt x="11" y="63"/>
                      <a:pt x="13" y="63"/>
                      <a:pt x="12" y="62"/>
                    </a:cubicBezTo>
                    <a:cubicBezTo>
                      <a:pt x="12" y="61"/>
                      <a:pt x="13" y="59"/>
                      <a:pt x="12" y="59"/>
                    </a:cubicBezTo>
                    <a:cubicBezTo>
                      <a:pt x="10" y="60"/>
                      <a:pt x="11" y="60"/>
                      <a:pt x="10" y="56"/>
                    </a:cubicBezTo>
                    <a:cubicBezTo>
                      <a:pt x="8" y="52"/>
                      <a:pt x="9" y="53"/>
                      <a:pt x="6" y="53"/>
                    </a:cubicBezTo>
                    <a:cubicBezTo>
                      <a:pt x="3" y="53"/>
                      <a:pt x="6" y="52"/>
                      <a:pt x="0" y="44"/>
                    </a:cubicBezTo>
                    <a:cubicBezTo>
                      <a:pt x="1" y="44"/>
                      <a:pt x="1" y="44"/>
                      <a:pt x="3" y="45"/>
                    </a:cubicBezTo>
                    <a:cubicBezTo>
                      <a:pt x="5" y="47"/>
                      <a:pt x="8" y="48"/>
                      <a:pt x="11" y="47"/>
                    </a:cubicBezTo>
                    <a:cubicBezTo>
                      <a:pt x="13" y="48"/>
                      <a:pt x="17" y="47"/>
                      <a:pt x="21" y="46"/>
                    </a:cubicBezTo>
                    <a:cubicBezTo>
                      <a:pt x="25" y="44"/>
                      <a:pt x="26" y="44"/>
                      <a:pt x="24" y="43"/>
                    </a:cubicBezTo>
                    <a:cubicBezTo>
                      <a:pt x="23" y="42"/>
                      <a:pt x="24" y="42"/>
                      <a:pt x="23" y="41"/>
                    </a:cubicBezTo>
                    <a:cubicBezTo>
                      <a:pt x="22" y="39"/>
                      <a:pt x="25" y="36"/>
                      <a:pt x="27" y="37"/>
                    </a:cubicBezTo>
                    <a:cubicBezTo>
                      <a:pt x="28" y="37"/>
                      <a:pt x="30" y="37"/>
                      <a:pt x="29" y="35"/>
                    </a:cubicBezTo>
                    <a:cubicBezTo>
                      <a:pt x="28" y="32"/>
                      <a:pt x="30" y="36"/>
                      <a:pt x="32" y="32"/>
                    </a:cubicBezTo>
                    <a:cubicBezTo>
                      <a:pt x="34" y="30"/>
                      <a:pt x="30" y="30"/>
                      <a:pt x="31" y="27"/>
                    </a:cubicBezTo>
                    <a:cubicBezTo>
                      <a:pt x="32" y="25"/>
                      <a:pt x="34" y="26"/>
                      <a:pt x="35" y="24"/>
                    </a:cubicBezTo>
                    <a:cubicBezTo>
                      <a:pt x="35" y="22"/>
                      <a:pt x="31" y="22"/>
                      <a:pt x="32" y="21"/>
                    </a:cubicBezTo>
                    <a:cubicBezTo>
                      <a:pt x="33" y="19"/>
                      <a:pt x="37" y="21"/>
                      <a:pt x="40" y="21"/>
                    </a:cubicBezTo>
                    <a:cubicBezTo>
                      <a:pt x="44" y="21"/>
                      <a:pt x="42" y="19"/>
                      <a:pt x="41" y="19"/>
                    </a:cubicBezTo>
                    <a:cubicBezTo>
                      <a:pt x="37" y="15"/>
                      <a:pt x="43" y="14"/>
                      <a:pt x="39" y="12"/>
                    </a:cubicBezTo>
                    <a:cubicBezTo>
                      <a:pt x="37" y="9"/>
                      <a:pt x="38" y="9"/>
                      <a:pt x="39" y="7"/>
                    </a:cubicBezTo>
                    <a:cubicBezTo>
                      <a:pt x="40" y="5"/>
                      <a:pt x="42" y="6"/>
                      <a:pt x="42" y="5"/>
                    </a:cubicBezTo>
                    <a:cubicBezTo>
                      <a:pt x="43" y="3"/>
                      <a:pt x="44" y="4"/>
                      <a:pt x="48" y="2"/>
                    </a:cubicBezTo>
                    <a:cubicBezTo>
                      <a:pt x="49" y="3"/>
                      <a:pt x="48" y="0"/>
                      <a:pt x="54" y="4"/>
                    </a:cubicBezTo>
                    <a:cubicBezTo>
                      <a:pt x="58" y="6"/>
                      <a:pt x="58" y="6"/>
                      <a:pt x="57" y="7"/>
                    </a:cubicBezTo>
                    <a:cubicBezTo>
                      <a:pt x="56" y="12"/>
                      <a:pt x="62" y="9"/>
                      <a:pt x="63" y="10"/>
                    </a:cubicBezTo>
                    <a:cubicBezTo>
                      <a:pt x="64" y="12"/>
                      <a:pt x="65" y="10"/>
                      <a:pt x="67" y="13"/>
                    </a:cubicBezTo>
                    <a:cubicBezTo>
                      <a:pt x="68" y="17"/>
                      <a:pt x="67" y="17"/>
                      <a:pt x="65" y="17"/>
                    </a:cubicBezTo>
                    <a:cubicBezTo>
                      <a:pt x="60" y="17"/>
                      <a:pt x="62" y="19"/>
                      <a:pt x="54" y="18"/>
                    </a:cubicBezTo>
                    <a:cubicBezTo>
                      <a:pt x="47" y="16"/>
                      <a:pt x="50" y="19"/>
                      <a:pt x="51" y="20"/>
                    </a:cubicBezTo>
                    <a:cubicBezTo>
                      <a:pt x="48" y="20"/>
                      <a:pt x="52" y="21"/>
                      <a:pt x="52" y="23"/>
                    </a:cubicBezTo>
                    <a:cubicBezTo>
                      <a:pt x="52" y="26"/>
                      <a:pt x="55" y="23"/>
                      <a:pt x="55" y="23"/>
                    </a:cubicBezTo>
                    <a:cubicBezTo>
                      <a:pt x="57" y="25"/>
                      <a:pt x="55" y="28"/>
                      <a:pt x="58" y="26"/>
                    </a:cubicBezTo>
                    <a:cubicBezTo>
                      <a:pt x="62" y="25"/>
                      <a:pt x="58" y="29"/>
                      <a:pt x="60" y="30"/>
                    </a:cubicBezTo>
                    <a:cubicBezTo>
                      <a:pt x="62" y="30"/>
                      <a:pt x="56" y="32"/>
                      <a:pt x="59" y="35"/>
                    </a:cubicBezTo>
                    <a:cubicBezTo>
                      <a:pt x="63" y="38"/>
                      <a:pt x="58" y="36"/>
                      <a:pt x="58" y="43"/>
                    </a:cubicBezTo>
                    <a:cubicBezTo>
                      <a:pt x="58" y="51"/>
                      <a:pt x="53" y="47"/>
                      <a:pt x="53" y="51"/>
                    </a:cubicBezTo>
                    <a:cubicBezTo>
                      <a:pt x="53" y="52"/>
                      <a:pt x="52" y="56"/>
                      <a:pt x="48" y="58"/>
                    </a:cubicBezTo>
                    <a:cubicBezTo>
                      <a:pt x="44" y="60"/>
                      <a:pt x="47" y="55"/>
                      <a:pt x="44" y="58"/>
                    </a:cubicBezTo>
                    <a:cubicBezTo>
                      <a:pt x="42" y="60"/>
                      <a:pt x="39" y="63"/>
                      <a:pt x="40" y="64"/>
                    </a:cubicBezTo>
                    <a:cubicBezTo>
                      <a:pt x="42" y="66"/>
                      <a:pt x="44" y="65"/>
                      <a:pt x="43" y="68"/>
                    </a:cubicBezTo>
                    <a:cubicBezTo>
                      <a:pt x="43" y="71"/>
                      <a:pt x="45" y="71"/>
                      <a:pt x="49" y="75"/>
                    </a:cubicBezTo>
                    <a:cubicBezTo>
                      <a:pt x="55" y="80"/>
                      <a:pt x="48" y="78"/>
                      <a:pt x="51" y="80"/>
                    </a:cubicBezTo>
                    <a:cubicBezTo>
                      <a:pt x="53" y="81"/>
                      <a:pt x="52" y="80"/>
                      <a:pt x="50" y="81"/>
                    </a:cubicBezTo>
                    <a:cubicBezTo>
                      <a:pt x="47" y="83"/>
                      <a:pt x="51" y="79"/>
                      <a:pt x="47" y="81"/>
                    </a:cubicBezTo>
                    <a:cubicBezTo>
                      <a:pt x="45" y="82"/>
                      <a:pt x="43" y="81"/>
                      <a:pt x="41" y="82"/>
                    </a:cubicBezTo>
                    <a:cubicBezTo>
                      <a:pt x="40" y="83"/>
                      <a:pt x="40" y="80"/>
                      <a:pt x="39" y="82"/>
                    </a:cubicBezTo>
                    <a:cubicBezTo>
                      <a:pt x="38" y="84"/>
                      <a:pt x="38" y="81"/>
                      <a:pt x="3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1" name="Oman">
                <a:extLst>
                  <a:ext uri="{FF2B5EF4-FFF2-40B4-BE49-F238E27FC236}">
                    <a16:creationId xmlns:a16="http://schemas.microsoft.com/office/drawing/2014/main" id="{1F6694E0-FDF2-456B-ACC7-E93B7124F37B}"/>
                  </a:ext>
                </a:extLst>
              </p:cNvPr>
              <p:cNvSpPr>
                <a:spLocks/>
              </p:cNvSpPr>
              <p:nvPr/>
            </p:nvSpPr>
            <p:spPr bwMode="auto">
              <a:xfrm>
                <a:off x="3279" y="1779"/>
                <a:ext cx="87" cy="125"/>
              </a:xfrm>
              <a:custGeom>
                <a:avLst/>
                <a:gdLst/>
                <a:ahLst/>
                <a:cxnLst>
                  <a:cxn ang="0">
                    <a:pos x="11" y="53"/>
                  </a:cxn>
                  <a:cxn ang="0">
                    <a:pos x="14" y="52"/>
                  </a:cxn>
                  <a:cxn ang="0">
                    <a:pos x="20" y="49"/>
                  </a:cxn>
                  <a:cxn ang="0">
                    <a:pos x="21" y="46"/>
                  </a:cxn>
                  <a:cxn ang="0">
                    <a:pos x="26" y="42"/>
                  </a:cxn>
                  <a:cxn ang="0">
                    <a:pos x="30" y="37"/>
                  </a:cxn>
                  <a:cxn ang="0">
                    <a:pos x="31" y="34"/>
                  </a:cxn>
                  <a:cxn ang="0">
                    <a:pos x="33" y="26"/>
                  </a:cxn>
                  <a:cxn ang="0">
                    <a:pos x="36" y="18"/>
                  </a:cxn>
                  <a:cxn ang="0">
                    <a:pos x="36" y="16"/>
                  </a:cxn>
                  <a:cxn ang="0">
                    <a:pos x="34" y="12"/>
                  </a:cxn>
                  <a:cxn ang="0">
                    <a:pos x="32" y="10"/>
                  </a:cxn>
                  <a:cxn ang="0">
                    <a:pos x="29" y="8"/>
                  </a:cxn>
                  <a:cxn ang="0">
                    <a:pos x="24" y="4"/>
                  </a:cxn>
                  <a:cxn ang="0">
                    <a:pos x="20" y="0"/>
                  </a:cxn>
                  <a:cxn ang="0">
                    <a:pos x="17" y="4"/>
                  </a:cxn>
                  <a:cxn ang="0">
                    <a:pos x="18" y="8"/>
                  </a:cxn>
                  <a:cxn ang="0">
                    <a:pos x="15" y="10"/>
                  </a:cxn>
                  <a:cxn ang="0">
                    <a:pos x="16" y="13"/>
                  </a:cxn>
                  <a:cxn ang="0">
                    <a:pos x="14" y="17"/>
                  </a:cxn>
                  <a:cxn ang="0">
                    <a:pos x="18" y="20"/>
                  </a:cxn>
                  <a:cxn ang="0">
                    <a:pos x="16" y="33"/>
                  </a:cxn>
                  <a:cxn ang="0">
                    <a:pos x="2" y="40"/>
                  </a:cxn>
                  <a:cxn ang="0">
                    <a:pos x="8" y="49"/>
                  </a:cxn>
                  <a:cxn ang="0">
                    <a:pos x="11" y="53"/>
                  </a:cxn>
                </a:cxnLst>
                <a:rect l="0" t="0" r="r" b="b"/>
                <a:pathLst>
                  <a:path w="37" h="53">
                    <a:moveTo>
                      <a:pt x="11" y="53"/>
                    </a:moveTo>
                    <a:cubicBezTo>
                      <a:pt x="12" y="53"/>
                      <a:pt x="12" y="53"/>
                      <a:pt x="14" y="52"/>
                    </a:cubicBezTo>
                    <a:cubicBezTo>
                      <a:pt x="15" y="50"/>
                      <a:pt x="18" y="52"/>
                      <a:pt x="20" y="49"/>
                    </a:cubicBezTo>
                    <a:cubicBezTo>
                      <a:pt x="22" y="47"/>
                      <a:pt x="20" y="47"/>
                      <a:pt x="21" y="46"/>
                    </a:cubicBezTo>
                    <a:cubicBezTo>
                      <a:pt x="22" y="45"/>
                      <a:pt x="27" y="46"/>
                      <a:pt x="26" y="42"/>
                    </a:cubicBezTo>
                    <a:cubicBezTo>
                      <a:pt x="26" y="40"/>
                      <a:pt x="27" y="37"/>
                      <a:pt x="30" y="37"/>
                    </a:cubicBezTo>
                    <a:cubicBezTo>
                      <a:pt x="33" y="38"/>
                      <a:pt x="32" y="38"/>
                      <a:pt x="31" y="34"/>
                    </a:cubicBezTo>
                    <a:cubicBezTo>
                      <a:pt x="30" y="30"/>
                      <a:pt x="32" y="25"/>
                      <a:pt x="33" y="26"/>
                    </a:cubicBezTo>
                    <a:cubicBezTo>
                      <a:pt x="34" y="28"/>
                      <a:pt x="35" y="18"/>
                      <a:pt x="36" y="18"/>
                    </a:cubicBezTo>
                    <a:cubicBezTo>
                      <a:pt x="37" y="17"/>
                      <a:pt x="37" y="16"/>
                      <a:pt x="36" y="16"/>
                    </a:cubicBezTo>
                    <a:cubicBezTo>
                      <a:pt x="36" y="16"/>
                      <a:pt x="34" y="15"/>
                      <a:pt x="34" y="12"/>
                    </a:cubicBezTo>
                    <a:cubicBezTo>
                      <a:pt x="34" y="10"/>
                      <a:pt x="33" y="12"/>
                      <a:pt x="32" y="10"/>
                    </a:cubicBezTo>
                    <a:cubicBezTo>
                      <a:pt x="31" y="8"/>
                      <a:pt x="32" y="11"/>
                      <a:pt x="29" y="8"/>
                    </a:cubicBezTo>
                    <a:cubicBezTo>
                      <a:pt x="28" y="7"/>
                      <a:pt x="24" y="5"/>
                      <a:pt x="24" y="4"/>
                    </a:cubicBezTo>
                    <a:cubicBezTo>
                      <a:pt x="24" y="3"/>
                      <a:pt x="22" y="3"/>
                      <a:pt x="20" y="0"/>
                    </a:cubicBezTo>
                    <a:cubicBezTo>
                      <a:pt x="19" y="3"/>
                      <a:pt x="17" y="0"/>
                      <a:pt x="17" y="4"/>
                    </a:cubicBezTo>
                    <a:cubicBezTo>
                      <a:pt x="17" y="8"/>
                      <a:pt x="19" y="6"/>
                      <a:pt x="18" y="8"/>
                    </a:cubicBezTo>
                    <a:cubicBezTo>
                      <a:pt x="18" y="10"/>
                      <a:pt x="16" y="8"/>
                      <a:pt x="15" y="10"/>
                    </a:cubicBezTo>
                    <a:cubicBezTo>
                      <a:pt x="15" y="10"/>
                      <a:pt x="17" y="10"/>
                      <a:pt x="16" y="13"/>
                    </a:cubicBezTo>
                    <a:cubicBezTo>
                      <a:pt x="15" y="15"/>
                      <a:pt x="15" y="13"/>
                      <a:pt x="14" y="17"/>
                    </a:cubicBezTo>
                    <a:cubicBezTo>
                      <a:pt x="14" y="17"/>
                      <a:pt x="18" y="20"/>
                      <a:pt x="18" y="20"/>
                    </a:cubicBezTo>
                    <a:cubicBezTo>
                      <a:pt x="16" y="33"/>
                      <a:pt x="16" y="33"/>
                      <a:pt x="16" y="33"/>
                    </a:cubicBezTo>
                    <a:cubicBezTo>
                      <a:pt x="2" y="40"/>
                      <a:pt x="2" y="40"/>
                      <a:pt x="2" y="40"/>
                    </a:cubicBezTo>
                    <a:cubicBezTo>
                      <a:pt x="2" y="43"/>
                      <a:pt x="0" y="46"/>
                      <a:pt x="8" y="49"/>
                    </a:cubicBezTo>
                    <a:cubicBezTo>
                      <a:pt x="12" y="50"/>
                      <a:pt x="6" y="51"/>
                      <a:pt x="11"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2" name="Thimpu">
                <a:extLst>
                  <a:ext uri="{FF2B5EF4-FFF2-40B4-BE49-F238E27FC236}">
                    <a16:creationId xmlns:a16="http://schemas.microsoft.com/office/drawing/2014/main" id="{9C0B56B9-2BA8-477B-BFE8-2BCB410AAA34}"/>
                  </a:ext>
                </a:extLst>
              </p:cNvPr>
              <p:cNvSpPr>
                <a:spLocks/>
              </p:cNvSpPr>
              <p:nvPr/>
            </p:nvSpPr>
            <p:spPr bwMode="auto">
              <a:xfrm>
                <a:off x="3668" y="1724"/>
                <a:ext cx="38" cy="22"/>
              </a:xfrm>
              <a:custGeom>
                <a:avLst/>
                <a:gdLst/>
                <a:ahLst/>
                <a:cxnLst>
                  <a:cxn ang="0">
                    <a:pos x="0" y="5"/>
                  </a:cxn>
                  <a:cxn ang="0">
                    <a:pos x="5" y="0"/>
                  </a:cxn>
                  <a:cxn ang="0">
                    <a:pos x="10" y="2"/>
                  </a:cxn>
                  <a:cxn ang="0">
                    <a:pos x="12" y="2"/>
                  </a:cxn>
                  <a:cxn ang="0">
                    <a:pos x="14" y="3"/>
                  </a:cxn>
                  <a:cxn ang="0">
                    <a:pos x="16" y="7"/>
                  </a:cxn>
                  <a:cxn ang="0">
                    <a:pos x="10" y="8"/>
                  </a:cxn>
                  <a:cxn ang="0">
                    <a:pos x="6" y="7"/>
                  </a:cxn>
                  <a:cxn ang="0">
                    <a:pos x="0" y="5"/>
                  </a:cxn>
                </a:cxnLst>
                <a:rect l="0" t="0" r="r" b="b"/>
                <a:pathLst>
                  <a:path w="16" h="9">
                    <a:moveTo>
                      <a:pt x="0" y="5"/>
                    </a:moveTo>
                    <a:cubicBezTo>
                      <a:pt x="1" y="0"/>
                      <a:pt x="2" y="0"/>
                      <a:pt x="5" y="0"/>
                    </a:cubicBezTo>
                    <a:cubicBezTo>
                      <a:pt x="8" y="0"/>
                      <a:pt x="10" y="1"/>
                      <a:pt x="10" y="2"/>
                    </a:cubicBezTo>
                    <a:cubicBezTo>
                      <a:pt x="11" y="2"/>
                      <a:pt x="11" y="2"/>
                      <a:pt x="12" y="2"/>
                    </a:cubicBezTo>
                    <a:cubicBezTo>
                      <a:pt x="12" y="3"/>
                      <a:pt x="13" y="3"/>
                      <a:pt x="14" y="3"/>
                    </a:cubicBezTo>
                    <a:cubicBezTo>
                      <a:pt x="16" y="3"/>
                      <a:pt x="15" y="6"/>
                      <a:pt x="16" y="7"/>
                    </a:cubicBezTo>
                    <a:cubicBezTo>
                      <a:pt x="16" y="8"/>
                      <a:pt x="11" y="7"/>
                      <a:pt x="10" y="8"/>
                    </a:cubicBezTo>
                    <a:cubicBezTo>
                      <a:pt x="8" y="9"/>
                      <a:pt x="7" y="8"/>
                      <a:pt x="6" y="7"/>
                    </a:cubicBezTo>
                    <a:cubicBezTo>
                      <a:pt x="5" y="6"/>
                      <a:pt x="2"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3" name="Nepal">
                <a:extLst>
                  <a:ext uri="{FF2B5EF4-FFF2-40B4-BE49-F238E27FC236}">
                    <a16:creationId xmlns:a16="http://schemas.microsoft.com/office/drawing/2014/main" id="{A77B9492-5CF5-4AA6-8998-A7AB8B6C88DD}"/>
                  </a:ext>
                </a:extLst>
              </p:cNvPr>
              <p:cNvSpPr>
                <a:spLocks/>
              </p:cNvSpPr>
              <p:nvPr/>
            </p:nvSpPr>
            <p:spPr bwMode="auto">
              <a:xfrm>
                <a:off x="3565" y="1703"/>
                <a:ext cx="101" cy="59"/>
              </a:xfrm>
              <a:custGeom>
                <a:avLst/>
                <a:gdLst/>
                <a:ahLst/>
                <a:cxnLst>
                  <a:cxn ang="0">
                    <a:pos x="7" y="1"/>
                  </a:cxn>
                  <a:cxn ang="0">
                    <a:pos x="12" y="2"/>
                  </a:cxn>
                  <a:cxn ang="0">
                    <a:pos x="18" y="4"/>
                  </a:cxn>
                  <a:cxn ang="0">
                    <a:pos x="26" y="9"/>
                  </a:cxn>
                  <a:cxn ang="0">
                    <a:pos x="30" y="11"/>
                  </a:cxn>
                  <a:cxn ang="0">
                    <a:pos x="41" y="13"/>
                  </a:cxn>
                  <a:cxn ang="0">
                    <a:pos x="39" y="19"/>
                  </a:cxn>
                  <a:cxn ang="0">
                    <a:pos x="38" y="24"/>
                  </a:cxn>
                  <a:cxn ang="0">
                    <a:pos x="34" y="25"/>
                  </a:cxn>
                  <a:cxn ang="0">
                    <a:pos x="30" y="23"/>
                  </a:cxn>
                  <a:cxn ang="0">
                    <a:pos x="27" y="22"/>
                  </a:cxn>
                  <a:cxn ang="0">
                    <a:pos x="24" y="19"/>
                  </a:cxn>
                  <a:cxn ang="0">
                    <a:pos x="18" y="18"/>
                  </a:cxn>
                  <a:cxn ang="0">
                    <a:pos x="14" y="18"/>
                  </a:cxn>
                  <a:cxn ang="0">
                    <a:pos x="13" y="16"/>
                  </a:cxn>
                  <a:cxn ang="0">
                    <a:pos x="7" y="13"/>
                  </a:cxn>
                  <a:cxn ang="0">
                    <a:pos x="2" y="11"/>
                  </a:cxn>
                  <a:cxn ang="0">
                    <a:pos x="5" y="6"/>
                  </a:cxn>
                  <a:cxn ang="0">
                    <a:pos x="5" y="3"/>
                  </a:cxn>
                  <a:cxn ang="0">
                    <a:pos x="7" y="1"/>
                  </a:cxn>
                </a:cxnLst>
                <a:rect l="0" t="0" r="r" b="b"/>
                <a:pathLst>
                  <a:path w="43" h="25">
                    <a:moveTo>
                      <a:pt x="7" y="1"/>
                    </a:moveTo>
                    <a:cubicBezTo>
                      <a:pt x="9" y="2"/>
                      <a:pt x="10" y="1"/>
                      <a:pt x="12" y="2"/>
                    </a:cubicBezTo>
                    <a:cubicBezTo>
                      <a:pt x="15" y="5"/>
                      <a:pt x="14" y="0"/>
                      <a:pt x="18" y="4"/>
                    </a:cubicBezTo>
                    <a:cubicBezTo>
                      <a:pt x="24" y="9"/>
                      <a:pt x="25" y="6"/>
                      <a:pt x="26" y="9"/>
                    </a:cubicBezTo>
                    <a:cubicBezTo>
                      <a:pt x="28" y="12"/>
                      <a:pt x="29" y="8"/>
                      <a:pt x="30" y="11"/>
                    </a:cubicBezTo>
                    <a:cubicBezTo>
                      <a:pt x="31" y="13"/>
                      <a:pt x="34" y="9"/>
                      <a:pt x="41" y="13"/>
                    </a:cubicBezTo>
                    <a:cubicBezTo>
                      <a:pt x="43" y="16"/>
                      <a:pt x="37" y="17"/>
                      <a:pt x="39" y="19"/>
                    </a:cubicBezTo>
                    <a:cubicBezTo>
                      <a:pt x="40" y="21"/>
                      <a:pt x="39" y="24"/>
                      <a:pt x="38" y="24"/>
                    </a:cubicBezTo>
                    <a:cubicBezTo>
                      <a:pt x="35" y="25"/>
                      <a:pt x="36" y="24"/>
                      <a:pt x="34" y="25"/>
                    </a:cubicBezTo>
                    <a:cubicBezTo>
                      <a:pt x="32" y="25"/>
                      <a:pt x="33" y="23"/>
                      <a:pt x="30" y="23"/>
                    </a:cubicBezTo>
                    <a:cubicBezTo>
                      <a:pt x="27" y="24"/>
                      <a:pt x="28" y="21"/>
                      <a:pt x="27" y="22"/>
                    </a:cubicBezTo>
                    <a:cubicBezTo>
                      <a:pt x="25" y="22"/>
                      <a:pt x="27" y="20"/>
                      <a:pt x="24" y="19"/>
                    </a:cubicBezTo>
                    <a:cubicBezTo>
                      <a:pt x="22" y="18"/>
                      <a:pt x="18" y="17"/>
                      <a:pt x="18" y="18"/>
                    </a:cubicBezTo>
                    <a:cubicBezTo>
                      <a:pt x="18" y="19"/>
                      <a:pt x="16" y="18"/>
                      <a:pt x="14" y="18"/>
                    </a:cubicBezTo>
                    <a:cubicBezTo>
                      <a:pt x="13" y="18"/>
                      <a:pt x="15" y="17"/>
                      <a:pt x="13" y="16"/>
                    </a:cubicBezTo>
                    <a:cubicBezTo>
                      <a:pt x="12" y="16"/>
                      <a:pt x="9" y="15"/>
                      <a:pt x="7" y="13"/>
                    </a:cubicBezTo>
                    <a:cubicBezTo>
                      <a:pt x="5" y="11"/>
                      <a:pt x="5" y="12"/>
                      <a:pt x="2" y="11"/>
                    </a:cubicBezTo>
                    <a:cubicBezTo>
                      <a:pt x="0" y="10"/>
                      <a:pt x="3" y="9"/>
                      <a:pt x="5" y="6"/>
                    </a:cubicBezTo>
                    <a:cubicBezTo>
                      <a:pt x="6" y="4"/>
                      <a:pt x="5" y="5"/>
                      <a:pt x="5" y="3"/>
                    </a:cubicBezTo>
                    <a:cubicBezTo>
                      <a:pt x="6" y="2"/>
                      <a:pt x="7" y="1"/>
                      <a:pt x="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4" name="Bangladesh">
                <a:extLst>
                  <a:ext uri="{FF2B5EF4-FFF2-40B4-BE49-F238E27FC236}">
                    <a16:creationId xmlns:a16="http://schemas.microsoft.com/office/drawing/2014/main" id="{53D0D049-0504-44B7-9469-7C4EB7ADA222}"/>
                  </a:ext>
                </a:extLst>
              </p:cNvPr>
              <p:cNvSpPr>
                <a:spLocks/>
              </p:cNvSpPr>
              <p:nvPr/>
            </p:nvSpPr>
            <p:spPr bwMode="auto">
              <a:xfrm>
                <a:off x="3657" y="1743"/>
                <a:ext cx="68" cy="97"/>
              </a:xfrm>
              <a:custGeom>
                <a:avLst/>
                <a:gdLst/>
                <a:ahLst/>
                <a:cxnLst>
                  <a:cxn ang="0">
                    <a:pos x="26" y="41"/>
                  </a:cxn>
                  <a:cxn ang="0">
                    <a:pos x="28" y="38"/>
                  </a:cxn>
                  <a:cxn ang="0">
                    <a:pos x="29" y="35"/>
                  </a:cxn>
                  <a:cxn ang="0">
                    <a:pos x="24" y="24"/>
                  </a:cxn>
                  <a:cxn ang="0">
                    <a:pos x="22" y="24"/>
                  </a:cxn>
                  <a:cxn ang="0">
                    <a:pos x="21" y="24"/>
                  </a:cxn>
                  <a:cxn ang="0">
                    <a:pos x="19" y="22"/>
                  </a:cxn>
                  <a:cxn ang="0">
                    <a:pos x="24" y="18"/>
                  </a:cxn>
                  <a:cxn ang="0">
                    <a:pos x="26" y="14"/>
                  </a:cxn>
                  <a:cxn ang="0">
                    <a:pos x="14" y="13"/>
                  </a:cxn>
                  <a:cxn ang="0">
                    <a:pos x="8" y="6"/>
                  </a:cxn>
                  <a:cxn ang="0">
                    <a:pos x="7" y="4"/>
                  </a:cxn>
                  <a:cxn ang="0">
                    <a:pos x="4" y="2"/>
                  </a:cxn>
                  <a:cxn ang="0">
                    <a:pos x="3" y="5"/>
                  </a:cxn>
                  <a:cxn ang="0">
                    <a:pos x="0" y="7"/>
                  </a:cxn>
                  <a:cxn ang="0">
                    <a:pos x="7" y="12"/>
                  </a:cxn>
                  <a:cxn ang="0">
                    <a:pos x="4" y="15"/>
                  </a:cxn>
                  <a:cxn ang="0">
                    <a:pos x="9" y="22"/>
                  </a:cxn>
                  <a:cxn ang="0">
                    <a:pos x="9" y="25"/>
                  </a:cxn>
                  <a:cxn ang="0">
                    <a:pos x="11" y="34"/>
                  </a:cxn>
                  <a:cxn ang="0">
                    <a:pos x="11" y="34"/>
                  </a:cxn>
                  <a:cxn ang="0">
                    <a:pos x="13" y="34"/>
                  </a:cxn>
                  <a:cxn ang="0">
                    <a:pos x="14" y="34"/>
                  </a:cxn>
                  <a:cxn ang="0">
                    <a:pos x="14" y="32"/>
                  </a:cxn>
                  <a:cxn ang="0">
                    <a:pos x="16" y="33"/>
                  </a:cxn>
                  <a:cxn ang="0">
                    <a:pos x="17" y="32"/>
                  </a:cxn>
                  <a:cxn ang="0">
                    <a:pos x="18" y="30"/>
                  </a:cxn>
                  <a:cxn ang="0">
                    <a:pos x="17" y="28"/>
                  </a:cxn>
                  <a:cxn ang="0">
                    <a:pos x="16" y="27"/>
                  </a:cxn>
                  <a:cxn ang="0">
                    <a:pos x="17" y="26"/>
                  </a:cxn>
                  <a:cxn ang="0">
                    <a:pos x="21" y="29"/>
                  </a:cxn>
                  <a:cxn ang="0">
                    <a:pos x="24" y="37"/>
                  </a:cxn>
                  <a:cxn ang="0">
                    <a:pos x="26" y="41"/>
                  </a:cxn>
                </a:cxnLst>
                <a:rect l="0" t="0" r="r" b="b"/>
                <a:pathLst>
                  <a:path w="29" h="41">
                    <a:moveTo>
                      <a:pt x="26" y="41"/>
                    </a:moveTo>
                    <a:cubicBezTo>
                      <a:pt x="26" y="37"/>
                      <a:pt x="28" y="41"/>
                      <a:pt x="28" y="38"/>
                    </a:cubicBezTo>
                    <a:cubicBezTo>
                      <a:pt x="27" y="36"/>
                      <a:pt x="27" y="34"/>
                      <a:pt x="29" y="35"/>
                    </a:cubicBezTo>
                    <a:cubicBezTo>
                      <a:pt x="27" y="34"/>
                      <a:pt x="26" y="26"/>
                      <a:pt x="24" y="24"/>
                    </a:cubicBezTo>
                    <a:cubicBezTo>
                      <a:pt x="23" y="22"/>
                      <a:pt x="23" y="24"/>
                      <a:pt x="22" y="24"/>
                    </a:cubicBezTo>
                    <a:cubicBezTo>
                      <a:pt x="21" y="23"/>
                      <a:pt x="22" y="26"/>
                      <a:pt x="21" y="24"/>
                    </a:cubicBezTo>
                    <a:cubicBezTo>
                      <a:pt x="20" y="23"/>
                      <a:pt x="19" y="24"/>
                      <a:pt x="19" y="22"/>
                    </a:cubicBezTo>
                    <a:cubicBezTo>
                      <a:pt x="19" y="17"/>
                      <a:pt x="25" y="20"/>
                      <a:pt x="24" y="18"/>
                    </a:cubicBezTo>
                    <a:cubicBezTo>
                      <a:pt x="24" y="16"/>
                      <a:pt x="26" y="15"/>
                      <a:pt x="26" y="14"/>
                    </a:cubicBezTo>
                    <a:cubicBezTo>
                      <a:pt x="24" y="12"/>
                      <a:pt x="18" y="15"/>
                      <a:pt x="14" y="13"/>
                    </a:cubicBezTo>
                    <a:cubicBezTo>
                      <a:pt x="10" y="11"/>
                      <a:pt x="10" y="4"/>
                      <a:pt x="8" y="6"/>
                    </a:cubicBezTo>
                    <a:cubicBezTo>
                      <a:pt x="7" y="8"/>
                      <a:pt x="8" y="6"/>
                      <a:pt x="7" y="4"/>
                    </a:cubicBezTo>
                    <a:cubicBezTo>
                      <a:pt x="6" y="2"/>
                      <a:pt x="7" y="10"/>
                      <a:pt x="4" y="2"/>
                    </a:cubicBezTo>
                    <a:cubicBezTo>
                      <a:pt x="4" y="0"/>
                      <a:pt x="4" y="3"/>
                      <a:pt x="3" y="5"/>
                    </a:cubicBezTo>
                    <a:cubicBezTo>
                      <a:pt x="3" y="7"/>
                      <a:pt x="0" y="7"/>
                      <a:pt x="0" y="7"/>
                    </a:cubicBezTo>
                    <a:cubicBezTo>
                      <a:pt x="0" y="8"/>
                      <a:pt x="7" y="10"/>
                      <a:pt x="7" y="12"/>
                    </a:cubicBezTo>
                    <a:cubicBezTo>
                      <a:pt x="6" y="13"/>
                      <a:pt x="5" y="12"/>
                      <a:pt x="4" y="15"/>
                    </a:cubicBezTo>
                    <a:cubicBezTo>
                      <a:pt x="4" y="19"/>
                      <a:pt x="9" y="19"/>
                      <a:pt x="9" y="22"/>
                    </a:cubicBezTo>
                    <a:cubicBezTo>
                      <a:pt x="8" y="25"/>
                      <a:pt x="10" y="24"/>
                      <a:pt x="9" y="25"/>
                    </a:cubicBezTo>
                    <a:cubicBezTo>
                      <a:pt x="7" y="28"/>
                      <a:pt x="11" y="26"/>
                      <a:pt x="11" y="34"/>
                    </a:cubicBezTo>
                    <a:cubicBezTo>
                      <a:pt x="11" y="34"/>
                      <a:pt x="11" y="34"/>
                      <a:pt x="11" y="34"/>
                    </a:cubicBezTo>
                    <a:cubicBezTo>
                      <a:pt x="12" y="36"/>
                      <a:pt x="12" y="33"/>
                      <a:pt x="13" y="34"/>
                    </a:cubicBezTo>
                    <a:cubicBezTo>
                      <a:pt x="13" y="35"/>
                      <a:pt x="13" y="33"/>
                      <a:pt x="14" y="34"/>
                    </a:cubicBezTo>
                    <a:cubicBezTo>
                      <a:pt x="15" y="35"/>
                      <a:pt x="14" y="32"/>
                      <a:pt x="14" y="32"/>
                    </a:cubicBezTo>
                    <a:cubicBezTo>
                      <a:pt x="14" y="32"/>
                      <a:pt x="14" y="32"/>
                      <a:pt x="16" y="33"/>
                    </a:cubicBezTo>
                    <a:cubicBezTo>
                      <a:pt x="17" y="35"/>
                      <a:pt x="16" y="32"/>
                      <a:pt x="17" y="32"/>
                    </a:cubicBezTo>
                    <a:cubicBezTo>
                      <a:pt x="18" y="32"/>
                      <a:pt x="18" y="30"/>
                      <a:pt x="18" y="30"/>
                    </a:cubicBezTo>
                    <a:cubicBezTo>
                      <a:pt x="17" y="30"/>
                      <a:pt x="19" y="29"/>
                      <a:pt x="17" y="28"/>
                    </a:cubicBezTo>
                    <a:cubicBezTo>
                      <a:pt x="17" y="28"/>
                      <a:pt x="17" y="28"/>
                      <a:pt x="16" y="27"/>
                    </a:cubicBezTo>
                    <a:cubicBezTo>
                      <a:pt x="18" y="28"/>
                      <a:pt x="17" y="27"/>
                      <a:pt x="17" y="26"/>
                    </a:cubicBezTo>
                    <a:cubicBezTo>
                      <a:pt x="18" y="29"/>
                      <a:pt x="20" y="29"/>
                      <a:pt x="21" y="29"/>
                    </a:cubicBezTo>
                    <a:cubicBezTo>
                      <a:pt x="18" y="29"/>
                      <a:pt x="23" y="33"/>
                      <a:pt x="24" y="37"/>
                    </a:cubicBezTo>
                    <a:cubicBezTo>
                      <a:pt x="24" y="39"/>
                      <a:pt x="26" y="41"/>
                      <a:pt x="26" y="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5" name="South Korea">
                <a:extLst>
                  <a:ext uri="{FF2B5EF4-FFF2-40B4-BE49-F238E27FC236}">
                    <a16:creationId xmlns:a16="http://schemas.microsoft.com/office/drawing/2014/main" id="{FFDA2FD5-C080-4778-A376-ED9E1187A10D}"/>
                  </a:ext>
                </a:extLst>
              </p:cNvPr>
              <p:cNvSpPr>
                <a:spLocks/>
              </p:cNvSpPr>
              <p:nvPr/>
            </p:nvSpPr>
            <p:spPr bwMode="auto">
              <a:xfrm>
                <a:off x="4009" y="1580"/>
                <a:ext cx="44" cy="66"/>
              </a:xfrm>
              <a:custGeom>
                <a:avLst/>
                <a:gdLst/>
                <a:ahLst/>
                <a:cxnLst>
                  <a:cxn ang="0">
                    <a:pos x="0" y="5"/>
                  </a:cxn>
                  <a:cxn ang="0">
                    <a:pos x="1" y="7"/>
                  </a:cxn>
                  <a:cxn ang="0">
                    <a:pos x="2" y="8"/>
                  </a:cxn>
                  <a:cxn ang="0">
                    <a:pos x="2" y="9"/>
                  </a:cxn>
                  <a:cxn ang="0">
                    <a:pos x="4" y="10"/>
                  </a:cxn>
                  <a:cxn ang="0">
                    <a:pos x="2" y="10"/>
                  </a:cxn>
                  <a:cxn ang="0">
                    <a:pos x="1" y="10"/>
                  </a:cxn>
                  <a:cxn ang="0">
                    <a:pos x="1" y="12"/>
                  </a:cxn>
                  <a:cxn ang="0">
                    <a:pos x="2" y="12"/>
                  </a:cxn>
                  <a:cxn ang="0">
                    <a:pos x="3" y="14"/>
                  </a:cxn>
                  <a:cxn ang="0">
                    <a:pos x="4" y="15"/>
                  </a:cxn>
                  <a:cxn ang="0">
                    <a:pos x="5" y="16"/>
                  </a:cxn>
                  <a:cxn ang="0">
                    <a:pos x="5" y="17"/>
                  </a:cxn>
                  <a:cxn ang="0">
                    <a:pos x="5" y="18"/>
                  </a:cxn>
                  <a:cxn ang="0">
                    <a:pos x="5" y="19"/>
                  </a:cxn>
                  <a:cxn ang="0">
                    <a:pos x="5" y="20"/>
                  </a:cxn>
                  <a:cxn ang="0">
                    <a:pos x="5" y="23"/>
                  </a:cxn>
                  <a:cxn ang="0">
                    <a:pos x="6" y="24"/>
                  </a:cxn>
                  <a:cxn ang="0">
                    <a:pos x="6" y="25"/>
                  </a:cxn>
                  <a:cxn ang="0">
                    <a:pos x="6" y="25"/>
                  </a:cxn>
                  <a:cxn ang="0">
                    <a:pos x="6" y="27"/>
                  </a:cxn>
                  <a:cxn ang="0">
                    <a:pos x="8" y="26"/>
                  </a:cxn>
                  <a:cxn ang="0">
                    <a:pos x="10" y="26"/>
                  </a:cxn>
                  <a:cxn ang="0">
                    <a:pos x="11" y="25"/>
                  </a:cxn>
                  <a:cxn ang="0">
                    <a:pos x="11" y="25"/>
                  </a:cxn>
                  <a:cxn ang="0">
                    <a:pos x="12" y="25"/>
                  </a:cxn>
                  <a:cxn ang="0">
                    <a:pos x="12" y="25"/>
                  </a:cxn>
                  <a:cxn ang="0">
                    <a:pos x="13" y="25"/>
                  </a:cxn>
                  <a:cxn ang="0">
                    <a:pos x="13" y="24"/>
                  </a:cxn>
                  <a:cxn ang="0">
                    <a:pos x="14" y="24"/>
                  </a:cxn>
                  <a:cxn ang="0">
                    <a:pos x="15" y="24"/>
                  </a:cxn>
                  <a:cxn ang="0">
                    <a:pos x="16" y="25"/>
                  </a:cxn>
                  <a:cxn ang="0">
                    <a:pos x="16" y="24"/>
                  </a:cxn>
                  <a:cxn ang="0">
                    <a:pos x="15" y="24"/>
                  </a:cxn>
                  <a:cxn ang="0">
                    <a:pos x="16" y="23"/>
                  </a:cxn>
                  <a:cxn ang="0">
                    <a:pos x="18" y="22"/>
                  </a:cxn>
                  <a:cxn ang="0">
                    <a:pos x="19" y="19"/>
                  </a:cxn>
                  <a:cxn ang="0">
                    <a:pos x="18" y="16"/>
                  </a:cxn>
                  <a:cxn ang="0">
                    <a:pos x="17" y="15"/>
                  </a:cxn>
                  <a:cxn ang="0">
                    <a:pos x="17" y="11"/>
                  </a:cxn>
                  <a:cxn ang="0">
                    <a:pos x="13" y="5"/>
                  </a:cxn>
                  <a:cxn ang="0">
                    <a:pos x="10" y="3"/>
                  </a:cxn>
                  <a:cxn ang="0">
                    <a:pos x="7" y="0"/>
                  </a:cxn>
                  <a:cxn ang="0">
                    <a:pos x="5" y="1"/>
                  </a:cxn>
                  <a:cxn ang="0">
                    <a:pos x="0" y="5"/>
                  </a:cxn>
                </a:cxnLst>
                <a:rect l="0" t="0" r="r" b="b"/>
                <a:pathLst>
                  <a:path w="19" h="28">
                    <a:moveTo>
                      <a:pt x="0" y="5"/>
                    </a:moveTo>
                    <a:cubicBezTo>
                      <a:pt x="0" y="6"/>
                      <a:pt x="0" y="7"/>
                      <a:pt x="1" y="7"/>
                    </a:cubicBezTo>
                    <a:cubicBezTo>
                      <a:pt x="2" y="7"/>
                      <a:pt x="1" y="8"/>
                      <a:pt x="2" y="8"/>
                    </a:cubicBezTo>
                    <a:cubicBezTo>
                      <a:pt x="3" y="8"/>
                      <a:pt x="1" y="8"/>
                      <a:pt x="2" y="9"/>
                    </a:cubicBezTo>
                    <a:cubicBezTo>
                      <a:pt x="3" y="10"/>
                      <a:pt x="5" y="10"/>
                      <a:pt x="4" y="10"/>
                    </a:cubicBezTo>
                    <a:cubicBezTo>
                      <a:pt x="3" y="11"/>
                      <a:pt x="2" y="9"/>
                      <a:pt x="2" y="10"/>
                    </a:cubicBezTo>
                    <a:cubicBezTo>
                      <a:pt x="2" y="11"/>
                      <a:pt x="1" y="10"/>
                      <a:pt x="1" y="10"/>
                    </a:cubicBezTo>
                    <a:cubicBezTo>
                      <a:pt x="1" y="11"/>
                      <a:pt x="0" y="12"/>
                      <a:pt x="1" y="12"/>
                    </a:cubicBezTo>
                    <a:cubicBezTo>
                      <a:pt x="2" y="12"/>
                      <a:pt x="2" y="12"/>
                      <a:pt x="2" y="12"/>
                    </a:cubicBezTo>
                    <a:cubicBezTo>
                      <a:pt x="2" y="13"/>
                      <a:pt x="3" y="14"/>
                      <a:pt x="3" y="14"/>
                    </a:cubicBezTo>
                    <a:cubicBezTo>
                      <a:pt x="4" y="14"/>
                      <a:pt x="3" y="15"/>
                      <a:pt x="4" y="15"/>
                    </a:cubicBezTo>
                    <a:cubicBezTo>
                      <a:pt x="5" y="15"/>
                      <a:pt x="4" y="16"/>
                      <a:pt x="5" y="16"/>
                    </a:cubicBezTo>
                    <a:cubicBezTo>
                      <a:pt x="5" y="16"/>
                      <a:pt x="4" y="16"/>
                      <a:pt x="5" y="17"/>
                    </a:cubicBezTo>
                    <a:cubicBezTo>
                      <a:pt x="6" y="18"/>
                      <a:pt x="5" y="18"/>
                      <a:pt x="5" y="18"/>
                    </a:cubicBezTo>
                    <a:cubicBezTo>
                      <a:pt x="4" y="19"/>
                      <a:pt x="5" y="19"/>
                      <a:pt x="5" y="19"/>
                    </a:cubicBezTo>
                    <a:cubicBezTo>
                      <a:pt x="6" y="19"/>
                      <a:pt x="5" y="19"/>
                      <a:pt x="5" y="20"/>
                    </a:cubicBezTo>
                    <a:cubicBezTo>
                      <a:pt x="5" y="22"/>
                      <a:pt x="4" y="23"/>
                      <a:pt x="5" y="23"/>
                    </a:cubicBezTo>
                    <a:cubicBezTo>
                      <a:pt x="6" y="23"/>
                      <a:pt x="6" y="23"/>
                      <a:pt x="6" y="24"/>
                    </a:cubicBezTo>
                    <a:cubicBezTo>
                      <a:pt x="6" y="25"/>
                      <a:pt x="6" y="25"/>
                      <a:pt x="6" y="25"/>
                    </a:cubicBezTo>
                    <a:cubicBezTo>
                      <a:pt x="6" y="24"/>
                      <a:pt x="6" y="25"/>
                      <a:pt x="6" y="25"/>
                    </a:cubicBezTo>
                    <a:cubicBezTo>
                      <a:pt x="7" y="25"/>
                      <a:pt x="6" y="26"/>
                      <a:pt x="6" y="27"/>
                    </a:cubicBezTo>
                    <a:cubicBezTo>
                      <a:pt x="7" y="28"/>
                      <a:pt x="7" y="28"/>
                      <a:pt x="8" y="26"/>
                    </a:cubicBezTo>
                    <a:cubicBezTo>
                      <a:pt x="9" y="26"/>
                      <a:pt x="9" y="27"/>
                      <a:pt x="10" y="26"/>
                    </a:cubicBezTo>
                    <a:cubicBezTo>
                      <a:pt x="10" y="25"/>
                      <a:pt x="11" y="24"/>
                      <a:pt x="11" y="25"/>
                    </a:cubicBezTo>
                    <a:cubicBezTo>
                      <a:pt x="11" y="25"/>
                      <a:pt x="10" y="25"/>
                      <a:pt x="11" y="25"/>
                    </a:cubicBezTo>
                    <a:cubicBezTo>
                      <a:pt x="11" y="26"/>
                      <a:pt x="12" y="25"/>
                      <a:pt x="12" y="25"/>
                    </a:cubicBezTo>
                    <a:cubicBezTo>
                      <a:pt x="12" y="24"/>
                      <a:pt x="12" y="24"/>
                      <a:pt x="12" y="25"/>
                    </a:cubicBezTo>
                    <a:cubicBezTo>
                      <a:pt x="12" y="25"/>
                      <a:pt x="14" y="25"/>
                      <a:pt x="13" y="25"/>
                    </a:cubicBezTo>
                    <a:cubicBezTo>
                      <a:pt x="13" y="24"/>
                      <a:pt x="13" y="24"/>
                      <a:pt x="13" y="24"/>
                    </a:cubicBezTo>
                    <a:cubicBezTo>
                      <a:pt x="14" y="24"/>
                      <a:pt x="14" y="23"/>
                      <a:pt x="14" y="24"/>
                    </a:cubicBezTo>
                    <a:cubicBezTo>
                      <a:pt x="14" y="24"/>
                      <a:pt x="15" y="25"/>
                      <a:pt x="15" y="24"/>
                    </a:cubicBezTo>
                    <a:cubicBezTo>
                      <a:pt x="16" y="24"/>
                      <a:pt x="15" y="25"/>
                      <a:pt x="16" y="25"/>
                    </a:cubicBezTo>
                    <a:cubicBezTo>
                      <a:pt x="17" y="24"/>
                      <a:pt x="17" y="24"/>
                      <a:pt x="16" y="24"/>
                    </a:cubicBezTo>
                    <a:cubicBezTo>
                      <a:pt x="15" y="24"/>
                      <a:pt x="15" y="24"/>
                      <a:pt x="15" y="24"/>
                    </a:cubicBezTo>
                    <a:cubicBezTo>
                      <a:pt x="15" y="23"/>
                      <a:pt x="16" y="24"/>
                      <a:pt x="16" y="23"/>
                    </a:cubicBezTo>
                    <a:cubicBezTo>
                      <a:pt x="16" y="24"/>
                      <a:pt x="18" y="23"/>
                      <a:pt x="18" y="22"/>
                    </a:cubicBezTo>
                    <a:cubicBezTo>
                      <a:pt x="19" y="19"/>
                      <a:pt x="19" y="22"/>
                      <a:pt x="19" y="19"/>
                    </a:cubicBezTo>
                    <a:cubicBezTo>
                      <a:pt x="19" y="16"/>
                      <a:pt x="19" y="15"/>
                      <a:pt x="18" y="16"/>
                    </a:cubicBezTo>
                    <a:cubicBezTo>
                      <a:pt x="18" y="16"/>
                      <a:pt x="17" y="16"/>
                      <a:pt x="17" y="15"/>
                    </a:cubicBezTo>
                    <a:cubicBezTo>
                      <a:pt x="18" y="14"/>
                      <a:pt x="17" y="12"/>
                      <a:pt x="17" y="11"/>
                    </a:cubicBezTo>
                    <a:cubicBezTo>
                      <a:pt x="16" y="9"/>
                      <a:pt x="15" y="7"/>
                      <a:pt x="13" y="5"/>
                    </a:cubicBezTo>
                    <a:cubicBezTo>
                      <a:pt x="12" y="4"/>
                      <a:pt x="11" y="3"/>
                      <a:pt x="10" y="3"/>
                    </a:cubicBezTo>
                    <a:cubicBezTo>
                      <a:pt x="9" y="2"/>
                      <a:pt x="8" y="0"/>
                      <a:pt x="7" y="0"/>
                    </a:cubicBezTo>
                    <a:cubicBezTo>
                      <a:pt x="6" y="1"/>
                      <a:pt x="7" y="1"/>
                      <a:pt x="5" y="1"/>
                    </a:cubicBezTo>
                    <a:cubicBezTo>
                      <a:pt x="2" y="2"/>
                      <a:pt x="2" y="3"/>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6" name="North Korea">
                <a:extLst>
                  <a:ext uri="{FF2B5EF4-FFF2-40B4-BE49-F238E27FC236}">
                    <a16:creationId xmlns:a16="http://schemas.microsoft.com/office/drawing/2014/main" id="{A1BD3CA9-EC5A-4B12-8B9C-E16EC96D4614}"/>
                  </a:ext>
                </a:extLst>
              </p:cNvPr>
              <p:cNvSpPr>
                <a:spLocks/>
              </p:cNvSpPr>
              <p:nvPr/>
            </p:nvSpPr>
            <p:spPr bwMode="auto">
              <a:xfrm>
                <a:off x="3973" y="1521"/>
                <a:ext cx="54" cy="71"/>
              </a:xfrm>
              <a:custGeom>
                <a:avLst/>
                <a:gdLst/>
                <a:ahLst/>
                <a:cxnLst>
                  <a:cxn ang="0">
                    <a:pos x="22" y="25"/>
                  </a:cxn>
                  <a:cxn ang="0">
                    <a:pos x="20" y="26"/>
                  </a:cxn>
                  <a:cxn ang="0">
                    <a:pos x="15" y="30"/>
                  </a:cxn>
                  <a:cxn ang="0">
                    <a:pos x="14" y="29"/>
                  </a:cxn>
                  <a:cxn ang="0">
                    <a:pos x="10" y="29"/>
                  </a:cxn>
                  <a:cxn ang="0">
                    <a:pos x="8" y="28"/>
                  </a:cxn>
                  <a:cxn ang="0">
                    <a:pos x="5" y="26"/>
                  </a:cxn>
                  <a:cxn ang="0">
                    <a:pos x="4" y="25"/>
                  </a:cxn>
                  <a:cxn ang="0">
                    <a:pos x="3" y="22"/>
                  </a:cxn>
                  <a:cxn ang="0">
                    <a:pos x="4" y="20"/>
                  </a:cxn>
                  <a:cxn ang="0">
                    <a:pos x="1" y="18"/>
                  </a:cxn>
                  <a:cxn ang="0">
                    <a:pos x="2" y="18"/>
                  </a:cxn>
                  <a:cxn ang="0">
                    <a:pos x="5" y="13"/>
                  </a:cxn>
                  <a:cxn ang="0">
                    <a:pos x="12" y="9"/>
                  </a:cxn>
                  <a:cxn ang="0">
                    <a:pos x="14" y="7"/>
                  </a:cxn>
                  <a:cxn ang="0">
                    <a:pos x="17" y="4"/>
                  </a:cxn>
                  <a:cxn ang="0">
                    <a:pos x="18" y="1"/>
                  </a:cxn>
                  <a:cxn ang="0">
                    <a:pos x="22" y="3"/>
                  </a:cxn>
                  <a:cxn ang="0">
                    <a:pos x="21" y="8"/>
                  </a:cxn>
                  <a:cxn ang="0">
                    <a:pos x="20" y="10"/>
                  </a:cxn>
                  <a:cxn ang="0">
                    <a:pos x="21" y="14"/>
                  </a:cxn>
                  <a:cxn ang="0">
                    <a:pos x="21" y="18"/>
                  </a:cxn>
                  <a:cxn ang="0">
                    <a:pos x="17" y="20"/>
                  </a:cxn>
                  <a:cxn ang="0">
                    <a:pos x="17" y="21"/>
                  </a:cxn>
                  <a:cxn ang="0">
                    <a:pos x="21" y="23"/>
                  </a:cxn>
                  <a:cxn ang="0">
                    <a:pos x="22" y="25"/>
                  </a:cxn>
                </a:cxnLst>
                <a:rect l="0" t="0" r="r" b="b"/>
                <a:pathLst>
                  <a:path w="23" h="30">
                    <a:moveTo>
                      <a:pt x="22" y="25"/>
                    </a:moveTo>
                    <a:cubicBezTo>
                      <a:pt x="21" y="26"/>
                      <a:pt x="22" y="26"/>
                      <a:pt x="20" y="26"/>
                    </a:cubicBezTo>
                    <a:cubicBezTo>
                      <a:pt x="17" y="27"/>
                      <a:pt x="17" y="28"/>
                      <a:pt x="15" y="30"/>
                    </a:cubicBezTo>
                    <a:cubicBezTo>
                      <a:pt x="14" y="30"/>
                      <a:pt x="14" y="29"/>
                      <a:pt x="14" y="29"/>
                    </a:cubicBezTo>
                    <a:cubicBezTo>
                      <a:pt x="13" y="29"/>
                      <a:pt x="11" y="29"/>
                      <a:pt x="10" y="29"/>
                    </a:cubicBezTo>
                    <a:cubicBezTo>
                      <a:pt x="9" y="29"/>
                      <a:pt x="7" y="29"/>
                      <a:pt x="8" y="28"/>
                    </a:cubicBezTo>
                    <a:cubicBezTo>
                      <a:pt x="9" y="27"/>
                      <a:pt x="3" y="27"/>
                      <a:pt x="5" y="26"/>
                    </a:cubicBezTo>
                    <a:cubicBezTo>
                      <a:pt x="5" y="26"/>
                      <a:pt x="3" y="27"/>
                      <a:pt x="4" y="25"/>
                    </a:cubicBezTo>
                    <a:cubicBezTo>
                      <a:pt x="8" y="21"/>
                      <a:pt x="3" y="23"/>
                      <a:pt x="3" y="22"/>
                    </a:cubicBezTo>
                    <a:cubicBezTo>
                      <a:pt x="3" y="20"/>
                      <a:pt x="6" y="20"/>
                      <a:pt x="4" y="20"/>
                    </a:cubicBezTo>
                    <a:cubicBezTo>
                      <a:pt x="0" y="19"/>
                      <a:pt x="1" y="18"/>
                      <a:pt x="1" y="18"/>
                    </a:cubicBezTo>
                    <a:cubicBezTo>
                      <a:pt x="1" y="18"/>
                      <a:pt x="1" y="18"/>
                      <a:pt x="2" y="18"/>
                    </a:cubicBezTo>
                    <a:cubicBezTo>
                      <a:pt x="5" y="15"/>
                      <a:pt x="4" y="14"/>
                      <a:pt x="5" y="13"/>
                    </a:cubicBezTo>
                    <a:cubicBezTo>
                      <a:pt x="7" y="10"/>
                      <a:pt x="6" y="8"/>
                      <a:pt x="12" y="9"/>
                    </a:cubicBezTo>
                    <a:cubicBezTo>
                      <a:pt x="14" y="9"/>
                      <a:pt x="16" y="8"/>
                      <a:pt x="14" y="7"/>
                    </a:cubicBezTo>
                    <a:cubicBezTo>
                      <a:pt x="12" y="5"/>
                      <a:pt x="18" y="6"/>
                      <a:pt x="17" y="4"/>
                    </a:cubicBezTo>
                    <a:cubicBezTo>
                      <a:pt x="15" y="2"/>
                      <a:pt x="18" y="3"/>
                      <a:pt x="18" y="1"/>
                    </a:cubicBezTo>
                    <a:cubicBezTo>
                      <a:pt x="18" y="0"/>
                      <a:pt x="21" y="6"/>
                      <a:pt x="22" y="3"/>
                    </a:cubicBezTo>
                    <a:cubicBezTo>
                      <a:pt x="22" y="5"/>
                      <a:pt x="20" y="6"/>
                      <a:pt x="21" y="8"/>
                    </a:cubicBezTo>
                    <a:cubicBezTo>
                      <a:pt x="21" y="10"/>
                      <a:pt x="20" y="10"/>
                      <a:pt x="20" y="10"/>
                    </a:cubicBezTo>
                    <a:cubicBezTo>
                      <a:pt x="19" y="11"/>
                      <a:pt x="23" y="10"/>
                      <a:pt x="21" y="14"/>
                    </a:cubicBezTo>
                    <a:cubicBezTo>
                      <a:pt x="20" y="16"/>
                      <a:pt x="23" y="18"/>
                      <a:pt x="21" y="18"/>
                    </a:cubicBezTo>
                    <a:cubicBezTo>
                      <a:pt x="17" y="18"/>
                      <a:pt x="18" y="18"/>
                      <a:pt x="17" y="20"/>
                    </a:cubicBezTo>
                    <a:cubicBezTo>
                      <a:pt x="16" y="21"/>
                      <a:pt x="16" y="22"/>
                      <a:pt x="17" y="21"/>
                    </a:cubicBezTo>
                    <a:cubicBezTo>
                      <a:pt x="18" y="21"/>
                      <a:pt x="19" y="21"/>
                      <a:pt x="21" y="23"/>
                    </a:cubicBezTo>
                    <a:cubicBezTo>
                      <a:pt x="21" y="24"/>
                      <a:pt x="22" y="23"/>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7" name="Vietnam">
                <a:extLst>
                  <a:ext uri="{FF2B5EF4-FFF2-40B4-BE49-F238E27FC236}">
                    <a16:creationId xmlns:a16="http://schemas.microsoft.com/office/drawing/2014/main" id="{66C932D8-5C81-4BA7-9BFA-B5D73E1AC170}"/>
                  </a:ext>
                </a:extLst>
              </p:cNvPr>
              <p:cNvSpPr>
                <a:spLocks/>
              </p:cNvSpPr>
              <p:nvPr/>
            </p:nvSpPr>
            <p:spPr bwMode="auto">
              <a:xfrm>
                <a:off x="3820" y="1802"/>
                <a:ext cx="113" cy="225"/>
              </a:xfrm>
              <a:custGeom>
                <a:avLst/>
                <a:gdLst/>
                <a:ahLst/>
                <a:cxnLst>
                  <a:cxn ang="0">
                    <a:pos x="24" y="84"/>
                  </a:cxn>
                  <a:cxn ang="0">
                    <a:pos x="27" y="86"/>
                  </a:cxn>
                  <a:cxn ang="0">
                    <a:pos x="27" y="94"/>
                  </a:cxn>
                  <a:cxn ang="0">
                    <a:pos x="28" y="95"/>
                  </a:cxn>
                  <a:cxn ang="0">
                    <a:pos x="29" y="94"/>
                  </a:cxn>
                  <a:cxn ang="0">
                    <a:pos x="32" y="92"/>
                  </a:cxn>
                  <a:cxn ang="0">
                    <a:pos x="33" y="91"/>
                  </a:cxn>
                  <a:cxn ang="0">
                    <a:pos x="33" y="88"/>
                  </a:cxn>
                  <a:cxn ang="0">
                    <a:pos x="33" y="87"/>
                  </a:cxn>
                  <a:cxn ang="0">
                    <a:pos x="35" y="89"/>
                  </a:cxn>
                  <a:cxn ang="0">
                    <a:pos x="36" y="86"/>
                  </a:cxn>
                  <a:cxn ang="0">
                    <a:pos x="36" y="84"/>
                  </a:cxn>
                  <a:cxn ang="0">
                    <a:pos x="41" y="81"/>
                  </a:cxn>
                  <a:cxn ang="0">
                    <a:pos x="43" y="80"/>
                  </a:cxn>
                  <a:cxn ang="0">
                    <a:pos x="45" y="77"/>
                  </a:cxn>
                  <a:cxn ang="0">
                    <a:pos x="47" y="75"/>
                  </a:cxn>
                  <a:cxn ang="0">
                    <a:pos x="47" y="72"/>
                  </a:cxn>
                  <a:cxn ang="0">
                    <a:pos x="47" y="72"/>
                  </a:cxn>
                  <a:cxn ang="0">
                    <a:pos x="47" y="68"/>
                  </a:cxn>
                  <a:cxn ang="0">
                    <a:pos x="47" y="66"/>
                  </a:cxn>
                  <a:cxn ang="0">
                    <a:pos x="46" y="63"/>
                  </a:cxn>
                  <a:cxn ang="0">
                    <a:pos x="46" y="60"/>
                  </a:cxn>
                  <a:cxn ang="0">
                    <a:pos x="42" y="52"/>
                  </a:cxn>
                  <a:cxn ang="0">
                    <a:pos x="41" y="50"/>
                  </a:cxn>
                  <a:cxn ang="0">
                    <a:pos x="39" y="48"/>
                  </a:cxn>
                  <a:cxn ang="0">
                    <a:pos x="33" y="42"/>
                  </a:cxn>
                  <a:cxn ang="0">
                    <a:pos x="26" y="33"/>
                  </a:cxn>
                  <a:cxn ang="0">
                    <a:pos x="23" y="29"/>
                  </a:cxn>
                  <a:cxn ang="0">
                    <a:pos x="22" y="24"/>
                  </a:cxn>
                  <a:cxn ang="0">
                    <a:pos x="26" y="18"/>
                  </a:cxn>
                  <a:cxn ang="0">
                    <a:pos x="28" y="16"/>
                  </a:cxn>
                  <a:cxn ang="0">
                    <a:pos x="30" y="12"/>
                  </a:cxn>
                  <a:cxn ang="0">
                    <a:pos x="30" y="12"/>
                  </a:cxn>
                  <a:cxn ang="0">
                    <a:pos x="25" y="10"/>
                  </a:cxn>
                  <a:cxn ang="0">
                    <a:pos x="24" y="9"/>
                  </a:cxn>
                  <a:cxn ang="0">
                    <a:pos x="24" y="7"/>
                  </a:cxn>
                  <a:cxn ang="0">
                    <a:pos x="22" y="5"/>
                  </a:cxn>
                  <a:cxn ang="0">
                    <a:pos x="17" y="1"/>
                  </a:cxn>
                  <a:cxn ang="0">
                    <a:pos x="14" y="4"/>
                  </a:cxn>
                  <a:cxn ang="0">
                    <a:pos x="12" y="6"/>
                  </a:cxn>
                  <a:cxn ang="0">
                    <a:pos x="9" y="6"/>
                  </a:cxn>
                  <a:cxn ang="0">
                    <a:pos x="5" y="4"/>
                  </a:cxn>
                  <a:cxn ang="0">
                    <a:pos x="5" y="8"/>
                  </a:cxn>
                  <a:cxn ang="0">
                    <a:pos x="2" y="6"/>
                  </a:cxn>
                  <a:cxn ang="0">
                    <a:pos x="0" y="6"/>
                  </a:cxn>
                  <a:cxn ang="0">
                    <a:pos x="6" y="14"/>
                  </a:cxn>
                  <a:cxn ang="0">
                    <a:pos x="11" y="17"/>
                  </a:cxn>
                  <a:cxn ang="0">
                    <a:pos x="18" y="18"/>
                  </a:cxn>
                  <a:cxn ang="0">
                    <a:pos x="20" y="21"/>
                  </a:cxn>
                  <a:cxn ang="0">
                    <a:pos x="17" y="24"/>
                  </a:cxn>
                  <a:cxn ang="0">
                    <a:pos x="16" y="27"/>
                  </a:cxn>
                  <a:cxn ang="0">
                    <a:pos x="22" y="31"/>
                  </a:cxn>
                  <a:cxn ang="0">
                    <a:pos x="25" y="38"/>
                  </a:cxn>
                  <a:cxn ang="0">
                    <a:pos x="32" y="46"/>
                  </a:cxn>
                  <a:cxn ang="0">
                    <a:pos x="37" y="52"/>
                  </a:cxn>
                  <a:cxn ang="0">
                    <a:pos x="41" y="61"/>
                  </a:cxn>
                  <a:cxn ang="0">
                    <a:pos x="39" y="70"/>
                  </a:cxn>
                  <a:cxn ang="0">
                    <a:pos x="38" y="74"/>
                  </a:cxn>
                  <a:cxn ang="0">
                    <a:pos x="34" y="76"/>
                  </a:cxn>
                  <a:cxn ang="0">
                    <a:pos x="30" y="78"/>
                  </a:cxn>
                  <a:cxn ang="0">
                    <a:pos x="33" y="82"/>
                  </a:cxn>
                  <a:cxn ang="0">
                    <a:pos x="29" y="81"/>
                  </a:cxn>
                  <a:cxn ang="0">
                    <a:pos x="24" y="84"/>
                  </a:cxn>
                </a:cxnLst>
                <a:rect l="0" t="0" r="r" b="b"/>
                <a:pathLst>
                  <a:path w="48" h="95">
                    <a:moveTo>
                      <a:pt x="24" y="84"/>
                    </a:moveTo>
                    <a:cubicBezTo>
                      <a:pt x="26" y="85"/>
                      <a:pt x="26" y="86"/>
                      <a:pt x="27" y="86"/>
                    </a:cubicBezTo>
                    <a:cubicBezTo>
                      <a:pt x="25" y="93"/>
                      <a:pt x="28" y="94"/>
                      <a:pt x="27" y="94"/>
                    </a:cubicBezTo>
                    <a:cubicBezTo>
                      <a:pt x="26" y="94"/>
                      <a:pt x="26" y="95"/>
                      <a:pt x="28" y="95"/>
                    </a:cubicBezTo>
                    <a:cubicBezTo>
                      <a:pt x="29" y="94"/>
                      <a:pt x="28" y="94"/>
                      <a:pt x="29" y="94"/>
                    </a:cubicBezTo>
                    <a:cubicBezTo>
                      <a:pt x="31" y="93"/>
                      <a:pt x="29" y="92"/>
                      <a:pt x="32" y="92"/>
                    </a:cubicBezTo>
                    <a:cubicBezTo>
                      <a:pt x="34" y="92"/>
                      <a:pt x="32" y="91"/>
                      <a:pt x="33" y="91"/>
                    </a:cubicBezTo>
                    <a:cubicBezTo>
                      <a:pt x="35" y="91"/>
                      <a:pt x="35" y="90"/>
                      <a:pt x="33" y="88"/>
                    </a:cubicBezTo>
                    <a:cubicBezTo>
                      <a:pt x="32" y="87"/>
                      <a:pt x="33" y="86"/>
                      <a:pt x="33" y="87"/>
                    </a:cubicBezTo>
                    <a:cubicBezTo>
                      <a:pt x="34" y="88"/>
                      <a:pt x="35" y="90"/>
                      <a:pt x="35" y="89"/>
                    </a:cubicBezTo>
                    <a:cubicBezTo>
                      <a:pt x="36" y="89"/>
                      <a:pt x="35" y="87"/>
                      <a:pt x="36" y="86"/>
                    </a:cubicBezTo>
                    <a:cubicBezTo>
                      <a:pt x="37" y="85"/>
                      <a:pt x="35" y="84"/>
                      <a:pt x="36" y="84"/>
                    </a:cubicBezTo>
                    <a:cubicBezTo>
                      <a:pt x="37" y="85"/>
                      <a:pt x="41" y="82"/>
                      <a:pt x="41" y="81"/>
                    </a:cubicBezTo>
                    <a:cubicBezTo>
                      <a:pt x="42" y="81"/>
                      <a:pt x="42" y="81"/>
                      <a:pt x="43" y="80"/>
                    </a:cubicBezTo>
                    <a:cubicBezTo>
                      <a:pt x="44" y="79"/>
                      <a:pt x="45" y="79"/>
                      <a:pt x="45" y="77"/>
                    </a:cubicBezTo>
                    <a:cubicBezTo>
                      <a:pt x="45" y="74"/>
                      <a:pt x="47" y="78"/>
                      <a:pt x="47" y="75"/>
                    </a:cubicBezTo>
                    <a:cubicBezTo>
                      <a:pt x="47" y="73"/>
                      <a:pt x="48" y="72"/>
                      <a:pt x="47" y="72"/>
                    </a:cubicBezTo>
                    <a:cubicBezTo>
                      <a:pt x="46" y="73"/>
                      <a:pt x="46" y="73"/>
                      <a:pt x="47" y="72"/>
                    </a:cubicBezTo>
                    <a:cubicBezTo>
                      <a:pt x="48" y="70"/>
                      <a:pt x="46" y="68"/>
                      <a:pt x="47" y="68"/>
                    </a:cubicBezTo>
                    <a:cubicBezTo>
                      <a:pt x="48" y="68"/>
                      <a:pt x="48" y="68"/>
                      <a:pt x="47" y="66"/>
                    </a:cubicBezTo>
                    <a:cubicBezTo>
                      <a:pt x="45" y="65"/>
                      <a:pt x="48" y="65"/>
                      <a:pt x="46" y="63"/>
                    </a:cubicBezTo>
                    <a:cubicBezTo>
                      <a:pt x="44" y="61"/>
                      <a:pt x="47" y="62"/>
                      <a:pt x="46" y="60"/>
                    </a:cubicBezTo>
                    <a:cubicBezTo>
                      <a:pt x="45" y="59"/>
                      <a:pt x="46" y="57"/>
                      <a:pt x="42" y="52"/>
                    </a:cubicBezTo>
                    <a:cubicBezTo>
                      <a:pt x="41" y="51"/>
                      <a:pt x="42" y="49"/>
                      <a:pt x="41" y="50"/>
                    </a:cubicBezTo>
                    <a:cubicBezTo>
                      <a:pt x="41" y="50"/>
                      <a:pt x="41" y="50"/>
                      <a:pt x="39" y="48"/>
                    </a:cubicBezTo>
                    <a:cubicBezTo>
                      <a:pt x="37" y="46"/>
                      <a:pt x="35" y="46"/>
                      <a:pt x="33" y="42"/>
                    </a:cubicBezTo>
                    <a:cubicBezTo>
                      <a:pt x="30" y="38"/>
                      <a:pt x="26" y="36"/>
                      <a:pt x="26" y="33"/>
                    </a:cubicBezTo>
                    <a:cubicBezTo>
                      <a:pt x="27" y="31"/>
                      <a:pt x="26" y="33"/>
                      <a:pt x="23" y="29"/>
                    </a:cubicBezTo>
                    <a:cubicBezTo>
                      <a:pt x="21" y="25"/>
                      <a:pt x="21" y="26"/>
                      <a:pt x="22" y="24"/>
                    </a:cubicBezTo>
                    <a:cubicBezTo>
                      <a:pt x="24" y="19"/>
                      <a:pt x="26" y="21"/>
                      <a:pt x="26" y="18"/>
                    </a:cubicBezTo>
                    <a:cubicBezTo>
                      <a:pt x="26" y="15"/>
                      <a:pt x="28" y="17"/>
                      <a:pt x="28" y="16"/>
                    </a:cubicBezTo>
                    <a:cubicBezTo>
                      <a:pt x="28" y="14"/>
                      <a:pt x="29" y="17"/>
                      <a:pt x="30" y="12"/>
                    </a:cubicBezTo>
                    <a:cubicBezTo>
                      <a:pt x="30" y="12"/>
                      <a:pt x="30" y="12"/>
                      <a:pt x="30" y="12"/>
                    </a:cubicBezTo>
                    <a:cubicBezTo>
                      <a:pt x="27" y="13"/>
                      <a:pt x="26" y="9"/>
                      <a:pt x="25" y="10"/>
                    </a:cubicBezTo>
                    <a:cubicBezTo>
                      <a:pt x="24" y="11"/>
                      <a:pt x="25" y="10"/>
                      <a:pt x="24" y="9"/>
                    </a:cubicBezTo>
                    <a:cubicBezTo>
                      <a:pt x="23" y="8"/>
                      <a:pt x="22" y="8"/>
                      <a:pt x="24" y="7"/>
                    </a:cubicBezTo>
                    <a:cubicBezTo>
                      <a:pt x="26" y="6"/>
                      <a:pt x="26" y="5"/>
                      <a:pt x="22" y="5"/>
                    </a:cubicBezTo>
                    <a:cubicBezTo>
                      <a:pt x="17" y="4"/>
                      <a:pt x="20" y="0"/>
                      <a:pt x="17" y="1"/>
                    </a:cubicBezTo>
                    <a:cubicBezTo>
                      <a:pt x="16" y="2"/>
                      <a:pt x="14" y="3"/>
                      <a:pt x="14" y="4"/>
                    </a:cubicBezTo>
                    <a:cubicBezTo>
                      <a:pt x="15" y="7"/>
                      <a:pt x="13" y="4"/>
                      <a:pt x="12" y="6"/>
                    </a:cubicBezTo>
                    <a:cubicBezTo>
                      <a:pt x="10" y="7"/>
                      <a:pt x="11" y="4"/>
                      <a:pt x="9" y="6"/>
                    </a:cubicBezTo>
                    <a:cubicBezTo>
                      <a:pt x="6" y="7"/>
                      <a:pt x="7" y="3"/>
                      <a:pt x="5" y="4"/>
                    </a:cubicBezTo>
                    <a:cubicBezTo>
                      <a:pt x="4" y="6"/>
                      <a:pt x="6" y="7"/>
                      <a:pt x="5" y="8"/>
                    </a:cubicBezTo>
                    <a:cubicBezTo>
                      <a:pt x="4" y="8"/>
                      <a:pt x="4" y="6"/>
                      <a:pt x="2" y="6"/>
                    </a:cubicBezTo>
                    <a:cubicBezTo>
                      <a:pt x="1" y="6"/>
                      <a:pt x="1" y="6"/>
                      <a:pt x="0" y="6"/>
                    </a:cubicBezTo>
                    <a:cubicBezTo>
                      <a:pt x="2" y="12"/>
                      <a:pt x="7" y="12"/>
                      <a:pt x="6" y="14"/>
                    </a:cubicBezTo>
                    <a:cubicBezTo>
                      <a:pt x="5" y="16"/>
                      <a:pt x="8" y="17"/>
                      <a:pt x="11" y="17"/>
                    </a:cubicBezTo>
                    <a:cubicBezTo>
                      <a:pt x="15" y="18"/>
                      <a:pt x="17" y="17"/>
                      <a:pt x="18" y="18"/>
                    </a:cubicBezTo>
                    <a:cubicBezTo>
                      <a:pt x="19" y="20"/>
                      <a:pt x="19" y="21"/>
                      <a:pt x="20" y="21"/>
                    </a:cubicBezTo>
                    <a:cubicBezTo>
                      <a:pt x="19" y="24"/>
                      <a:pt x="19" y="24"/>
                      <a:pt x="17" y="24"/>
                    </a:cubicBezTo>
                    <a:cubicBezTo>
                      <a:pt x="15" y="23"/>
                      <a:pt x="11" y="26"/>
                      <a:pt x="16" y="27"/>
                    </a:cubicBezTo>
                    <a:cubicBezTo>
                      <a:pt x="23" y="30"/>
                      <a:pt x="20" y="30"/>
                      <a:pt x="22" y="31"/>
                    </a:cubicBezTo>
                    <a:cubicBezTo>
                      <a:pt x="23" y="31"/>
                      <a:pt x="22" y="36"/>
                      <a:pt x="25" y="38"/>
                    </a:cubicBezTo>
                    <a:cubicBezTo>
                      <a:pt x="30" y="40"/>
                      <a:pt x="26" y="44"/>
                      <a:pt x="32" y="46"/>
                    </a:cubicBezTo>
                    <a:cubicBezTo>
                      <a:pt x="39" y="48"/>
                      <a:pt x="36" y="51"/>
                      <a:pt x="37" y="52"/>
                    </a:cubicBezTo>
                    <a:cubicBezTo>
                      <a:pt x="38" y="54"/>
                      <a:pt x="41" y="59"/>
                      <a:pt x="41" y="61"/>
                    </a:cubicBezTo>
                    <a:cubicBezTo>
                      <a:pt x="41" y="63"/>
                      <a:pt x="37" y="68"/>
                      <a:pt x="39" y="70"/>
                    </a:cubicBezTo>
                    <a:cubicBezTo>
                      <a:pt x="41" y="73"/>
                      <a:pt x="40" y="75"/>
                      <a:pt x="38" y="74"/>
                    </a:cubicBezTo>
                    <a:cubicBezTo>
                      <a:pt x="36" y="73"/>
                      <a:pt x="36" y="74"/>
                      <a:pt x="34" y="76"/>
                    </a:cubicBezTo>
                    <a:cubicBezTo>
                      <a:pt x="31" y="79"/>
                      <a:pt x="31" y="77"/>
                      <a:pt x="30" y="78"/>
                    </a:cubicBezTo>
                    <a:cubicBezTo>
                      <a:pt x="29" y="79"/>
                      <a:pt x="34" y="81"/>
                      <a:pt x="33" y="82"/>
                    </a:cubicBezTo>
                    <a:cubicBezTo>
                      <a:pt x="32" y="83"/>
                      <a:pt x="31" y="80"/>
                      <a:pt x="29" y="81"/>
                    </a:cubicBezTo>
                    <a:cubicBezTo>
                      <a:pt x="26" y="84"/>
                      <a:pt x="25" y="83"/>
                      <a:pt x="24"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8" name="Malaysia (Kuala lumpur)">
                <a:extLst>
                  <a:ext uri="{FF2B5EF4-FFF2-40B4-BE49-F238E27FC236}">
                    <a16:creationId xmlns:a16="http://schemas.microsoft.com/office/drawing/2014/main" id="{C57C6857-2D3C-449F-90E7-AF6FDA3557C3}"/>
                  </a:ext>
                </a:extLst>
              </p:cNvPr>
              <p:cNvSpPr>
                <a:spLocks/>
              </p:cNvSpPr>
              <p:nvPr/>
            </p:nvSpPr>
            <p:spPr bwMode="auto">
              <a:xfrm>
                <a:off x="3831" y="2057"/>
                <a:ext cx="57" cy="85"/>
              </a:xfrm>
              <a:custGeom>
                <a:avLst/>
                <a:gdLst/>
                <a:ahLst/>
                <a:cxnLst>
                  <a:cxn ang="0">
                    <a:pos x="0" y="2"/>
                  </a:cxn>
                  <a:cxn ang="0">
                    <a:pos x="2" y="9"/>
                  </a:cxn>
                  <a:cxn ang="0">
                    <a:pos x="3" y="11"/>
                  </a:cxn>
                  <a:cxn ang="0">
                    <a:pos x="4" y="16"/>
                  </a:cxn>
                  <a:cxn ang="0">
                    <a:pos x="5" y="20"/>
                  </a:cxn>
                  <a:cxn ang="0">
                    <a:pos x="8" y="25"/>
                  </a:cxn>
                  <a:cxn ang="0">
                    <a:pos x="10" y="28"/>
                  </a:cxn>
                  <a:cxn ang="0">
                    <a:pos x="14" y="31"/>
                  </a:cxn>
                  <a:cxn ang="0">
                    <a:pos x="18" y="34"/>
                  </a:cxn>
                  <a:cxn ang="0">
                    <a:pos x="20" y="34"/>
                  </a:cxn>
                  <a:cxn ang="0">
                    <a:pos x="21" y="30"/>
                  </a:cxn>
                  <a:cxn ang="0">
                    <a:pos x="17" y="24"/>
                  </a:cxn>
                  <a:cxn ang="0">
                    <a:pos x="16" y="19"/>
                  </a:cxn>
                  <a:cxn ang="0">
                    <a:pos x="18" y="12"/>
                  </a:cxn>
                  <a:cxn ang="0">
                    <a:pos x="12" y="5"/>
                  </a:cxn>
                  <a:cxn ang="0">
                    <a:pos x="9" y="2"/>
                  </a:cxn>
                  <a:cxn ang="0">
                    <a:pos x="6" y="4"/>
                  </a:cxn>
                  <a:cxn ang="0">
                    <a:pos x="0" y="2"/>
                  </a:cxn>
                </a:cxnLst>
                <a:rect l="0" t="0" r="r" b="b"/>
                <a:pathLst>
                  <a:path w="24" h="36">
                    <a:moveTo>
                      <a:pt x="0" y="2"/>
                    </a:moveTo>
                    <a:cubicBezTo>
                      <a:pt x="3" y="6"/>
                      <a:pt x="1" y="8"/>
                      <a:pt x="2" y="9"/>
                    </a:cubicBezTo>
                    <a:cubicBezTo>
                      <a:pt x="3" y="10"/>
                      <a:pt x="1" y="10"/>
                      <a:pt x="3" y="11"/>
                    </a:cubicBezTo>
                    <a:cubicBezTo>
                      <a:pt x="4" y="13"/>
                      <a:pt x="3" y="15"/>
                      <a:pt x="4" y="16"/>
                    </a:cubicBezTo>
                    <a:cubicBezTo>
                      <a:pt x="6" y="17"/>
                      <a:pt x="2" y="17"/>
                      <a:pt x="5" y="20"/>
                    </a:cubicBezTo>
                    <a:cubicBezTo>
                      <a:pt x="9" y="24"/>
                      <a:pt x="4" y="23"/>
                      <a:pt x="8" y="25"/>
                    </a:cubicBezTo>
                    <a:cubicBezTo>
                      <a:pt x="10" y="26"/>
                      <a:pt x="8" y="26"/>
                      <a:pt x="10" y="28"/>
                    </a:cubicBezTo>
                    <a:cubicBezTo>
                      <a:pt x="14" y="29"/>
                      <a:pt x="12" y="30"/>
                      <a:pt x="14" y="31"/>
                    </a:cubicBezTo>
                    <a:cubicBezTo>
                      <a:pt x="17" y="32"/>
                      <a:pt x="18" y="33"/>
                      <a:pt x="18" y="34"/>
                    </a:cubicBezTo>
                    <a:cubicBezTo>
                      <a:pt x="19" y="36"/>
                      <a:pt x="19" y="33"/>
                      <a:pt x="20" y="34"/>
                    </a:cubicBezTo>
                    <a:cubicBezTo>
                      <a:pt x="22" y="35"/>
                      <a:pt x="24" y="34"/>
                      <a:pt x="21" y="30"/>
                    </a:cubicBezTo>
                    <a:cubicBezTo>
                      <a:pt x="17" y="26"/>
                      <a:pt x="20" y="27"/>
                      <a:pt x="17" y="24"/>
                    </a:cubicBezTo>
                    <a:cubicBezTo>
                      <a:pt x="15" y="21"/>
                      <a:pt x="18" y="21"/>
                      <a:pt x="16" y="19"/>
                    </a:cubicBezTo>
                    <a:cubicBezTo>
                      <a:pt x="15" y="17"/>
                      <a:pt x="19" y="18"/>
                      <a:pt x="18" y="12"/>
                    </a:cubicBezTo>
                    <a:cubicBezTo>
                      <a:pt x="17" y="8"/>
                      <a:pt x="12" y="7"/>
                      <a:pt x="12" y="5"/>
                    </a:cubicBezTo>
                    <a:cubicBezTo>
                      <a:pt x="12" y="4"/>
                      <a:pt x="10" y="4"/>
                      <a:pt x="9" y="2"/>
                    </a:cubicBezTo>
                    <a:cubicBezTo>
                      <a:pt x="7" y="2"/>
                      <a:pt x="8" y="4"/>
                      <a:pt x="6" y="4"/>
                    </a:cubicBezTo>
                    <a:cubicBezTo>
                      <a:pt x="4" y="4"/>
                      <a:pt x="3"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9" name="Thailand">
                <a:extLst>
                  <a:ext uri="{FF2B5EF4-FFF2-40B4-BE49-F238E27FC236}">
                    <a16:creationId xmlns:a16="http://schemas.microsoft.com/office/drawing/2014/main" id="{F35FEF56-AE93-41C8-9E39-4B01AB9E43EB}"/>
                  </a:ext>
                </a:extLst>
              </p:cNvPr>
              <p:cNvSpPr>
                <a:spLocks/>
              </p:cNvSpPr>
              <p:nvPr/>
            </p:nvSpPr>
            <p:spPr bwMode="auto">
              <a:xfrm>
                <a:off x="3782" y="1847"/>
                <a:ext cx="106" cy="220"/>
              </a:xfrm>
              <a:custGeom>
                <a:avLst/>
                <a:gdLst/>
                <a:ahLst/>
                <a:cxnLst>
                  <a:cxn ang="0">
                    <a:pos x="30" y="91"/>
                  </a:cxn>
                  <a:cxn ang="0">
                    <a:pos x="24" y="83"/>
                  </a:cxn>
                  <a:cxn ang="0">
                    <a:pos x="20" y="75"/>
                  </a:cxn>
                  <a:cxn ang="0">
                    <a:pos x="16" y="72"/>
                  </a:cxn>
                  <a:cxn ang="0">
                    <a:pos x="16" y="63"/>
                  </a:cxn>
                  <a:cxn ang="0">
                    <a:pos x="17" y="57"/>
                  </a:cxn>
                  <a:cxn ang="0">
                    <a:pos x="17" y="48"/>
                  </a:cxn>
                  <a:cxn ang="0">
                    <a:pos x="17" y="42"/>
                  </a:cxn>
                  <a:cxn ang="0">
                    <a:pos x="19" y="41"/>
                  </a:cxn>
                  <a:cxn ang="0">
                    <a:pos x="21" y="44"/>
                  </a:cxn>
                  <a:cxn ang="0">
                    <a:pos x="23" y="47"/>
                  </a:cxn>
                  <a:cxn ang="0">
                    <a:pos x="25" y="48"/>
                  </a:cxn>
                  <a:cxn ang="0">
                    <a:pos x="28" y="53"/>
                  </a:cxn>
                  <a:cxn ang="0">
                    <a:pos x="30" y="53"/>
                  </a:cxn>
                  <a:cxn ang="0">
                    <a:pos x="31" y="55"/>
                  </a:cxn>
                  <a:cxn ang="0">
                    <a:pos x="33" y="59"/>
                  </a:cxn>
                  <a:cxn ang="0">
                    <a:pos x="29" y="46"/>
                  </a:cxn>
                  <a:cxn ang="0">
                    <a:pos x="33" y="41"/>
                  </a:cxn>
                  <a:cxn ang="0">
                    <a:pos x="36" y="40"/>
                  </a:cxn>
                  <a:cxn ang="0">
                    <a:pos x="38" y="40"/>
                  </a:cxn>
                  <a:cxn ang="0">
                    <a:pos x="43" y="39"/>
                  </a:cxn>
                  <a:cxn ang="0">
                    <a:pos x="44" y="36"/>
                  </a:cxn>
                  <a:cxn ang="0">
                    <a:pos x="43" y="32"/>
                  </a:cxn>
                  <a:cxn ang="0">
                    <a:pos x="41" y="29"/>
                  </a:cxn>
                  <a:cxn ang="0">
                    <a:pos x="36" y="23"/>
                  </a:cxn>
                  <a:cxn ang="0">
                    <a:pos x="31" y="17"/>
                  </a:cxn>
                  <a:cxn ang="0">
                    <a:pos x="22" y="14"/>
                  </a:cxn>
                  <a:cxn ang="0">
                    <a:pos x="16" y="16"/>
                  </a:cxn>
                  <a:cxn ang="0">
                    <a:pos x="18" y="4"/>
                  </a:cxn>
                  <a:cxn ang="0">
                    <a:pos x="13" y="3"/>
                  </a:cxn>
                  <a:cxn ang="0">
                    <a:pos x="12" y="1"/>
                  </a:cxn>
                  <a:cxn ang="0">
                    <a:pos x="7" y="2"/>
                  </a:cxn>
                  <a:cxn ang="0">
                    <a:pos x="3" y="4"/>
                  </a:cxn>
                  <a:cxn ang="0">
                    <a:pos x="3" y="10"/>
                  </a:cxn>
                  <a:cxn ang="0">
                    <a:pos x="0" y="12"/>
                  </a:cxn>
                  <a:cxn ang="0">
                    <a:pos x="2" y="14"/>
                  </a:cxn>
                  <a:cxn ang="0">
                    <a:pos x="6" y="20"/>
                  </a:cxn>
                  <a:cxn ang="0">
                    <a:pos x="12" y="25"/>
                  </a:cxn>
                  <a:cxn ang="0">
                    <a:pos x="9" y="27"/>
                  </a:cxn>
                  <a:cxn ang="0">
                    <a:pos x="9" y="31"/>
                  </a:cxn>
                  <a:cxn ang="0">
                    <a:pos x="9" y="35"/>
                  </a:cxn>
                  <a:cxn ang="0">
                    <a:pos x="12" y="41"/>
                  </a:cxn>
                  <a:cxn ang="0">
                    <a:pos x="15" y="53"/>
                  </a:cxn>
                  <a:cxn ang="0">
                    <a:pos x="13" y="64"/>
                  </a:cxn>
                  <a:cxn ang="0">
                    <a:pos x="13" y="68"/>
                  </a:cxn>
                  <a:cxn ang="0">
                    <a:pos x="12" y="74"/>
                  </a:cxn>
                  <a:cxn ang="0">
                    <a:pos x="11" y="77"/>
                  </a:cxn>
                  <a:cxn ang="0">
                    <a:pos x="12" y="79"/>
                  </a:cxn>
                  <a:cxn ang="0">
                    <a:pos x="13" y="78"/>
                  </a:cxn>
                  <a:cxn ang="0">
                    <a:pos x="15" y="80"/>
                  </a:cxn>
                  <a:cxn ang="0">
                    <a:pos x="15" y="83"/>
                  </a:cxn>
                  <a:cxn ang="0">
                    <a:pos x="16" y="82"/>
                  </a:cxn>
                  <a:cxn ang="0">
                    <a:pos x="18" y="85"/>
                  </a:cxn>
                  <a:cxn ang="0">
                    <a:pos x="21" y="91"/>
                  </a:cxn>
                  <a:cxn ang="0">
                    <a:pos x="27" y="93"/>
                  </a:cxn>
                  <a:cxn ang="0">
                    <a:pos x="30" y="91"/>
                  </a:cxn>
                </a:cxnLst>
                <a:rect l="0" t="0" r="r" b="b"/>
                <a:pathLst>
                  <a:path w="45" h="93">
                    <a:moveTo>
                      <a:pt x="30" y="91"/>
                    </a:moveTo>
                    <a:cubicBezTo>
                      <a:pt x="27" y="83"/>
                      <a:pt x="25" y="91"/>
                      <a:pt x="24" y="83"/>
                    </a:cubicBezTo>
                    <a:cubicBezTo>
                      <a:pt x="22" y="75"/>
                      <a:pt x="21" y="81"/>
                      <a:pt x="20" y="75"/>
                    </a:cubicBezTo>
                    <a:cubicBezTo>
                      <a:pt x="19" y="70"/>
                      <a:pt x="19" y="72"/>
                      <a:pt x="16" y="72"/>
                    </a:cubicBezTo>
                    <a:cubicBezTo>
                      <a:pt x="17" y="70"/>
                      <a:pt x="14" y="68"/>
                      <a:pt x="16" y="63"/>
                    </a:cubicBezTo>
                    <a:cubicBezTo>
                      <a:pt x="17" y="59"/>
                      <a:pt x="14" y="61"/>
                      <a:pt x="17" y="57"/>
                    </a:cubicBezTo>
                    <a:cubicBezTo>
                      <a:pt x="20" y="53"/>
                      <a:pt x="16" y="52"/>
                      <a:pt x="17" y="48"/>
                    </a:cubicBezTo>
                    <a:cubicBezTo>
                      <a:pt x="18" y="44"/>
                      <a:pt x="14" y="42"/>
                      <a:pt x="17" y="42"/>
                    </a:cubicBezTo>
                    <a:cubicBezTo>
                      <a:pt x="19" y="42"/>
                      <a:pt x="19" y="41"/>
                      <a:pt x="19" y="41"/>
                    </a:cubicBezTo>
                    <a:cubicBezTo>
                      <a:pt x="19" y="44"/>
                      <a:pt x="23" y="40"/>
                      <a:pt x="21" y="44"/>
                    </a:cubicBezTo>
                    <a:cubicBezTo>
                      <a:pt x="20" y="46"/>
                      <a:pt x="22" y="48"/>
                      <a:pt x="23" y="47"/>
                    </a:cubicBezTo>
                    <a:cubicBezTo>
                      <a:pt x="24" y="47"/>
                      <a:pt x="23" y="49"/>
                      <a:pt x="25" y="48"/>
                    </a:cubicBezTo>
                    <a:cubicBezTo>
                      <a:pt x="27" y="48"/>
                      <a:pt x="26" y="51"/>
                      <a:pt x="28" y="53"/>
                    </a:cubicBezTo>
                    <a:cubicBezTo>
                      <a:pt x="30" y="54"/>
                      <a:pt x="29" y="52"/>
                      <a:pt x="30" y="53"/>
                    </a:cubicBezTo>
                    <a:cubicBezTo>
                      <a:pt x="31" y="53"/>
                      <a:pt x="30" y="53"/>
                      <a:pt x="31" y="55"/>
                    </a:cubicBezTo>
                    <a:cubicBezTo>
                      <a:pt x="32" y="56"/>
                      <a:pt x="31" y="57"/>
                      <a:pt x="33" y="59"/>
                    </a:cubicBezTo>
                    <a:cubicBezTo>
                      <a:pt x="36" y="53"/>
                      <a:pt x="27" y="49"/>
                      <a:pt x="29" y="46"/>
                    </a:cubicBezTo>
                    <a:cubicBezTo>
                      <a:pt x="31" y="43"/>
                      <a:pt x="31" y="43"/>
                      <a:pt x="33" y="41"/>
                    </a:cubicBezTo>
                    <a:cubicBezTo>
                      <a:pt x="34" y="39"/>
                      <a:pt x="35" y="41"/>
                      <a:pt x="36" y="40"/>
                    </a:cubicBezTo>
                    <a:cubicBezTo>
                      <a:pt x="37" y="40"/>
                      <a:pt x="37" y="41"/>
                      <a:pt x="38" y="40"/>
                    </a:cubicBezTo>
                    <a:cubicBezTo>
                      <a:pt x="39" y="40"/>
                      <a:pt x="39" y="42"/>
                      <a:pt x="43" y="39"/>
                    </a:cubicBezTo>
                    <a:cubicBezTo>
                      <a:pt x="44" y="38"/>
                      <a:pt x="43" y="37"/>
                      <a:pt x="44" y="36"/>
                    </a:cubicBezTo>
                    <a:cubicBezTo>
                      <a:pt x="45" y="34"/>
                      <a:pt x="43" y="34"/>
                      <a:pt x="43" y="32"/>
                    </a:cubicBezTo>
                    <a:cubicBezTo>
                      <a:pt x="43" y="30"/>
                      <a:pt x="41" y="31"/>
                      <a:pt x="41" y="29"/>
                    </a:cubicBezTo>
                    <a:cubicBezTo>
                      <a:pt x="38" y="30"/>
                      <a:pt x="35" y="25"/>
                      <a:pt x="36" y="23"/>
                    </a:cubicBezTo>
                    <a:cubicBezTo>
                      <a:pt x="37" y="20"/>
                      <a:pt x="35" y="21"/>
                      <a:pt x="31" y="17"/>
                    </a:cubicBezTo>
                    <a:cubicBezTo>
                      <a:pt x="28" y="12"/>
                      <a:pt x="25" y="19"/>
                      <a:pt x="22" y="14"/>
                    </a:cubicBezTo>
                    <a:cubicBezTo>
                      <a:pt x="20" y="11"/>
                      <a:pt x="17" y="17"/>
                      <a:pt x="16" y="16"/>
                    </a:cubicBezTo>
                    <a:cubicBezTo>
                      <a:pt x="15" y="12"/>
                      <a:pt x="19" y="5"/>
                      <a:pt x="18" y="4"/>
                    </a:cubicBezTo>
                    <a:cubicBezTo>
                      <a:pt x="17" y="2"/>
                      <a:pt x="14" y="6"/>
                      <a:pt x="13" y="3"/>
                    </a:cubicBezTo>
                    <a:cubicBezTo>
                      <a:pt x="13" y="0"/>
                      <a:pt x="13" y="3"/>
                      <a:pt x="12" y="1"/>
                    </a:cubicBezTo>
                    <a:cubicBezTo>
                      <a:pt x="8" y="1"/>
                      <a:pt x="8" y="1"/>
                      <a:pt x="7" y="2"/>
                    </a:cubicBezTo>
                    <a:cubicBezTo>
                      <a:pt x="7" y="5"/>
                      <a:pt x="5" y="1"/>
                      <a:pt x="3" y="4"/>
                    </a:cubicBezTo>
                    <a:cubicBezTo>
                      <a:pt x="1" y="7"/>
                      <a:pt x="4" y="8"/>
                      <a:pt x="3" y="10"/>
                    </a:cubicBezTo>
                    <a:cubicBezTo>
                      <a:pt x="2" y="12"/>
                      <a:pt x="1" y="11"/>
                      <a:pt x="0" y="12"/>
                    </a:cubicBezTo>
                    <a:cubicBezTo>
                      <a:pt x="0" y="13"/>
                      <a:pt x="2" y="14"/>
                      <a:pt x="2" y="14"/>
                    </a:cubicBezTo>
                    <a:cubicBezTo>
                      <a:pt x="0" y="16"/>
                      <a:pt x="4" y="17"/>
                      <a:pt x="6" y="20"/>
                    </a:cubicBezTo>
                    <a:cubicBezTo>
                      <a:pt x="7" y="23"/>
                      <a:pt x="11" y="24"/>
                      <a:pt x="12" y="25"/>
                    </a:cubicBezTo>
                    <a:cubicBezTo>
                      <a:pt x="12" y="27"/>
                      <a:pt x="9" y="25"/>
                      <a:pt x="9" y="27"/>
                    </a:cubicBezTo>
                    <a:cubicBezTo>
                      <a:pt x="9" y="30"/>
                      <a:pt x="10" y="29"/>
                      <a:pt x="9" y="31"/>
                    </a:cubicBezTo>
                    <a:cubicBezTo>
                      <a:pt x="8" y="33"/>
                      <a:pt x="10" y="34"/>
                      <a:pt x="9" y="35"/>
                    </a:cubicBezTo>
                    <a:cubicBezTo>
                      <a:pt x="7" y="36"/>
                      <a:pt x="9" y="38"/>
                      <a:pt x="12" y="41"/>
                    </a:cubicBezTo>
                    <a:cubicBezTo>
                      <a:pt x="15" y="44"/>
                      <a:pt x="11" y="44"/>
                      <a:pt x="15" y="53"/>
                    </a:cubicBezTo>
                    <a:cubicBezTo>
                      <a:pt x="18" y="60"/>
                      <a:pt x="12" y="60"/>
                      <a:pt x="13" y="64"/>
                    </a:cubicBezTo>
                    <a:cubicBezTo>
                      <a:pt x="13" y="67"/>
                      <a:pt x="13" y="66"/>
                      <a:pt x="13" y="68"/>
                    </a:cubicBezTo>
                    <a:cubicBezTo>
                      <a:pt x="12" y="70"/>
                      <a:pt x="9" y="71"/>
                      <a:pt x="12" y="74"/>
                    </a:cubicBezTo>
                    <a:cubicBezTo>
                      <a:pt x="10" y="74"/>
                      <a:pt x="11" y="75"/>
                      <a:pt x="11" y="77"/>
                    </a:cubicBezTo>
                    <a:cubicBezTo>
                      <a:pt x="10" y="78"/>
                      <a:pt x="11" y="80"/>
                      <a:pt x="12" y="79"/>
                    </a:cubicBezTo>
                    <a:cubicBezTo>
                      <a:pt x="13" y="79"/>
                      <a:pt x="11" y="78"/>
                      <a:pt x="13" y="78"/>
                    </a:cubicBezTo>
                    <a:cubicBezTo>
                      <a:pt x="15" y="79"/>
                      <a:pt x="13" y="80"/>
                      <a:pt x="15" y="80"/>
                    </a:cubicBezTo>
                    <a:cubicBezTo>
                      <a:pt x="16" y="81"/>
                      <a:pt x="14" y="82"/>
                      <a:pt x="15" y="83"/>
                    </a:cubicBezTo>
                    <a:cubicBezTo>
                      <a:pt x="16" y="83"/>
                      <a:pt x="16" y="82"/>
                      <a:pt x="16" y="82"/>
                    </a:cubicBezTo>
                    <a:cubicBezTo>
                      <a:pt x="17" y="83"/>
                      <a:pt x="15" y="84"/>
                      <a:pt x="18" y="85"/>
                    </a:cubicBezTo>
                    <a:cubicBezTo>
                      <a:pt x="16" y="89"/>
                      <a:pt x="18" y="86"/>
                      <a:pt x="21" y="91"/>
                    </a:cubicBezTo>
                    <a:cubicBezTo>
                      <a:pt x="24" y="89"/>
                      <a:pt x="25" y="93"/>
                      <a:pt x="27" y="93"/>
                    </a:cubicBezTo>
                    <a:cubicBezTo>
                      <a:pt x="29" y="93"/>
                      <a:pt x="28" y="91"/>
                      <a:pt x="30"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0" name="Laos">
                <a:extLst>
                  <a:ext uri="{FF2B5EF4-FFF2-40B4-BE49-F238E27FC236}">
                    <a16:creationId xmlns:a16="http://schemas.microsoft.com/office/drawing/2014/main" id="{D9A11DE2-498B-4835-BA56-A5E240918244}"/>
                  </a:ext>
                </a:extLst>
              </p:cNvPr>
              <p:cNvSpPr>
                <a:spLocks/>
              </p:cNvSpPr>
              <p:nvPr/>
            </p:nvSpPr>
            <p:spPr bwMode="auto">
              <a:xfrm>
                <a:off x="3805" y="1816"/>
                <a:ext cx="111" cy="130"/>
              </a:xfrm>
              <a:custGeom>
                <a:avLst/>
                <a:gdLst/>
                <a:ahLst/>
                <a:cxnLst>
                  <a:cxn ang="0">
                    <a:pos x="6" y="0"/>
                  </a:cxn>
                  <a:cxn ang="0">
                    <a:pos x="3" y="2"/>
                  </a:cxn>
                  <a:cxn ang="0">
                    <a:pos x="6" y="7"/>
                  </a:cxn>
                  <a:cxn ang="0">
                    <a:pos x="3" y="8"/>
                  </a:cxn>
                  <a:cxn ang="0">
                    <a:pos x="2" y="14"/>
                  </a:cxn>
                  <a:cxn ang="0">
                    <a:pos x="3" y="16"/>
                  </a:cxn>
                  <a:cxn ang="0">
                    <a:pos x="8" y="17"/>
                  </a:cxn>
                  <a:cxn ang="0">
                    <a:pos x="6" y="29"/>
                  </a:cxn>
                  <a:cxn ang="0">
                    <a:pos x="12" y="27"/>
                  </a:cxn>
                  <a:cxn ang="0">
                    <a:pos x="21" y="30"/>
                  </a:cxn>
                  <a:cxn ang="0">
                    <a:pos x="26" y="36"/>
                  </a:cxn>
                  <a:cxn ang="0">
                    <a:pos x="31" y="42"/>
                  </a:cxn>
                  <a:cxn ang="0">
                    <a:pos x="33" y="45"/>
                  </a:cxn>
                  <a:cxn ang="0">
                    <a:pos x="34" y="49"/>
                  </a:cxn>
                  <a:cxn ang="0">
                    <a:pos x="33" y="52"/>
                  </a:cxn>
                  <a:cxn ang="0">
                    <a:pos x="37" y="54"/>
                  </a:cxn>
                  <a:cxn ang="0">
                    <a:pos x="38" y="49"/>
                  </a:cxn>
                  <a:cxn ang="0">
                    <a:pos x="47" y="55"/>
                  </a:cxn>
                  <a:cxn ang="0">
                    <a:pos x="43" y="46"/>
                  </a:cxn>
                  <a:cxn ang="0">
                    <a:pos x="38" y="40"/>
                  </a:cxn>
                  <a:cxn ang="0">
                    <a:pos x="31" y="32"/>
                  </a:cxn>
                  <a:cxn ang="0">
                    <a:pos x="28" y="25"/>
                  </a:cxn>
                  <a:cxn ang="0">
                    <a:pos x="22" y="21"/>
                  </a:cxn>
                  <a:cxn ang="0">
                    <a:pos x="23" y="18"/>
                  </a:cxn>
                  <a:cxn ang="0">
                    <a:pos x="26" y="15"/>
                  </a:cxn>
                  <a:cxn ang="0">
                    <a:pos x="24" y="12"/>
                  </a:cxn>
                  <a:cxn ang="0">
                    <a:pos x="17" y="11"/>
                  </a:cxn>
                  <a:cxn ang="0">
                    <a:pos x="12" y="8"/>
                  </a:cxn>
                  <a:cxn ang="0">
                    <a:pos x="6" y="0"/>
                  </a:cxn>
                </a:cxnLst>
                <a:rect l="0" t="0" r="r" b="b"/>
                <a:pathLst>
                  <a:path w="47" h="55">
                    <a:moveTo>
                      <a:pt x="6" y="0"/>
                    </a:moveTo>
                    <a:cubicBezTo>
                      <a:pt x="4" y="1"/>
                      <a:pt x="3" y="1"/>
                      <a:pt x="3" y="2"/>
                    </a:cubicBezTo>
                    <a:cubicBezTo>
                      <a:pt x="3" y="4"/>
                      <a:pt x="5" y="4"/>
                      <a:pt x="6" y="7"/>
                    </a:cubicBezTo>
                    <a:cubicBezTo>
                      <a:pt x="6" y="10"/>
                      <a:pt x="3" y="10"/>
                      <a:pt x="3" y="8"/>
                    </a:cubicBezTo>
                    <a:cubicBezTo>
                      <a:pt x="0" y="11"/>
                      <a:pt x="3" y="12"/>
                      <a:pt x="2" y="14"/>
                    </a:cubicBezTo>
                    <a:cubicBezTo>
                      <a:pt x="3" y="16"/>
                      <a:pt x="3" y="13"/>
                      <a:pt x="3" y="16"/>
                    </a:cubicBezTo>
                    <a:cubicBezTo>
                      <a:pt x="4" y="19"/>
                      <a:pt x="7" y="15"/>
                      <a:pt x="8" y="17"/>
                    </a:cubicBezTo>
                    <a:cubicBezTo>
                      <a:pt x="9" y="18"/>
                      <a:pt x="5" y="25"/>
                      <a:pt x="6" y="29"/>
                    </a:cubicBezTo>
                    <a:cubicBezTo>
                      <a:pt x="7" y="30"/>
                      <a:pt x="10" y="24"/>
                      <a:pt x="12" y="27"/>
                    </a:cubicBezTo>
                    <a:cubicBezTo>
                      <a:pt x="15" y="32"/>
                      <a:pt x="18" y="25"/>
                      <a:pt x="21" y="30"/>
                    </a:cubicBezTo>
                    <a:cubicBezTo>
                      <a:pt x="25" y="34"/>
                      <a:pt x="27" y="33"/>
                      <a:pt x="26" y="36"/>
                    </a:cubicBezTo>
                    <a:cubicBezTo>
                      <a:pt x="25" y="38"/>
                      <a:pt x="28" y="43"/>
                      <a:pt x="31" y="42"/>
                    </a:cubicBezTo>
                    <a:cubicBezTo>
                      <a:pt x="31" y="44"/>
                      <a:pt x="33" y="43"/>
                      <a:pt x="33" y="45"/>
                    </a:cubicBezTo>
                    <a:cubicBezTo>
                      <a:pt x="33" y="47"/>
                      <a:pt x="35" y="47"/>
                      <a:pt x="34" y="49"/>
                    </a:cubicBezTo>
                    <a:cubicBezTo>
                      <a:pt x="33" y="50"/>
                      <a:pt x="34" y="51"/>
                      <a:pt x="33" y="52"/>
                    </a:cubicBezTo>
                    <a:cubicBezTo>
                      <a:pt x="38" y="52"/>
                      <a:pt x="36" y="54"/>
                      <a:pt x="37" y="54"/>
                    </a:cubicBezTo>
                    <a:cubicBezTo>
                      <a:pt x="39" y="55"/>
                      <a:pt x="37" y="50"/>
                      <a:pt x="38" y="49"/>
                    </a:cubicBezTo>
                    <a:cubicBezTo>
                      <a:pt x="40" y="48"/>
                      <a:pt x="43" y="54"/>
                      <a:pt x="47" y="55"/>
                    </a:cubicBezTo>
                    <a:cubicBezTo>
                      <a:pt x="47" y="53"/>
                      <a:pt x="44" y="48"/>
                      <a:pt x="43" y="46"/>
                    </a:cubicBezTo>
                    <a:cubicBezTo>
                      <a:pt x="42" y="45"/>
                      <a:pt x="45" y="42"/>
                      <a:pt x="38" y="40"/>
                    </a:cubicBezTo>
                    <a:cubicBezTo>
                      <a:pt x="32" y="38"/>
                      <a:pt x="36" y="34"/>
                      <a:pt x="31" y="32"/>
                    </a:cubicBezTo>
                    <a:cubicBezTo>
                      <a:pt x="28" y="30"/>
                      <a:pt x="29" y="25"/>
                      <a:pt x="28" y="25"/>
                    </a:cubicBezTo>
                    <a:cubicBezTo>
                      <a:pt x="26" y="24"/>
                      <a:pt x="29" y="24"/>
                      <a:pt x="22" y="21"/>
                    </a:cubicBezTo>
                    <a:cubicBezTo>
                      <a:pt x="17" y="20"/>
                      <a:pt x="21" y="17"/>
                      <a:pt x="23" y="18"/>
                    </a:cubicBezTo>
                    <a:cubicBezTo>
                      <a:pt x="25" y="18"/>
                      <a:pt x="25" y="18"/>
                      <a:pt x="26" y="15"/>
                    </a:cubicBezTo>
                    <a:cubicBezTo>
                      <a:pt x="25" y="15"/>
                      <a:pt x="25" y="14"/>
                      <a:pt x="24" y="12"/>
                    </a:cubicBezTo>
                    <a:cubicBezTo>
                      <a:pt x="23" y="11"/>
                      <a:pt x="21" y="12"/>
                      <a:pt x="17" y="11"/>
                    </a:cubicBezTo>
                    <a:cubicBezTo>
                      <a:pt x="14" y="11"/>
                      <a:pt x="11" y="10"/>
                      <a:pt x="12" y="8"/>
                    </a:cubicBezTo>
                    <a:cubicBezTo>
                      <a:pt x="13" y="6"/>
                      <a:pt x="8" y="6"/>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1" name="Burma">
                <a:extLst>
                  <a:ext uri="{FF2B5EF4-FFF2-40B4-BE49-F238E27FC236}">
                    <a16:creationId xmlns:a16="http://schemas.microsoft.com/office/drawing/2014/main" id="{4FB669E9-40AB-46EE-97D6-61B39743F78D}"/>
                  </a:ext>
                </a:extLst>
              </p:cNvPr>
              <p:cNvSpPr>
                <a:spLocks/>
              </p:cNvSpPr>
              <p:nvPr/>
            </p:nvSpPr>
            <p:spPr bwMode="auto">
              <a:xfrm>
                <a:off x="3718" y="1720"/>
                <a:ext cx="106" cy="288"/>
              </a:xfrm>
              <a:custGeom>
                <a:avLst/>
                <a:gdLst/>
                <a:ahLst/>
                <a:cxnLst>
                  <a:cxn ang="0">
                    <a:pos x="39" y="55"/>
                  </a:cxn>
                  <a:cxn ang="0">
                    <a:pos x="34" y="56"/>
                  </a:cxn>
                  <a:cxn ang="0">
                    <a:pos x="30" y="58"/>
                  </a:cxn>
                  <a:cxn ang="0">
                    <a:pos x="30" y="64"/>
                  </a:cxn>
                  <a:cxn ang="0">
                    <a:pos x="27" y="66"/>
                  </a:cxn>
                  <a:cxn ang="0">
                    <a:pos x="29" y="68"/>
                  </a:cxn>
                  <a:cxn ang="0">
                    <a:pos x="33" y="74"/>
                  </a:cxn>
                  <a:cxn ang="0">
                    <a:pos x="39" y="79"/>
                  </a:cxn>
                  <a:cxn ang="0">
                    <a:pos x="36" y="81"/>
                  </a:cxn>
                  <a:cxn ang="0">
                    <a:pos x="36" y="85"/>
                  </a:cxn>
                  <a:cxn ang="0">
                    <a:pos x="36" y="89"/>
                  </a:cxn>
                  <a:cxn ang="0">
                    <a:pos x="39" y="95"/>
                  </a:cxn>
                  <a:cxn ang="0">
                    <a:pos x="42" y="107"/>
                  </a:cxn>
                  <a:cxn ang="0">
                    <a:pos x="40" y="118"/>
                  </a:cxn>
                  <a:cxn ang="0">
                    <a:pos x="40" y="122"/>
                  </a:cxn>
                  <a:cxn ang="0">
                    <a:pos x="39" y="110"/>
                  </a:cxn>
                  <a:cxn ang="0">
                    <a:pos x="39" y="105"/>
                  </a:cxn>
                  <a:cxn ang="0">
                    <a:pos x="36" y="97"/>
                  </a:cxn>
                  <a:cxn ang="0">
                    <a:pos x="34" y="90"/>
                  </a:cxn>
                  <a:cxn ang="0">
                    <a:pos x="31" y="82"/>
                  </a:cxn>
                  <a:cxn ang="0">
                    <a:pos x="30" y="78"/>
                  </a:cxn>
                  <a:cxn ang="0">
                    <a:pos x="27" y="74"/>
                  </a:cxn>
                  <a:cxn ang="0">
                    <a:pos x="26" y="82"/>
                  </a:cxn>
                  <a:cxn ang="0">
                    <a:pos x="23" y="85"/>
                  </a:cxn>
                  <a:cxn ang="0">
                    <a:pos x="20" y="85"/>
                  </a:cxn>
                  <a:cxn ang="0">
                    <a:pos x="17" y="85"/>
                  </a:cxn>
                  <a:cxn ang="0">
                    <a:pos x="15" y="84"/>
                  </a:cxn>
                  <a:cxn ang="0">
                    <a:pos x="15" y="71"/>
                  </a:cxn>
                  <a:cxn ang="0">
                    <a:pos x="8" y="59"/>
                  </a:cxn>
                  <a:cxn ang="0">
                    <a:pos x="4" y="55"/>
                  </a:cxn>
                  <a:cxn ang="0">
                    <a:pos x="0" y="51"/>
                  </a:cxn>
                  <a:cxn ang="0">
                    <a:pos x="2" y="48"/>
                  </a:cxn>
                  <a:cxn ang="0">
                    <a:pos x="3" y="45"/>
                  </a:cxn>
                  <a:cxn ang="0">
                    <a:pos x="5" y="38"/>
                  </a:cxn>
                  <a:cxn ang="0">
                    <a:pos x="8" y="34"/>
                  </a:cxn>
                  <a:cxn ang="0">
                    <a:pos x="7" y="23"/>
                  </a:cxn>
                  <a:cxn ang="0">
                    <a:pos x="8" y="18"/>
                  </a:cxn>
                  <a:cxn ang="0">
                    <a:pos x="15" y="9"/>
                  </a:cxn>
                  <a:cxn ang="0">
                    <a:pos x="18" y="6"/>
                  </a:cxn>
                  <a:cxn ang="0">
                    <a:pos x="16" y="0"/>
                  </a:cxn>
                  <a:cxn ang="0">
                    <a:pos x="21" y="2"/>
                  </a:cxn>
                  <a:cxn ang="0">
                    <a:pos x="24" y="5"/>
                  </a:cxn>
                  <a:cxn ang="0">
                    <a:pos x="28" y="15"/>
                  </a:cxn>
                  <a:cxn ang="0">
                    <a:pos x="26" y="17"/>
                  </a:cxn>
                  <a:cxn ang="0">
                    <a:pos x="24" y="24"/>
                  </a:cxn>
                  <a:cxn ang="0">
                    <a:pos x="22" y="26"/>
                  </a:cxn>
                  <a:cxn ang="0">
                    <a:pos x="25" y="30"/>
                  </a:cxn>
                  <a:cxn ang="0">
                    <a:pos x="22" y="33"/>
                  </a:cxn>
                  <a:cxn ang="0">
                    <a:pos x="25" y="33"/>
                  </a:cxn>
                  <a:cxn ang="0">
                    <a:pos x="27" y="33"/>
                  </a:cxn>
                  <a:cxn ang="0">
                    <a:pos x="28" y="36"/>
                  </a:cxn>
                  <a:cxn ang="0">
                    <a:pos x="30" y="38"/>
                  </a:cxn>
                  <a:cxn ang="0">
                    <a:pos x="32" y="39"/>
                  </a:cxn>
                  <a:cxn ang="0">
                    <a:pos x="28" y="44"/>
                  </a:cxn>
                  <a:cxn ang="0">
                    <a:pos x="34" y="45"/>
                  </a:cxn>
                  <a:cxn ang="0">
                    <a:pos x="40" y="49"/>
                  </a:cxn>
                  <a:cxn ang="0">
                    <a:pos x="39" y="55"/>
                  </a:cxn>
                </a:cxnLst>
                <a:rect l="0" t="0" r="r" b="b"/>
                <a:pathLst>
                  <a:path w="45" h="122">
                    <a:moveTo>
                      <a:pt x="39" y="55"/>
                    </a:moveTo>
                    <a:cubicBezTo>
                      <a:pt x="35" y="55"/>
                      <a:pt x="35" y="55"/>
                      <a:pt x="34" y="56"/>
                    </a:cubicBezTo>
                    <a:cubicBezTo>
                      <a:pt x="34" y="59"/>
                      <a:pt x="32" y="55"/>
                      <a:pt x="30" y="58"/>
                    </a:cubicBezTo>
                    <a:cubicBezTo>
                      <a:pt x="28" y="61"/>
                      <a:pt x="31" y="62"/>
                      <a:pt x="30" y="64"/>
                    </a:cubicBezTo>
                    <a:cubicBezTo>
                      <a:pt x="29" y="66"/>
                      <a:pt x="28" y="65"/>
                      <a:pt x="27" y="66"/>
                    </a:cubicBezTo>
                    <a:cubicBezTo>
                      <a:pt x="27" y="67"/>
                      <a:pt x="29" y="68"/>
                      <a:pt x="29" y="68"/>
                    </a:cubicBezTo>
                    <a:cubicBezTo>
                      <a:pt x="27" y="70"/>
                      <a:pt x="31" y="71"/>
                      <a:pt x="33" y="74"/>
                    </a:cubicBezTo>
                    <a:cubicBezTo>
                      <a:pt x="34" y="77"/>
                      <a:pt x="38" y="78"/>
                      <a:pt x="39" y="79"/>
                    </a:cubicBezTo>
                    <a:cubicBezTo>
                      <a:pt x="39" y="81"/>
                      <a:pt x="36" y="79"/>
                      <a:pt x="36" y="81"/>
                    </a:cubicBezTo>
                    <a:cubicBezTo>
                      <a:pt x="36" y="84"/>
                      <a:pt x="37" y="83"/>
                      <a:pt x="36" y="85"/>
                    </a:cubicBezTo>
                    <a:cubicBezTo>
                      <a:pt x="35" y="87"/>
                      <a:pt x="37" y="88"/>
                      <a:pt x="36" y="89"/>
                    </a:cubicBezTo>
                    <a:cubicBezTo>
                      <a:pt x="34" y="90"/>
                      <a:pt x="36" y="92"/>
                      <a:pt x="39" y="95"/>
                    </a:cubicBezTo>
                    <a:cubicBezTo>
                      <a:pt x="42" y="98"/>
                      <a:pt x="38" y="98"/>
                      <a:pt x="42" y="107"/>
                    </a:cubicBezTo>
                    <a:cubicBezTo>
                      <a:pt x="45" y="114"/>
                      <a:pt x="39" y="114"/>
                      <a:pt x="40" y="118"/>
                    </a:cubicBezTo>
                    <a:cubicBezTo>
                      <a:pt x="40" y="121"/>
                      <a:pt x="40" y="120"/>
                      <a:pt x="40" y="122"/>
                    </a:cubicBezTo>
                    <a:cubicBezTo>
                      <a:pt x="35" y="114"/>
                      <a:pt x="43" y="114"/>
                      <a:pt x="39" y="110"/>
                    </a:cubicBezTo>
                    <a:cubicBezTo>
                      <a:pt x="37" y="108"/>
                      <a:pt x="40" y="110"/>
                      <a:pt x="39" y="105"/>
                    </a:cubicBezTo>
                    <a:cubicBezTo>
                      <a:pt x="38" y="100"/>
                      <a:pt x="37" y="96"/>
                      <a:pt x="36" y="97"/>
                    </a:cubicBezTo>
                    <a:cubicBezTo>
                      <a:pt x="35" y="98"/>
                      <a:pt x="34" y="91"/>
                      <a:pt x="34" y="90"/>
                    </a:cubicBezTo>
                    <a:cubicBezTo>
                      <a:pt x="33" y="87"/>
                      <a:pt x="31" y="82"/>
                      <a:pt x="31" y="82"/>
                    </a:cubicBezTo>
                    <a:cubicBezTo>
                      <a:pt x="32" y="80"/>
                      <a:pt x="30" y="81"/>
                      <a:pt x="30" y="78"/>
                    </a:cubicBezTo>
                    <a:cubicBezTo>
                      <a:pt x="29" y="79"/>
                      <a:pt x="29" y="79"/>
                      <a:pt x="27" y="74"/>
                    </a:cubicBezTo>
                    <a:cubicBezTo>
                      <a:pt x="27" y="78"/>
                      <a:pt x="29" y="81"/>
                      <a:pt x="26" y="82"/>
                    </a:cubicBezTo>
                    <a:cubicBezTo>
                      <a:pt x="24" y="83"/>
                      <a:pt x="24" y="86"/>
                      <a:pt x="23" y="85"/>
                    </a:cubicBezTo>
                    <a:cubicBezTo>
                      <a:pt x="22" y="84"/>
                      <a:pt x="22" y="86"/>
                      <a:pt x="20" y="85"/>
                    </a:cubicBezTo>
                    <a:cubicBezTo>
                      <a:pt x="19" y="84"/>
                      <a:pt x="18" y="86"/>
                      <a:pt x="17" y="85"/>
                    </a:cubicBezTo>
                    <a:cubicBezTo>
                      <a:pt x="16" y="83"/>
                      <a:pt x="16" y="85"/>
                      <a:pt x="15" y="84"/>
                    </a:cubicBezTo>
                    <a:cubicBezTo>
                      <a:pt x="12" y="83"/>
                      <a:pt x="17" y="80"/>
                      <a:pt x="15" y="71"/>
                    </a:cubicBezTo>
                    <a:cubicBezTo>
                      <a:pt x="14" y="66"/>
                      <a:pt x="13" y="67"/>
                      <a:pt x="8" y="59"/>
                    </a:cubicBezTo>
                    <a:cubicBezTo>
                      <a:pt x="5" y="53"/>
                      <a:pt x="6" y="60"/>
                      <a:pt x="4" y="55"/>
                    </a:cubicBezTo>
                    <a:cubicBezTo>
                      <a:pt x="2" y="51"/>
                      <a:pt x="4" y="59"/>
                      <a:pt x="0" y="51"/>
                    </a:cubicBezTo>
                    <a:cubicBezTo>
                      <a:pt x="0" y="47"/>
                      <a:pt x="2" y="51"/>
                      <a:pt x="2" y="48"/>
                    </a:cubicBezTo>
                    <a:cubicBezTo>
                      <a:pt x="1" y="46"/>
                      <a:pt x="1" y="44"/>
                      <a:pt x="3" y="45"/>
                    </a:cubicBezTo>
                    <a:cubicBezTo>
                      <a:pt x="5" y="45"/>
                      <a:pt x="5" y="43"/>
                      <a:pt x="5" y="38"/>
                    </a:cubicBezTo>
                    <a:cubicBezTo>
                      <a:pt x="5" y="33"/>
                      <a:pt x="9" y="40"/>
                      <a:pt x="8" y="34"/>
                    </a:cubicBezTo>
                    <a:cubicBezTo>
                      <a:pt x="7" y="30"/>
                      <a:pt x="10" y="28"/>
                      <a:pt x="7" y="23"/>
                    </a:cubicBezTo>
                    <a:cubicBezTo>
                      <a:pt x="5" y="21"/>
                      <a:pt x="8" y="21"/>
                      <a:pt x="8" y="18"/>
                    </a:cubicBezTo>
                    <a:cubicBezTo>
                      <a:pt x="7" y="16"/>
                      <a:pt x="11" y="14"/>
                      <a:pt x="15" y="9"/>
                    </a:cubicBezTo>
                    <a:cubicBezTo>
                      <a:pt x="16" y="6"/>
                      <a:pt x="21" y="9"/>
                      <a:pt x="18" y="6"/>
                    </a:cubicBezTo>
                    <a:cubicBezTo>
                      <a:pt x="15" y="3"/>
                      <a:pt x="22" y="5"/>
                      <a:pt x="16" y="0"/>
                    </a:cubicBezTo>
                    <a:cubicBezTo>
                      <a:pt x="17" y="0"/>
                      <a:pt x="18" y="0"/>
                      <a:pt x="21" y="2"/>
                    </a:cubicBezTo>
                    <a:cubicBezTo>
                      <a:pt x="25" y="5"/>
                      <a:pt x="22" y="7"/>
                      <a:pt x="24" y="5"/>
                    </a:cubicBezTo>
                    <a:cubicBezTo>
                      <a:pt x="26" y="4"/>
                      <a:pt x="25" y="9"/>
                      <a:pt x="28" y="15"/>
                    </a:cubicBezTo>
                    <a:cubicBezTo>
                      <a:pt x="30" y="19"/>
                      <a:pt x="27" y="17"/>
                      <a:pt x="26" y="17"/>
                    </a:cubicBezTo>
                    <a:cubicBezTo>
                      <a:pt x="25" y="21"/>
                      <a:pt x="23" y="21"/>
                      <a:pt x="24" y="24"/>
                    </a:cubicBezTo>
                    <a:cubicBezTo>
                      <a:pt x="25" y="26"/>
                      <a:pt x="23" y="24"/>
                      <a:pt x="22" y="26"/>
                    </a:cubicBezTo>
                    <a:cubicBezTo>
                      <a:pt x="22" y="29"/>
                      <a:pt x="25" y="29"/>
                      <a:pt x="25" y="30"/>
                    </a:cubicBezTo>
                    <a:cubicBezTo>
                      <a:pt x="25" y="31"/>
                      <a:pt x="21" y="31"/>
                      <a:pt x="22" y="33"/>
                    </a:cubicBezTo>
                    <a:cubicBezTo>
                      <a:pt x="22" y="34"/>
                      <a:pt x="22" y="33"/>
                      <a:pt x="25" y="33"/>
                    </a:cubicBezTo>
                    <a:cubicBezTo>
                      <a:pt x="27" y="32"/>
                      <a:pt x="29" y="31"/>
                      <a:pt x="27" y="33"/>
                    </a:cubicBezTo>
                    <a:cubicBezTo>
                      <a:pt x="25" y="36"/>
                      <a:pt x="28" y="35"/>
                      <a:pt x="28" y="36"/>
                    </a:cubicBezTo>
                    <a:cubicBezTo>
                      <a:pt x="27" y="39"/>
                      <a:pt x="30" y="37"/>
                      <a:pt x="30" y="38"/>
                    </a:cubicBezTo>
                    <a:cubicBezTo>
                      <a:pt x="30" y="39"/>
                      <a:pt x="32" y="38"/>
                      <a:pt x="32" y="39"/>
                    </a:cubicBezTo>
                    <a:cubicBezTo>
                      <a:pt x="31" y="39"/>
                      <a:pt x="29" y="43"/>
                      <a:pt x="28" y="44"/>
                    </a:cubicBezTo>
                    <a:cubicBezTo>
                      <a:pt x="27" y="45"/>
                      <a:pt x="28" y="46"/>
                      <a:pt x="34" y="45"/>
                    </a:cubicBezTo>
                    <a:cubicBezTo>
                      <a:pt x="35" y="50"/>
                      <a:pt x="39" y="48"/>
                      <a:pt x="40" y="49"/>
                    </a:cubicBezTo>
                    <a:cubicBezTo>
                      <a:pt x="37" y="52"/>
                      <a:pt x="40" y="53"/>
                      <a:pt x="39"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2" name="Cambodia">
                <a:extLst>
                  <a:ext uri="{FF2B5EF4-FFF2-40B4-BE49-F238E27FC236}">
                    <a16:creationId xmlns:a16="http://schemas.microsoft.com/office/drawing/2014/main" id="{648D0214-BBC2-42FB-87F9-2007B16A4CE7}"/>
                  </a:ext>
                </a:extLst>
              </p:cNvPr>
              <p:cNvSpPr>
                <a:spLocks/>
              </p:cNvSpPr>
              <p:nvPr/>
            </p:nvSpPr>
            <p:spPr bwMode="auto">
              <a:xfrm>
                <a:off x="3846" y="1930"/>
                <a:ext cx="70" cy="73"/>
              </a:xfrm>
              <a:custGeom>
                <a:avLst/>
                <a:gdLst/>
                <a:ahLst/>
                <a:cxnLst>
                  <a:cxn ang="0">
                    <a:pos x="13" y="30"/>
                  </a:cxn>
                  <a:cxn ang="0">
                    <a:pos x="12" y="30"/>
                  </a:cxn>
                  <a:cxn ang="0">
                    <a:pos x="10" y="29"/>
                  </a:cxn>
                  <a:cxn ang="0">
                    <a:pos x="9" y="27"/>
                  </a:cxn>
                  <a:cxn ang="0">
                    <a:pos x="8" y="24"/>
                  </a:cxn>
                  <a:cxn ang="0">
                    <a:pos x="7" y="26"/>
                  </a:cxn>
                  <a:cxn ang="0">
                    <a:pos x="6" y="24"/>
                  </a:cxn>
                  <a:cxn ang="0">
                    <a:pos x="2" y="11"/>
                  </a:cxn>
                  <a:cxn ang="0">
                    <a:pos x="6" y="6"/>
                  </a:cxn>
                  <a:cxn ang="0">
                    <a:pos x="9" y="5"/>
                  </a:cxn>
                  <a:cxn ang="0">
                    <a:pos x="11" y="5"/>
                  </a:cxn>
                  <a:cxn ang="0">
                    <a:pos x="16" y="4"/>
                  </a:cxn>
                  <a:cxn ang="0">
                    <a:pos x="20" y="6"/>
                  </a:cxn>
                  <a:cxn ang="0">
                    <a:pos x="21" y="1"/>
                  </a:cxn>
                  <a:cxn ang="0">
                    <a:pos x="30" y="7"/>
                  </a:cxn>
                  <a:cxn ang="0">
                    <a:pos x="28" y="16"/>
                  </a:cxn>
                  <a:cxn ang="0">
                    <a:pos x="27" y="20"/>
                  </a:cxn>
                  <a:cxn ang="0">
                    <a:pos x="23" y="22"/>
                  </a:cxn>
                  <a:cxn ang="0">
                    <a:pos x="19" y="24"/>
                  </a:cxn>
                  <a:cxn ang="0">
                    <a:pos x="22" y="28"/>
                  </a:cxn>
                  <a:cxn ang="0">
                    <a:pos x="18" y="27"/>
                  </a:cxn>
                  <a:cxn ang="0">
                    <a:pos x="13" y="30"/>
                  </a:cxn>
                </a:cxnLst>
                <a:rect l="0" t="0" r="r" b="b"/>
                <a:pathLst>
                  <a:path w="30" h="31">
                    <a:moveTo>
                      <a:pt x="13" y="30"/>
                    </a:moveTo>
                    <a:cubicBezTo>
                      <a:pt x="12" y="31"/>
                      <a:pt x="13" y="30"/>
                      <a:pt x="12" y="30"/>
                    </a:cubicBezTo>
                    <a:cubicBezTo>
                      <a:pt x="12" y="29"/>
                      <a:pt x="10" y="28"/>
                      <a:pt x="10" y="29"/>
                    </a:cubicBezTo>
                    <a:cubicBezTo>
                      <a:pt x="9" y="30"/>
                      <a:pt x="6" y="27"/>
                      <a:pt x="9" y="27"/>
                    </a:cubicBezTo>
                    <a:cubicBezTo>
                      <a:pt x="10" y="27"/>
                      <a:pt x="9" y="24"/>
                      <a:pt x="8" y="24"/>
                    </a:cubicBezTo>
                    <a:cubicBezTo>
                      <a:pt x="7" y="24"/>
                      <a:pt x="8" y="26"/>
                      <a:pt x="7" y="26"/>
                    </a:cubicBezTo>
                    <a:cubicBezTo>
                      <a:pt x="6" y="26"/>
                      <a:pt x="6" y="26"/>
                      <a:pt x="6" y="24"/>
                    </a:cubicBezTo>
                    <a:cubicBezTo>
                      <a:pt x="9" y="18"/>
                      <a:pt x="0" y="14"/>
                      <a:pt x="2" y="11"/>
                    </a:cubicBezTo>
                    <a:cubicBezTo>
                      <a:pt x="4" y="8"/>
                      <a:pt x="4" y="8"/>
                      <a:pt x="6" y="6"/>
                    </a:cubicBezTo>
                    <a:cubicBezTo>
                      <a:pt x="7" y="4"/>
                      <a:pt x="8" y="6"/>
                      <a:pt x="9" y="5"/>
                    </a:cubicBezTo>
                    <a:cubicBezTo>
                      <a:pt x="10" y="5"/>
                      <a:pt x="10" y="6"/>
                      <a:pt x="11" y="5"/>
                    </a:cubicBezTo>
                    <a:cubicBezTo>
                      <a:pt x="12" y="5"/>
                      <a:pt x="12" y="7"/>
                      <a:pt x="16" y="4"/>
                    </a:cubicBezTo>
                    <a:cubicBezTo>
                      <a:pt x="21" y="4"/>
                      <a:pt x="19" y="6"/>
                      <a:pt x="20" y="6"/>
                    </a:cubicBezTo>
                    <a:cubicBezTo>
                      <a:pt x="22" y="7"/>
                      <a:pt x="20" y="2"/>
                      <a:pt x="21" y="1"/>
                    </a:cubicBezTo>
                    <a:cubicBezTo>
                      <a:pt x="23" y="0"/>
                      <a:pt x="26" y="6"/>
                      <a:pt x="30" y="7"/>
                    </a:cubicBezTo>
                    <a:cubicBezTo>
                      <a:pt x="30" y="9"/>
                      <a:pt x="26" y="14"/>
                      <a:pt x="28" y="16"/>
                    </a:cubicBezTo>
                    <a:cubicBezTo>
                      <a:pt x="30" y="19"/>
                      <a:pt x="29" y="21"/>
                      <a:pt x="27" y="20"/>
                    </a:cubicBezTo>
                    <a:cubicBezTo>
                      <a:pt x="25" y="19"/>
                      <a:pt x="25" y="20"/>
                      <a:pt x="23" y="22"/>
                    </a:cubicBezTo>
                    <a:cubicBezTo>
                      <a:pt x="20" y="25"/>
                      <a:pt x="20" y="23"/>
                      <a:pt x="19" y="24"/>
                    </a:cubicBezTo>
                    <a:cubicBezTo>
                      <a:pt x="18" y="25"/>
                      <a:pt x="23" y="27"/>
                      <a:pt x="22" y="28"/>
                    </a:cubicBezTo>
                    <a:cubicBezTo>
                      <a:pt x="21" y="29"/>
                      <a:pt x="20" y="26"/>
                      <a:pt x="18" y="27"/>
                    </a:cubicBezTo>
                    <a:cubicBezTo>
                      <a:pt x="15" y="30"/>
                      <a:pt x="14" y="29"/>
                      <a:pt x="13"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3" name="Sierra Leone">
                <a:extLst>
                  <a:ext uri="{FF2B5EF4-FFF2-40B4-BE49-F238E27FC236}">
                    <a16:creationId xmlns:a16="http://schemas.microsoft.com/office/drawing/2014/main" id="{A4F56E2C-679C-4A2E-8808-A33A80B128C1}"/>
                  </a:ext>
                </a:extLst>
              </p:cNvPr>
              <p:cNvSpPr>
                <a:spLocks/>
              </p:cNvSpPr>
              <p:nvPr/>
            </p:nvSpPr>
            <p:spPr bwMode="auto">
              <a:xfrm>
                <a:off x="2556" y="2008"/>
                <a:ext cx="35" cy="47"/>
              </a:xfrm>
              <a:custGeom>
                <a:avLst/>
                <a:gdLst/>
                <a:ahLst/>
                <a:cxnLst>
                  <a:cxn ang="0">
                    <a:pos x="9" y="19"/>
                  </a:cxn>
                  <a:cxn ang="0">
                    <a:pos x="13" y="15"/>
                  </a:cxn>
                  <a:cxn ang="0">
                    <a:pos x="15" y="10"/>
                  </a:cxn>
                  <a:cxn ang="0">
                    <a:pos x="14" y="7"/>
                  </a:cxn>
                  <a:cxn ang="0">
                    <a:pos x="13" y="5"/>
                  </a:cxn>
                  <a:cxn ang="0">
                    <a:pos x="11" y="2"/>
                  </a:cxn>
                  <a:cxn ang="0">
                    <a:pos x="9" y="0"/>
                  </a:cxn>
                  <a:cxn ang="0">
                    <a:pos x="5" y="1"/>
                  </a:cxn>
                  <a:cxn ang="0">
                    <a:pos x="3" y="4"/>
                  </a:cxn>
                  <a:cxn ang="0">
                    <a:pos x="1" y="7"/>
                  </a:cxn>
                  <a:cxn ang="0">
                    <a:pos x="1" y="8"/>
                  </a:cxn>
                  <a:cxn ang="0">
                    <a:pos x="2" y="9"/>
                  </a:cxn>
                  <a:cxn ang="0">
                    <a:pos x="1" y="10"/>
                  </a:cxn>
                  <a:cxn ang="0">
                    <a:pos x="2" y="12"/>
                  </a:cxn>
                  <a:cxn ang="0">
                    <a:pos x="3" y="13"/>
                  </a:cxn>
                  <a:cxn ang="0">
                    <a:pos x="4" y="15"/>
                  </a:cxn>
                  <a:cxn ang="0">
                    <a:pos x="5" y="15"/>
                  </a:cxn>
                  <a:cxn ang="0">
                    <a:pos x="6" y="16"/>
                  </a:cxn>
                  <a:cxn ang="0">
                    <a:pos x="5" y="17"/>
                  </a:cxn>
                  <a:cxn ang="0">
                    <a:pos x="9" y="19"/>
                  </a:cxn>
                </a:cxnLst>
                <a:rect l="0" t="0" r="r" b="b"/>
                <a:pathLst>
                  <a:path w="15" h="20">
                    <a:moveTo>
                      <a:pt x="9" y="19"/>
                    </a:moveTo>
                    <a:cubicBezTo>
                      <a:pt x="9" y="17"/>
                      <a:pt x="9" y="18"/>
                      <a:pt x="13" y="15"/>
                    </a:cubicBezTo>
                    <a:cubicBezTo>
                      <a:pt x="15" y="11"/>
                      <a:pt x="15" y="11"/>
                      <a:pt x="15" y="10"/>
                    </a:cubicBezTo>
                    <a:cubicBezTo>
                      <a:pt x="13" y="8"/>
                      <a:pt x="15" y="8"/>
                      <a:pt x="14" y="7"/>
                    </a:cubicBezTo>
                    <a:cubicBezTo>
                      <a:pt x="13" y="6"/>
                      <a:pt x="15" y="6"/>
                      <a:pt x="13" y="5"/>
                    </a:cubicBezTo>
                    <a:cubicBezTo>
                      <a:pt x="11" y="4"/>
                      <a:pt x="14" y="2"/>
                      <a:pt x="11" y="2"/>
                    </a:cubicBezTo>
                    <a:cubicBezTo>
                      <a:pt x="10" y="1"/>
                      <a:pt x="11" y="1"/>
                      <a:pt x="9" y="0"/>
                    </a:cubicBezTo>
                    <a:cubicBezTo>
                      <a:pt x="7" y="0"/>
                      <a:pt x="6" y="1"/>
                      <a:pt x="5" y="1"/>
                    </a:cubicBezTo>
                    <a:cubicBezTo>
                      <a:pt x="3" y="1"/>
                      <a:pt x="4" y="4"/>
                      <a:pt x="3" y="4"/>
                    </a:cubicBezTo>
                    <a:cubicBezTo>
                      <a:pt x="2" y="5"/>
                      <a:pt x="2" y="6"/>
                      <a:pt x="1" y="7"/>
                    </a:cubicBezTo>
                    <a:cubicBezTo>
                      <a:pt x="0" y="7"/>
                      <a:pt x="2" y="7"/>
                      <a:pt x="1" y="8"/>
                    </a:cubicBezTo>
                    <a:cubicBezTo>
                      <a:pt x="0" y="8"/>
                      <a:pt x="3" y="9"/>
                      <a:pt x="2" y="9"/>
                    </a:cubicBezTo>
                    <a:cubicBezTo>
                      <a:pt x="1" y="9"/>
                      <a:pt x="2" y="10"/>
                      <a:pt x="1" y="10"/>
                    </a:cubicBezTo>
                    <a:cubicBezTo>
                      <a:pt x="0" y="9"/>
                      <a:pt x="2" y="11"/>
                      <a:pt x="2" y="12"/>
                    </a:cubicBezTo>
                    <a:cubicBezTo>
                      <a:pt x="3" y="12"/>
                      <a:pt x="3" y="13"/>
                      <a:pt x="3" y="13"/>
                    </a:cubicBezTo>
                    <a:cubicBezTo>
                      <a:pt x="2" y="13"/>
                      <a:pt x="2" y="13"/>
                      <a:pt x="4" y="15"/>
                    </a:cubicBezTo>
                    <a:cubicBezTo>
                      <a:pt x="5" y="16"/>
                      <a:pt x="5" y="14"/>
                      <a:pt x="5" y="15"/>
                    </a:cubicBezTo>
                    <a:cubicBezTo>
                      <a:pt x="5" y="16"/>
                      <a:pt x="7" y="15"/>
                      <a:pt x="6" y="16"/>
                    </a:cubicBezTo>
                    <a:cubicBezTo>
                      <a:pt x="5" y="16"/>
                      <a:pt x="7" y="17"/>
                      <a:pt x="5" y="17"/>
                    </a:cubicBezTo>
                    <a:cubicBezTo>
                      <a:pt x="4" y="16"/>
                      <a:pt x="8" y="20"/>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4" name="Liberia">
                <a:extLst>
                  <a:ext uri="{FF2B5EF4-FFF2-40B4-BE49-F238E27FC236}">
                    <a16:creationId xmlns:a16="http://schemas.microsoft.com/office/drawing/2014/main" id="{025EE2B8-53F5-4418-8A40-CE2F98671F3C}"/>
                  </a:ext>
                </a:extLst>
              </p:cNvPr>
              <p:cNvSpPr>
                <a:spLocks/>
              </p:cNvSpPr>
              <p:nvPr/>
            </p:nvSpPr>
            <p:spPr bwMode="auto">
              <a:xfrm>
                <a:off x="2577" y="2029"/>
                <a:ext cx="50" cy="64"/>
              </a:xfrm>
              <a:custGeom>
                <a:avLst/>
                <a:gdLst/>
                <a:ahLst/>
                <a:cxnLst>
                  <a:cxn ang="0">
                    <a:pos x="18" y="26"/>
                  </a:cxn>
                  <a:cxn ang="0">
                    <a:pos x="20" y="20"/>
                  </a:cxn>
                  <a:cxn ang="0">
                    <a:pos x="18" y="17"/>
                  </a:cxn>
                  <a:cxn ang="0">
                    <a:pos x="16" y="15"/>
                  </a:cxn>
                  <a:cxn ang="0">
                    <a:pos x="15" y="11"/>
                  </a:cxn>
                  <a:cxn ang="0">
                    <a:pos x="15" y="7"/>
                  </a:cxn>
                  <a:cxn ang="0">
                    <a:pos x="14" y="7"/>
                  </a:cxn>
                  <a:cxn ang="0">
                    <a:pos x="11" y="8"/>
                  </a:cxn>
                  <a:cxn ang="0">
                    <a:pos x="10" y="3"/>
                  </a:cxn>
                  <a:cxn ang="0">
                    <a:pos x="6" y="1"/>
                  </a:cxn>
                  <a:cxn ang="0">
                    <a:pos x="4" y="6"/>
                  </a:cxn>
                  <a:cxn ang="0">
                    <a:pos x="0" y="10"/>
                  </a:cxn>
                  <a:cxn ang="0">
                    <a:pos x="2" y="12"/>
                  </a:cxn>
                  <a:cxn ang="0">
                    <a:pos x="5" y="15"/>
                  </a:cxn>
                  <a:cxn ang="0">
                    <a:pos x="8" y="18"/>
                  </a:cxn>
                  <a:cxn ang="0">
                    <a:pos x="11" y="22"/>
                  </a:cxn>
                  <a:cxn ang="0">
                    <a:pos x="13" y="23"/>
                  </a:cxn>
                  <a:cxn ang="0">
                    <a:pos x="18" y="26"/>
                  </a:cxn>
                </a:cxnLst>
                <a:rect l="0" t="0" r="r" b="b"/>
                <a:pathLst>
                  <a:path w="21" h="27">
                    <a:moveTo>
                      <a:pt x="18" y="26"/>
                    </a:moveTo>
                    <a:cubicBezTo>
                      <a:pt x="18" y="19"/>
                      <a:pt x="21" y="22"/>
                      <a:pt x="20" y="20"/>
                    </a:cubicBezTo>
                    <a:cubicBezTo>
                      <a:pt x="19" y="17"/>
                      <a:pt x="21" y="18"/>
                      <a:pt x="18" y="17"/>
                    </a:cubicBezTo>
                    <a:cubicBezTo>
                      <a:pt x="15" y="16"/>
                      <a:pt x="18" y="15"/>
                      <a:pt x="16" y="15"/>
                    </a:cubicBezTo>
                    <a:cubicBezTo>
                      <a:pt x="14" y="15"/>
                      <a:pt x="16" y="12"/>
                      <a:pt x="15" y="11"/>
                    </a:cubicBezTo>
                    <a:cubicBezTo>
                      <a:pt x="15" y="10"/>
                      <a:pt x="16" y="9"/>
                      <a:pt x="15" y="7"/>
                    </a:cubicBezTo>
                    <a:cubicBezTo>
                      <a:pt x="14" y="6"/>
                      <a:pt x="14" y="7"/>
                      <a:pt x="14" y="7"/>
                    </a:cubicBezTo>
                    <a:cubicBezTo>
                      <a:pt x="14" y="7"/>
                      <a:pt x="13" y="9"/>
                      <a:pt x="11" y="8"/>
                    </a:cubicBezTo>
                    <a:cubicBezTo>
                      <a:pt x="10" y="7"/>
                      <a:pt x="12" y="8"/>
                      <a:pt x="10" y="3"/>
                    </a:cubicBezTo>
                    <a:cubicBezTo>
                      <a:pt x="9" y="0"/>
                      <a:pt x="9" y="0"/>
                      <a:pt x="6" y="1"/>
                    </a:cubicBezTo>
                    <a:cubicBezTo>
                      <a:pt x="6" y="2"/>
                      <a:pt x="6" y="2"/>
                      <a:pt x="4" y="6"/>
                    </a:cubicBezTo>
                    <a:cubicBezTo>
                      <a:pt x="0" y="9"/>
                      <a:pt x="0" y="8"/>
                      <a:pt x="0" y="10"/>
                    </a:cubicBezTo>
                    <a:cubicBezTo>
                      <a:pt x="4" y="12"/>
                      <a:pt x="0" y="11"/>
                      <a:pt x="2" y="12"/>
                    </a:cubicBezTo>
                    <a:cubicBezTo>
                      <a:pt x="4" y="13"/>
                      <a:pt x="3" y="15"/>
                      <a:pt x="5" y="15"/>
                    </a:cubicBezTo>
                    <a:cubicBezTo>
                      <a:pt x="5" y="15"/>
                      <a:pt x="4" y="17"/>
                      <a:pt x="8" y="18"/>
                    </a:cubicBezTo>
                    <a:cubicBezTo>
                      <a:pt x="11" y="20"/>
                      <a:pt x="10" y="21"/>
                      <a:pt x="11" y="22"/>
                    </a:cubicBezTo>
                    <a:cubicBezTo>
                      <a:pt x="13" y="23"/>
                      <a:pt x="11" y="23"/>
                      <a:pt x="13" y="23"/>
                    </a:cubicBezTo>
                    <a:cubicBezTo>
                      <a:pt x="17" y="25"/>
                      <a:pt x="15" y="27"/>
                      <a:pt x="1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5" name="Freeform 189">
                <a:extLst>
                  <a:ext uri="{FF2B5EF4-FFF2-40B4-BE49-F238E27FC236}">
                    <a16:creationId xmlns:a16="http://schemas.microsoft.com/office/drawing/2014/main" id="{31891D67-FF61-400E-BD4A-1E0CD14B985E}"/>
                  </a:ext>
                </a:extLst>
              </p:cNvPr>
              <p:cNvSpPr>
                <a:spLocks/>
              </p:cNvSpPr>
              <p:nvPr/>
            </p:nvSpPr>
            <p:spPr bwMode="auto">
              <a:xfrm>
                <a:off x="2523" y="1949"/>
                <a:ext cx="35" cy="11"/>
              </a:xfrm>
              <a:custGeom>
                <a:avLst/>
                <a:gdLst/>
                <a:ahLst/>
                <a:cxnLst>
                  <a:cxn ang="0">
                    <a:pos x="0" y="5"/>
                  </a:cxn>
                  <a:cxn ang="0">
                    <a:pos x="4" y="4"/>
                  </a:cxn>
                  <a:cxn ang="0">
                    <a:pos x="6" y="3"/>
                  </a:cxn>
                  <a:cxn ang="0">
                    <a:pos x="12" y="3"/>
                  </a:cxn>
                  <a:cxn ang="0">
                    <a:pos x="13" y="2"/>
                  </a:cxn>
                  <a:cxn ang="0">
                    <a:pos x="5" y="0"/>
                  </a:cxn>
                  <a:cxn ang="0">
                    <a:pos x="0" y="1"/>
                  </a:cxn>
                  <a:cxn ang="0">
                    <a:pos x="2" y="4"/>
                  </a:cxn>
                  <a:cxn ang="0">
                    <a:pos x="6" y="2"/>
                  </a:cxn>
                  <a:cxn ang="0">
                    <a:pos x="2" y="4"/>
                  </a:cxn>
                  <a:cxn ang="0">
                    <a:pos x="0" y="5"/>
                  </a:cxn>
                </a:cxnLst>
                <a:rect l="0" t="0" r="r" b="b"/>
                <a:pathLst>
                  <a:path w="15" h="5">
                    <a:moveTo>
                      <a:pt x="0" y="5"/>
                    </a:moveTo>
                    <a:cubicBezTo>
                      <a:pt x="3" y="4"/>
                      <a:pt x="3" y="4"/>
                      <a:pt x="4" y="4"/>
                    </a:cubicBezTo>
                    <a:cubicBezTo>
                      <a:pt x="4" y="3"/>
                      <a:pt x="5" y="3"/>
                      <a:pt x="6" y="3"/>
                    </a:cubicBezTo>
                    <a:cubicBezTo>
                      <a:pt x="8" y="2"/>
                      <a:pt x="9" y="3"/>
                      <a:pt x="12" y="3"/>
                    </a:cubicBezTo>
                    <a:cubicBezTo>
                      <a:pt x="14" y="2"/>
                      <a:pt x="15" y="1"/>
                      <a:pt x="13" y="2"/>
                    </a:cubicBezTo>
                    <a:cubicBezTo>
                      <a:pt x="10" y="2"/>
                      <a:pt x="7" y="0"/>
                      <a:pt x="5" y="0"/>
                    </a:cubicBezTo>
                    <a:cubicBezTo>
                      <a:pt x="3" y="0"/>
                      <a:pt x="7" y="1"/>
                      <a:pt x="0" y="1"/>
                    </a:cubicBezTo>
                    <a:cubicBezTo>
                      <a:pt x="1" y="3"/>
                      <a:pt x="0" y="4"/>
                      <a:pt x="2" y="4"/>
                    </a:cubicBezTo>
                    <a:cubicBezTo>
                      <a:pt x="3" y="3"/>
                      <a:pt x="0" y="2"/>
                      <a:pt x="6" y="2"/>
                    </a:cubicBezTo>
                    <a:cubicBezTo>
                      <a:pt x="1" y="3"/>
                      <a:pt x="4" y="3"/>
                      <a:pt x="2" y="4"/>
                    </a:cubicBezTo>
                    <a:cubicBezTo>
                      <a:pt x="0" y="5"/>
                      <a:pt x="1" y="3"/>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6" name="Senegal">
                <a:extLst>
                  <a:ext uri="{FF2B5EF4-FFF2-40B4-BE49-F238E27FC236}">
                    <a16:creationId xmlns:a16="http://schemas.microsoft.com/office/drawing/2014/main" id="{28723526-DAFA-4539-93CF-60AA437061AE}"/>
                  </a:ext>
                </a:extLst>
              </p:cNvPr>
              <p:cNvSpPr>
                <a:spLocks/>
              </p:cNvSpPr>
              <p:nvPr/>
            </p:nvSpPr>
            <p:spPr bwMode="auto">
              <a:xfrm>
                <a:off x="2509" y="1904"/>
                <a:ext cx="73" cy="68"/>
              </a:xfrm>
              <a:custGeom>
                <a:avLst/>
                <a:gdLst/>
                <a:ahLst/>
                <a:cxnLst>
                  <a:cxn ang="0">
                    <a:pos x="26" y="12"/>
                  </a:cxn>
                  <a:cxn ang="0">
                    <a:pos x="24" y="9"/>
                  </a:cxn>
                  <a:cxn ang="0">
                    <a:pos x="23" y="6"/>
                  </a:cxn>
                  <a:cxn ang="0">
                    <a:pos x="22" y="4"/>
                  </a:cxn>
                  <a:cxn ang="0">
                    <a:pos x="18" y="1"/>
                  </a:cxn>
                  <a:cxn ang="0">
                    <a:pos x="16" y="0"/>
                  </a:cxn>
                  <a:cxn ang="0">
                    <a:pos x="14" y="1"/>
                  </a:cxn>
                  <a:cxn ang="0">
                    <a:pos x="12" y="1"/>
                  </a:cxn>
                  <a:cxn ang="0">
                    <a:pos x="10" y="1"/>
                  </a:cxn>
                  <a:cxn ang="0">
                    <a:pos x="8" y="2"/>
                  </a:cxn>
                  <a:cxn ang="0">
                    <a:pos x="6" y="8"/>
                  </a:cxn>
                  <a:cxn ang="0">
                    <a:pos x="3" y="12"/>
                  </a:cxn>
                  <a:cxn ang="0">
                    <a:pos x="2" y="14"/>
                  </a:cxn>
                  <a:cxn ang="0">
                    <a:pos x="3" y="16"/>
                  </a:cxn>
                  <a:cxn ang="0">
                    <a:pos x="4" y="17"/>
                  </a:cxn>
                  <a:cxn ang="0">
                    <a:pos x="7" y="17"/>
                  </a:cxn>
                  <a:cxn ang="0">
                    <a:pos x="6" y="18"/>
                  </a:cxn>
                  <a:cxn ang="0">
                    <a:pos x="6" y="20"/>
                  </a:cxn>
                  <a:cxn ang="0">
                    <a:pos x="11" y="19"/>
                  </a:cxn>
                  <a:cxn ang="0">
                    <a:pos x="19" y="21"/>
                  </a:cxn>
                  <a:cxn ang="0">
                    <a:pos x="18" y="22"/>
                  </a:cxn>
                  <a:cxn ang="0">
                    <a:pos x="12" y="22"/>
                  </a:cxn>
                  <a:cxn ang="0">
                    <a:pos x="10" y="23"/>
                  </a:cxn>
                  <a:cxn ang="0">
                    <a:pos x="6" y="24"/>
                  </a:cxn>
                  <a:cxn ang="0">
                    <a:pos x="7" y="26"/>
                  </a:cxn>
                  <a:cxn ang="0">
                    <a:pos x="9" y="26"/>
                  </a:cxn>
                  <a:cxn ang="0">
                    <a:pos x="11" y="25"/>
                  </a:cxn>
                  <a:cxn ang="0">
                    <a:pos x="14" y="26"/>
                  </a:cxn>
                  <a:cxn ang="0">
                    <a:pos x="13" y="26"/>
                  </a:cxn>
                  <a:cxn ang="0">
                    <a:pos x="11" y="26"/>
                  </a:cxn>
                  <a:cxn ang="0">
                    <a:pos x="9" y="26"/>
                  </a:cxn>
                  <a:cxn ang="0">
                    <a:pos x="7" y="27"/>
                  </a:cxn>
                  <a:cxn ang="0">
                    <a:pos x="6" y="29"/>
                  </a:cxn>
                  <a:cxn ang="0">
                    <a:pos x="10" y="27"/>
                  </a:cxn>
                  <a:cxn ang="0">
                    <a:pos x="15" y="26"/>
                  </a:cxn>
                  <a:cxn ang="0">
                    <a:pos x="19" y="27"/>
                  </a:cxn>
                  <a:cxn ang="0">
                    <a:pos x="23" y="28"/>
                  </a:cxn>
                  <a:cxn ang="0">
                    <a:pos x="29" y="28"/>
                  </a:cxn>
                  <a:cxn ang="0">
                    <a:pos x="29" y="20"/>
                  </a:cxn>
                  <a:cxn ang="0">
                    <a:pos x="27" y="16"/>
                  </a:cxn>
                  <a:cxn ang="0">
                    <a:pos x="26" y="12"/>
                  </a:cxn>
                </a:cxnLst>
                <a:rect l="0" t="0" r="r" b="b"/>
                <a:pathLst>
                  <a:path w="31" h="29">
                    <a:moveTo>
                      <a:pt x="26" y="12"/>
                    </a:moveTo>
                    <a:cubicBezTo>
                      <a:pt x="24" y="10"/>
                      <a:pt x="25" y="10"/>
                      <a:pt x="24" y="9"/>
                    </a:cubicBezTo>
                    <a:cubicBezTo>
                      <a:pt x="23" y="7"/>
                      <a:pt x="24" y="7"/>
                      <a:pt x="23" y="6"/>
                    </a:cubicBezTo>
                    <a:cubicBezTo>
                      <a:pt x="22" y="6"/>
                      <a:pt x="23" y="4"/>
                      <a:pt x="22" y="4"/>
                    </a:cubicBezTo>
                    <a:cubicBezTo>
                      <a:pt x="20" y="4"/>
                      <a:pt x="20" y="1"/>
                      <a:pt x="18" y="1"/>
                    </a:cubicBezTo>
                    <a:cubicBezTo>
                      <a:pt x="15" y="1"/>
                      <a:pt x="17" y="0"/>
                      <a:pt x="16" y="0"/>
                    </a:cubicBezTo>
                    <a:cubicBezTo>
                      <a:pt x="15" y="0"/>
                      <a:pt x="15" y="1"/>
                      <a:pt x="14" y="1"/>
                    </a:cubicBezTo>
                    <a:cubicBezTo>
                      <a:pt x="13" y="1"/>
                      <a:pt x="13" y="2"/>
                      <a:pt x="12" y="1"/>
                    </a:cubicBezTo>
                    <a:cubicBezTo>
                      <a:pt x="11" y="1"/>
                      <a:pt x="11" y="2"/>
                      <a:pt x="10" y="1"/>
                    </a:cubicBezTo>
                    <a:cubicBezTo>
                      <a:pt x="9" y="0"/>
                      <a:pt x="9" y="1"/>
                      <a:pt x="8" y="2"/>
                    </a:cubicBezTo>
                    <a:cubicBezTo>
                      <a:pt x="7" y="4"/>
                      <a:pt x="8" y="4"/>
                      <a:pt x="6" y="8"/>
                    </a:cubicBezTo>
                    <a:cubicBezTo>
                      <a:pt x="4" y="12"/>
                      <a:pt x="4" y="11"/>
                      <a:pt x="3" y="12"/>
                    </a:cubicBezTo>
                    <a:cubicBezTo>
                      <a:pt x="2" y="14"/>
                      <a:pt x="0" y="14"/>
                      <a:pt x="2" y="14"/>
                    </a:cubicBezTo>
                    <a:cubicBezTo>
                      <a:pt x="4" y="15"/>
                      <a:pt x="1" y="15"/>
                      <a:pt x="3" y="16"/>
                    </a:cubicBezTo>
                    <a:cubicBezTo>
                      <a:pt x="6" y="17"/>
                      <a:pt x="3" y="16"/>
                      <a:pt x="4" y="17"/>
                    </a:cubicBezTo>
                    <a:cubicBezTo>
                      <a:pt x="5" y="18"/>
                      <a:pt x="5" y="16"/>
                      <a:pt x="7" y="17"/>
                    </a:cubicBezTo>
                    <a:cubicBezTo>
                      <a:pt x="6" y="17"/>
                      <a:pt x="5" y="17"/>
                      <a:pt x="6" y="18"/>
                    </a:cubicBezTo>
                    <a:cubicBezTo>
                      <a:pt x="7" y="20"/>
                      <a:pt x="5" y="19"/>
                      <a:pt x="6" y="20"/>
                    </a:cubicBezTo>
                    <a:cubicBezTo>
                      <a:pt x="13" y="20"/>
                      <a:pt x="9" y="19"/>
                      <a:pt x="11" y="19"/>
                    </a:cubicBezTo>
                    <a:cubicBezTo>
                      <a:pt x="13" y="19"/>
                      <a:pt x="16" y="21"/>
                      <a:pt x="19" y="21"/>
                    </a:cubicBezTo>
                    <a:cubicBezTo>
                      <a:pt x="21" y="20"/>
                      <a:pt x="20" y="21"/>
                      <a:pt x="18" y="22"/>
                    </a:cubicBezTo>
                    <a:cubicBezTo>
                      <a:pt x="15" y="22"/>
                      <a:pt x="14" y="21"/>
                      <a:pt x="12" y="22"/>
                    </a:cubicBezTo>
                    <a:cubicBezTo>
                      <a:pt x="11" y="22"/>
                      <a:pt x="10" y="22"/>
                      <a:pt x="10" y="23"/>
                    </a:cubicBezTo>
                    <a:cubicBezTo>
                      <a:pt x="9" y="23"/>
                      <a:pt x="9" y="23"/>
                      <a:pt x="6" y="24"/>
                    </a:cubicBezTo>
                    <a:cubicBezTo>
                      <a:pt x="6" y="25"/>
                      <a:pt x="6" y="27"/>
                      <a:pt x="7" y="26"/>
                    </a:cubicBezTo>
                    <a:cubicBezTo>
                      <a:pt x="8" y="25"/>
                      <a:pt x="8" y="26"/>
                      <a:pt x="9" y="26"/>
                    </a:cubicBezTo>
                    <a:cubicBezTo>
                      <a:pt x="11" y="25"/>
                      <a:pt x="10" y="26"/>
                      <a:pt x="11" y="25"/>
                    </a:cubicBezTo>
                    <a:cubicBezTo>
                      <a:pt x="13" y="25"/>
                      <a:pt x="13" y="26"/>
                      <a:pt x="14" y="26"/>
                    </a:cubicBezTo>
                    <a:cubicBezTo>
                      <a:pt x="14" y="26"/>
                      <a:pt x="13" y="27"/>
                      <a:pt x="13" y="26"/>
                    </a:cubicBezTo>
                    <a:cubicBezTo>
                      <a:pt x="11" y="25"/>
                      <a:pt x="12" y="26"/>
                      <a:pt x="11" y="26"/>
                    </a:cubicBezTo>
                    <a:cubicBezTo>
                      <a:pt x="9" y="26"/>
                      <a:pt x="10" y="26"/>
                      <a:pt x="9" y="26"/>
                    </a:cubicBezTo>
                    <a:cubicBezTo>
                      <a:pt x="6" y="26"/>
                      <a:pt x="8" y="27"/>
                      <a:pt x="7" y="27"/>
                    </a:cubicBezTo>
                    <a:cubicBezTo>
                      <a:pt x="5" y="27"/>
                      <a:pt x="6" y="28"/>
                      <a:pt x="6" y="29"/>
                    </a:cubicBezTo>
                    <a:cubicBezTo>
                      <a:pt x="9" y="28"/>
                      <a:pt x="6" y="27"/>
                      <a:pt x="10" y="27"/>
                    </a:cubicBezTo>
                    <a:cubicBezTo>
                      <a:pt x="14" y="27"/>
                      <a:pt x="14" y="26"/>
                      <a:pt x="15" y="26"/>
                    </a:cubicBezTo>
                    <a:cubicBezTo>
                      <a:pt x="16" y="26"/>
                      <a:pt x="19" y="27"/>
                      <a:pt x="19" y="27"/>
                    </a:cubicBezTo>
                    <a:cubicBezTo>
                      <a:pt x="21" y="26"/>
                      <a:pt x="21" y="28"/>
                      <a:pt x="23" y="28"/>
                    </a:cubicBezTo>
                    <a:cubicBezTo>
                      <a:pt x="25" y="27"/>
                      <a:pt x="25" y="28"/>
                      <a:pt x="29" y="28"/>
                    </a:cubicBezTo>
                    <a:cubicBezTo>
                      <a:pt x="30" y="26"/>
                      <a:pt x="31" y="22"/>
                      <a:pt x="29" y="20"/>
                    </a:cubicBezTo>
                    <a:cubicBezTo>
                      <a:pt x="28" y="22"/>
                      <a:pt x="26" y="18"/>
                      <a:pt x="27" y="16"/>
                    </a:cubicBezTo>
                    <a:cubicBezTo>
                      <a:pt x="28" y="12"/>
                      <a:pt x="26" y="14"/>
                      <a:pt x="2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7" name="Freeform 191">
                <a:extLst>
                  <a:ext uri="{FF2B5EF4-FFF2-40B4-BE49-F238E27FC236}">
                    <a16:creationId xmlns:a16="http://schemas.microsoft.com/office/drawing/2014/main" id="{D154E17E-165C-4AD2-A3BC-2F46B5308AF9}"/>
                  </a:ext>
                </a:extLst>
              </p:cNvPr>
              <p:cNvSpPr>
                <a:spLocks/>
              </p:cNvSpPr>
              <p:nvPr/>
            </p:nvSpPr>
            <p:spPr bwMode="auto">
              <a:xfrm>
                <a:off x="2523" y="1965"/>
                <a:ext cx="33" cy="24"/>
              </a:xfrm>
              <a:custGeom>
                <a:avLst/>
                <a:gdLst/>
                <a:ahLst/>
                <a:cxnLst>
                  <a:cxn ang="0">
                    <a:pos x="7" y="10"/>
                  </a:cxn>
                  <a:cxn ang="0">
                    <a:pos x="8" y="8"/>
                  </a:cxn>
                  <a:cxn ang="0">
                    <a:pos x="11" y="7"/>
                  </a:cxn>
                  <a:cxn ang="0">
                    <a:pos x="12" y="4"/>
                  </a:cxn>
                  <a:cxn ang="0">
                    <a:pos x="13" y="1"/>
                  </a:cxn>
                  <a:cxn ang="0">
                    <a:pos x="9" y="0"/>
                  </a:cxn>
                  <a:cxn ang="0">
                    <a:pos x="4" y="1"/>
                  </a:cxn>
                  <a:cxn ang="0">
                    <a:pos x="0" y="3"/>
                  </a:cxn>
                  <a:cxn ang="0">
                    <a:pos x="3" y="3"/>
                  </a:cxn>
                  <a:cxn ang="0">
                    <a:pos x="2" y="5"/>
                  </a:cxn>
                  <a:cxn ang="0">
                    <a:pos x="4" y="4"/>
                  </a:cxn>
                  <a:cxn ang="0">
                    <a:pos x="3" y="5"/>
                  </a:cxn>
                  <a:cxn ang="0">
                    <a:pos x="7" y="5"/>
                  </a:cxn>
                  <a:cxn ang="0">
                    <a:pos x="4" y="6"/>
                  </a:cxn>
                  <a:cxn ang="0">
                    <a:pos x="5" y="7"/>
                  </a:cxn>
                  <a:cxn ang="0">
                    <a:pos x="7" y="6"/>
                  </a:cxn>
                  <a:cxn ang="0">
                    <a:pos x="6" y="7"/>
                  </a:cxn>
                  <a:cxn ang="0">
                    <a:pos x="6" y="8"/>
                  </a:cxn>
                  <a:cxn ang="0">
                    <a:pos x="7" y="10"/>
                  </a:cxn>
                </a:cxnLst>
                <a:rect l="0" t="0" r="r" b="b"/>
                <a:pathLst>
                  <a:path w="14" h="10">
                    <a:moveTo>
                      <a:pt x="7" y="10"/>
                    </a:moveTo>
                    <a:cubicBezTo>
                      <a:pt x="7" y="9"/>
                      <a:pt x="7" y="9"/>
                      <a:pt x="8" y="8"/>
                    </a:cubicBezTo>
                    <a:cubicBezTo>
                      <a:pt x="9" y="8"/>
                      <a:pt x="9" y="7"/>
                      <a:pt x="11" y="7"/>
                    </a:cubicBezTo>
                    <a:cubicBezTo>
                      <a:pt x="12" y="8"/>
                      <a:pt x="13" y="5"/>
                      <a:pt x="12" y="4"/>
                    </a:cubicBezTo>
                    <a:cubicBezTo>
                      <a:pt x="11" y="3"/>
                      <a:pt x="14" y="3"/>
                      <a:pt x="13" y="1"/>
                    </a:cubicBezTo>
                    <a:cubicBezTo>
                      <a:pt x="13" y="1"/>
                      <a:pt x="10" y="0"/>
                      <a:pt x="9" y="0"/>
                    </a:cubicBezTo>
                    <a:cubicBezTo>
                      <a:pt x="8" y="0"/>
                      <a:pt x="8" y="1"/>
                      <a:pt x="4" y="1"/>
                    </a:cubicBezTo>
                    <a:cubicBezTo>
                      <a:pt x="0" y="1"/>
                      <a:pt x="3" y="2"/>
                      <a:pt x="0" y="3"/>
                    </a:cubicBezTo>
                    <a:cubicBezTo>
                      <a:pt x="1" y="3"/>
                      <a:pt x="1" y="3"/>
                      <a:pt x="3" y="3"/>
                    </a:cubicBezTo>
                    <a:cubicBezTo>
                      <a:pt x="1" y="4"/>
                      <a:pt x="0" y="4"/>
                      <a:pt x="2" y="5"/>
                    </a:cubicBezTo>
                    <a:cubicBezTo>
                      <a:pt x="4" y="6"/>
                      <a:pt x="3" y="4"/>
                      <a:pt x="4" y="4"/>
                    </a:cubicBezTo>
                    <a:cubicBezTo>
                      <a:pt x="4" y="5"/>
                      <a:pt x="3" y="5"/>
                      <a:pt x="3" y="5"/>
                    </a:cubicBezTo>
                    <a:cubicBezTo>
                      <a:pt x="4" y="6"/>
                      <a:pt x="6" y="4"/>
                      <a:pt x="7" y="5"/>
                    </a:cubicBezTo>
                    <a:cubicBezTo>
                      <a:pt x="8" y="5"/>
                      <a:pt x="6" y="5"/>
                      <a:pt x="4" y="6"/>
                    </a:cubicBezTo>
                    <a:cubicBezTo>
                      <a:pt x="4" y="6"/>
                      <a:pt x="4" y="8"/>
                      <a:pt x="5" y="7"/>
                    </a:cubicBezTo>
                    <a:cubicBezTo>
                      <a:pt x="6" y="7"/>
                      <a:pt x="5" y="6"/>
                      <a:pt x="7" y="6"/>
                    </a:cubicBezTo>
                    <a:cubicBezTo>
                      <a:pt x="5" y="7"/>
                      <a:pt x="7" y="8"/>
                      <a:pt x="6" y="7"/>
                    </a:cubicBezTo>
                    <a:cubicBezTo>
                      <a:pt x="6" y="7"/>
                      <a:pt x="6" y="8"/>
                      <a:pt x="6" y="8"/>
                    </a:cubicBezTo>
                    <a:cubicBezTo>
                      <a:pt x="6" y="9"/>
                      <a:pt x="5" y="9"/>
                      <a:pt x="7"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8" name="Guinea">
                <a:extLst>
                  <a:ext uri="{FF2B5EF4-FFF2-40B4-BE49-F238E27FC236}">
                    <a16:creationId xmlns:a16="http://schemas.microsoft.com/office/drawing/2014/main" id="{627F6B73-4B81-43A7-9DA0-3856B68378B6}"/>
                  </a:ext>
                </a:extLst>
              </p:cNvPr>
              <p:cNvSpPr>
                <a:spLocks/>
              </p:cNvSpPr>
              <p:nvPr/>
            </p:nvSpPr>
            <p:spPr bwMode="auto">
              <a:xfrm>
                <a:off x="2537" y="1965"/>
                <a:ext cx="85" cy="85"/>
              </a:xfrm>
              <a:custGeom>
                <a:avLst/>
                <a:gdLst/>
                <a:ahLst/>
                <a:cxnLst>
                  <a:cxn ang="0">
                    <a:pos x="32" y="34"/>
                  </a:cxn>
                  <a:cxn ang="0">
                    <a:pos x="31" y="34"/>
                  </a:cxn>
                  <a:cxn ang="0">
                    <a:pos x="28" y="35"/>
                  </a:cxn>
                  <a:cxn ang="0">
                    <a:pos x="27" y="30"/>
                  </a:cxn>
                  <a:cxn ang="0">
                    <a:pos x="23" y="28"/>
                  </a:cxn>
                  <a:cxn ang="0">
                    <a:pos x="22" y="25"/>
                  </a:cxn>
                  <a:cxn ang="0">
                    <a:pos x="21" y="23"/>
                  </a:cxn>
                  <a:cxn ang="0">
                    <a:pos x="19" y="20"/>
                  </a:cxn>
                  <a:cxn ang="0">
                    <a:pos x="17" y="18"/>
                  </a:cxn>
                  <a:cxn ang="0">
                    <a:pos x="13" y="19"/>
                  </a:cxn>
                  <a:cxn ang="0">
                    <a:pos x="11" y="22"/>
                  </a:cxn>
                  <a:cxn ang="0">
                    <a:pos x="9" y="25"/>
                  </a:cxn>
                  <a:cxn ang="0">
                    <a:pos x="10" y="23"/>
                  </a:cxn>
                  <a:cxn ang="0">
                    <a:pos x="7" y="19"/>
                  </a:cxn>
                  <a:cxn ang="0">
                    <a:pos x="4" y="16"/>
                  </a:cxn>
                  <a:cxn ang="0">
                    <a:pos x="3" y="13"/>
                  </a:cxn>
                  <a:cxn ang="0">
                    <a:pos x="1" y="10"/>
                  </a:cxn>
                  <a:cxn ang="0">
                    <a:pos x="2" y="8"/>
                  </a:cxn>
                  <a:cxn ang="0">
                    <a:pos x="5" y="7"/>
                  </a:cxn>
                  <a:cxn ang="0">
                    <a:pos x="6" y="4"/>
                  </a:cxn>
                  <a:cxn ang="0">
                    <a:pos x="7" y="1"/>
                  </a:cxn>
                  <a:cxn ang="0">
                    <a:pos x="11" y="2"/>
                  </a:cxn>
                  <a:cxn ang="0">
                    <a:pos x="17" y="2"/>
                  </a:cxn>
                  <a:cxn ang="0">
                    <a:pos x="19" y="2"/>
                  </a:cxn>
                  <a:cxn ang="0">
                    <a:pos x="21" y="3"/>
                  </a:cxn>
                  <a:cxn ang="0">
                    <a:pos x="24" y="3"/>
                  </a:cxn>
                  <a:cxn ang="0">
                    <a:pos x="26" y="3"/>
                  </a:cxn>
                  <a:cxn ang="0">
                    <a:pos x="28" y="2"/>
                  </a:cxn>
                  <a:cxn ang="0">
                    <a:pos x="30" y="5"/>
                  </a:cxn>
                  <a:cxn ang="0">
                    <a:pos x="31" y="7"/>
                  </a:cxn>
                  <a:cxn ang="0">
                    <a:pos x="30" y="11"/>
                  </a:cxn>
                  <a:cxn ang="0">
                    <a:pos x="33" y="13"/>
                  </a:cxn>
                  <a:cxn ang="0">
                    <a:pos x="35" y="16"/>
                  </a:cxn>
                  <a:cxn ang="0">
                    <a:pos x="34" y="18"/>
                  </a:cxn>
                  <a:cxn ang="0">
                    <a:pos x="34" y="21"/>
                  </a:cxn>
                  <a:cxn ang="0">
                    <a:pos x="36" y="21"/>
                  </a:cxn>
                  <a:cxn ang="0">
                    <a:pos x="36" y="24"/>
                  </a:cxn>
                  <a:cxn ang="0">
                    <a:pos x="36" y="28"/>
                  </a:cxn>
                  <a:cxn ang="0">
                    <a:pos x="33" y="30"/>
                  </a:cxn>
                  <a:cxn ang="0">
                    <a:pos x="34" y="32"/>
                  </a:cxn>
                  <a:cxn ang="0">
                    <a:pos x="32" y="34"/>
                  </a:cxn>
                </a:cxnLst>
                <a:rect l="0" t="0" r="r" b="b"/>
                <a:pathLst>
                  <a:path w="36" h="36">
                    <a:moveTo>
                      <a:pt x="32" y="34"/>
                    </a:moveTo>
                    <a:cubicBezTo>
                      <a:pt x="31" y="33"/>
                      <a:pt x="31" y="34"/>
                      <a:pt x="31" y="34"/>
                    </a:cubicBezTo>
                    <a:cubicBezTo>
                      <a:pt x="31" y="34"/>
                      <a:pt x="30" y="36"/>
                      <a:pt x="28" y="35"/>
                    </a:cubicBezTo>
                    <a:cubicBezTo>
                      <a:pt x="27" y="34"/>
                      <a:pt x="29" y="35"/>
                      <a:pt x="27" y="30"/>
                    </a:cubicBezTo>
                    <a:cubicBezTo>
                      <a:pt x="26" y="27"/>
                      <a:pt x="26" y="27"/>
                      <a:pt x="23" y="28"/>
                    </a:cubicBezTo>
                    <a:cubicBezTo>
                      <a:pt x="21" y="26"/>
                      <a:pt x="23" y="26"/>
                      <a:pt x="22" y="25"/>
                    </a:cubicBezTo>
                    <a:cubicBezTo>
                      <a:pt x="21" y="24"/>
                      <a:pt x="23" y="24"/>
                      <a:pt x="21" y="23"/>
                    </a:cubicBezTo>
                    <a:cubicBezTo>
                      <a:pt x="19" y="22"/>
                      <a:pt x="22" y="20"/>
                      <a:pt x="19" y="20"/>
                    </a:cubicBezTo>
                    <a:cubicBezTo>
                      <a:pt x="18" y="19"/>
                      <a:pt x="19" y="19"/>
                      <a:pt x="17" y="18"/>
                    </a:cubicBezTo>
                    <a:cubicBezTo>
                      <a:pt x="15" y="18"/>
                      <a:pt x="14" y="19"/>
                      <a:pt x="13" y="19"/>
                    </a:cubicBezTo>
                    <a:cubicBezTo>
                      <a:pt x="11" y="19"/>
                      <a:pt x="12" y="22"/>
                      <a:pt x="11" y="22"/>
                    </a:cubicBezTo>
                    <a:cubicBezTo>
                      <a:pt x="10" y="23"/>
                      <a:pt x="10" y="24"/>
                      <a:pt x="9" y="25"/>
                    </a:cubicBezTo>
                    <a:cubicBezTo>
                      <a:pt x="8" y="24"/>
                      <a:pt x="9" y="24"/>
                      <a:pt x="10" y="23"/>
                    </a:cubicBezTo>
                    <a:cubicBezTo>
                      <a:pt x="8" y="23"/>
                      <a:pt x="5" y="19"/>
                      <a:pt x="7" y="19"/>
                    </a:cubicBezTo>
                    <a:cubicBezTo>
                      <a:pt x="5" y="19"/>
                      <a:pt x="4" y="17"/>
                      <a:pt x="4" y="16"/>
                    </a:cubicBezTo>
                    <a:cubicBezTo>
                      <a:pt x="5" y="15"/>
                      <a:pt x="3" y="14"/>
                      <a:pt x="3" y="13"/>
                    </a:cubicBezTo>
                    <a:cubicBezTo>
                      <a:pt x="2" y="14"/>
                      <a:pt x="0" y="11"/>
                      <a:pt x="1" y="10"/>
                    </a:cubicBezTo>
                    <a:cubicBezTo>
                      <a:pt x="1" y="9"/>
                      <a:pt x="1" y="9"/>
                      <a:pt x="2" y="8"/>
                    </a:cubicBezTo>
                    <a:cubicBezTo>
                      <a:pt x="3" y="8"/>
                      <a:pt x="3" y="7"/>
                      <a:pt x="5" y="7"/>
                    </a:cubicBezTo>
                    <a:cubicBezTo>
                      <a:pt x="6" y="8"/>
                      <a:pt x="7" y="5"/>
                      <a:pt x="6" y="4"/>
                    </a:cubicBezTo>
                    <a:cubicBezTo>
                      <a:pt x="5" y="3"/>
                      <a:pt x="8" y="3"/>
                      <a:pt x="7" y="1"/>
                    </a:cubicBezTo>
                    <a:cubicBezTo>
                      <a:pt x="9" y="0"/>
                      <a:pt x="9" y="2"/>
                      <a:pt x="11" y="2"/>
                    </a:cubicBezTo>
                    <a:cubicBezTo>
                      <a:pt x="13" y="1"/>
                      <a:pt x="13" y="2"/>
                      <a:pt x="17" y="2"/>
                    </a:cubicBezTo>
                    <a:cubicBezTo>
                      <a:pt x="17" y="3"/>
                      <a:pt x="18" y="3"/>
                      <a:pt x="19" y="2"/>
                    </a:cubicBezTo>
                    <a:cubicBezTo>
                      <a:pt x="20" y="5"/>
                      <a:pt x="20" y="3"/>
                      <a:pt x="21" y="3"/>
                    </a:cubicBezTo>
                    <a:cubicBezTo>
                      <a:pt x="22" y="3"/>
                      <a:pt x="22" y="5"/>
                      <a:pt x="24" y="3"/>
                    </a:cubicBezTo>
                    <a:cubicBezTo>
                      <a:pt x="25" y="2"/>
                      <a:pt x="24" y="5"/>
                      <a:pt x="26" y="3"/>
                    </a:cubicBezTo>
                    <a:cubicBezTo>
                      <a:pt x="27" y="2"/>
                      <a:pt x="26" y="1"/>
                      <a:pt x="28" y="2"/>
                    </a:cubicBezTo>
                    <a:cubicBezTo>
                      <a:pt x="30" y="3"/>
                      <a:pt x="29" y="3"/>
                      <a:pt x="30" y="5"/>
                    </a:cubicBezTo>
                    <a:cubicBezTo>
                      <a:pt x="31" y="6"/>
                      <a:pt x="29" y="6"/>
                      <a:pt x="31" y="7"/>
                    </a:cubicBezTo>
                    <a:cubicBezTo>
                      <a:pt x="33" y="8"/>
                      <a:pt x="32" y="8"/>
                      <a:pt x="30" y="11"/>
                    </a:cubicBezTo>
                    <a:cubicBezTo>
                      <a:pt x="33" y="10"/>
                      <a:pt x="33" y="10"/>
                      <a:pt x="33" y="13"/>
                    </a:cubicBezTo>
                    <a:cubicBezTo>
                      <a:pt x="33" y="16"/>
                      <a:pt x="35" y="15"/>
                      <a:pt x="35" y="16"/>
                    </a:cubicBezTo>
                    <a:cubicBezTo>
                      <a:pt x="35" y="16"/>
                      <a:pt x="34" y="15"/>
                      <a:pt x="34" y="18"/>
                    </a:cubicBezTo>
                    <a:cubicBezTo>
                      <a:pt x="33" y="21"/>
                      <a:pt x="34" y="19"/>
                      <a:pt x="34" y="21"/>
                    </a:cubicBezTo>
                    <a:cubicBezTo>
                      <a:pt x="35" y="22"/>
                      <a:pt x="35" y="20"/>
                      <a:pt x="36" y="21"/>
                    </a:cubicBezTo>
                    <a:cubicBezTo>
                      <a:pt x="36" y="22"/>
                      <a:pt x="35" y="23"/>
                      <a:pt x="36" y="24"/>
                    </a:cubicBezTo>
                    <a:cubicBezTo>
                      <a:pt x="36" y="26"/>
                      <a:pt x="35" y="26"/>
                      <a:pt x="36" y="28"/>
                    </a:cubicBezTo>
                    <a:cubicBezTo>
                      <a:pt x="36" y="29"/>
                      <a:pt x="32" y="27"/>
                      <a:pt x="33" y="30"/>
                    </a:cubicBezTo>
                    <a:cubicBezTo>
                      <a:pt x="33" y="31"/>
                      <a:pt x="35" y="30"/>
                      <a:pt x="34" y="32"/>
                    </a:cubicBezTo>
                    <a:cubicBezTo>
                      <a:pt x="32" y="33"/>
                      <a:pt x="34" y="33"/>
                      <a:pt x="32"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9" name="Togo">
                <a:extLst>
                  <a:ext uri="{FF2B5EF4-FFF2-40B4-BE49-F238E27FC236}">
                    <a16:creationId xmlns:a16="http://schemas.microsoft.com/office/drawing/2014/main" id="{CAE252E1-5B4A-4F4F-9CBB-204889D92E5D}"/>
                  </a:ext>
                </a:extLst>
              </p:cNvPr>
              <p:cNvSpPr>
                <a:spLocks/>
              </p:cNvSpPr>
              <p:nvPr/>
            </p:nvSpPr>
            <p:spPr bwMode="auto">
              <a:xfrm>
                <a:off x="2705" y="1989"/>
                <a:ext cx="28" cy="82"/>
              </a:xfrm>
              <a:custGeom>
                <a:avLst/>
                <a:gdLst/>
                <a:ahLst/>
                <a:cxnLst>
                  <a:cxn ang="0">
                    <a:pos x="5" y="0"/>
                  </a:cxn>
                  <a:cxn ang="0">
                    <a:pos x="1" y="0"/>
                  </a:cxn>
                  <a:cxn ang="0">
                    <a:pos x="1" y="5"/>
                  </a:cxn>
                  <a:cxn ang="0">
                    <a:pos x="2" y="6"/>
                  </a:cxn>
                  <a:cxn ang="0">
                    <a:pos x="3" y="9"/>
                  </a:cxn>
                  <a:cxn ang="0">
                    <a:pos x="3" y="12"/>
                  </a:cxn>
                  <a:cxn ang="0">
                    <a:pos x="4" y="15"/>
                  </a:cxn>
                  <a:cxn ang="0">
                    <a:pos x="5" y="17"/>
                  </a:cxn>
                  <a:cxn ang="0">
                    <a:pos x="5" y="20"/>
                  </a:cxn>
                  <a:cxn ang="0">
                    <a:pos x="5" y="22"/>
                  </a:cxn>
                  <a:cxn ang="0">
                    <a:pos x="4" y="28"/>
                  </a:cxn>
                  <a:cxn ang="0">
                    <a:pos x="6" y="32"/>
                  </a:cxn>
                  <a:cxn ang="0">
                    <a:pos x="8" y="35"/>
                  </a:cxn>
                  <a:cxn ang="0">
                    <a:pos x="12" y="34"/>
                  </a:cxn>
                  <a:cxn ang="0">
                    <a:pos x="9" y="29"/>
                  </a:cxn>
                  <a:cxn ang="0">
                    <a:pos x="10" y="27"/>
                  </a:cxn>
                  <a:cxn ang="0">
                    <a:pos x="10" y="16"/>
                  </a:cxn>
                  <a:cxn ang="0">
                    <a:pos x="9" y="14"/>
                  </a:cxn>
                  <a:cxn ang="0">
                    <a:pos x="7" y="7"/>
                  </a:cxn>
                  <a:cxn ang="0">
                    <a:pos x="5" y="0"/>
                  </a:cxn>
                </a:cxnLst>
                <a:rect l="0" t="0" r="r" b="b"/>
                <a:pathLst>
                  <a:path w="12" h="35">
                    <a:moveTo>
                      <a:pt x="5" y="0"/>
                    </a:moveTo>
                    <a:cubicBezTo>
                      <a:pt x="3" y="1"/>
                      <a:pt x="5" y="0"/>
                      <a:pt x="1" y="0"/>
                    </a:cubicBezTo>
                    <a:cubicBezTo>
                      <a:pt x="0" y="4"/>
                      <a:pt x="1" y="3"/>
                      <a:pt x="1" y="5"/>
                    </a:cubicBezTo>
                    <a:cubicBezTo>
                      <a:pt x="0" y="6"/>
                      <a:pt x="3" y="4"/>
                      <a:pt x="2" y="6"/>
                    </a:cubicBezTo>
                    <a:cubicBezTo>
                      <a:pt x="1" y="8"/>
                      <a:pt x="3" y="7"/>
                      <a:pt x="3" y="9"/>
                    </a:cubicBezTo>
                    <a:cubicBezTo>
                      <a:pt x="3" y="12"/>
                      <a:pt x="3" y="12"/>
                      <a:pt x="3" y="12"/>
                    </a:cubicBezTo>
                    <a:cubicBezTo>
                      <a:pt x="3" y="12"/>
                      <a:pt x="4" y="15"/>
                      <a:pt x="4" y="15"/>
                    </a:cubicBezTo>
                    <a:cubicBezTo>
                      <a:pt x="5" y="15"/>
                      <a:pt x="5" y="16"/>
                      <a:pt x="5" y="17"/>
                    </a:cubicBezTo>
                    <a:cubicBezTo>
                      <a:pt x="5" y="19"/>
                      <a:pt x="5" y="19"/>
                      <a:pt x="5" y="20"/>
                    </a:cubicBezTo>
                    <a:cubicBezTo>
                      <a:pt x="4" y="20"/>
                      <a:pt x="5" y="22"/>
                      <a:pt x="5" y="22"/>
                    </a:cubicBezTo>
                    <a:cubicBezTo>
                      <a:pt x="4" y="23"/>
                      <a:pt x="5" y="25"/>
                      <a:pt x="4" y="28"/>
                    </a:cubicBezTo>
                    <a:cubicBezTo>
                      <a:pt x="3" y="30"/>
                      <a:pt x="5" y="30"/>
                      <a:pt x="6" y="32"/>
                    </a:cubicBezTo>
                    <a:cubicBezTo>
                      <a:pt x="6" y="34"/>
                      <a:pt x="7" y="32"/>
                      <a:pt x="8" y="35"/>
                    </a:cubicBezTo>
                    <a:cubicBezTo>
                      <a:pt x="9" y="35"/>
                      <a:pt x="11" y="35"/>
                      <a:pt x="12" y="34"/>
                    </a:cubicBezTo>
                    <a:cubicBezTo>
                      <a:pt x="11" y="30"/>
                      <a:pt x="9" y="32"/>
                      <a:pt x="9" y="29"/>
                    </a:cubicBezTo>
                    <a:cubicBezTo>
                      <a:pt x="9" y="27"/>
                      <a:pt x="10" y="28"/>
                      <a:pt x="10" y="27"/>
                    </a:cubicBezTo>
                    <a:cubicBezTo>
                      <a:pt x="10" y="25"/>
                      <a:pt x="10" y="17"/>
                      <a:pt x="10" y="16"/>
                    </a:cubicBezTo>
                    <a:cubicBezTo>
                      <a:pt x="10" y="15"/>
                      <a:pt x="10" y="14"/>
                      <a:pt x="9" y="14"/>
                    </a:cubicBezTo>
                    <a:cubicBezTo>
                      <a:pt x="7" y="12"/>
                      <a:pt x="9" y="9"/>
                      <a:pt x="7" y="7"/>
                    </a:cubicBezTo>
                    <a:cubicBezTo>
                      <a:pt x="4" y="5"/>
                      <a:pt x="4" y="6"/>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0" name="Ghana">
                <a:extLst>
                  <a:ext uri="{FF2B5EF4-FFF2-40B4-BE49-F238E27FC236}">
                    <a16:creationId xmlns:a16="http://schemas.microsoft.com/office/drawing/2014/main" id="{71C8796A-E373-45A8-9CFF-437F123131EE}"/>
                  </a:ext>
                </a:extLst>
              </p:cNvPr>
              <p:cNvSpPr>
                <a:spLocks/>
              </p:cNvSpPr>
              <p:nvPr/>
            </p:nvSpPr>
            <p:spPr bwMode="auto">
              <a:xfrm>
                <a:off x="2672" y="1986"/>
                <a:ext cx="52" cy="100"/>
              </a:xfrm>
              <a:custGeom>
                <a:avLst/>
                <a:gdLst/>
                <a:ahLst/>
                <a:cxnLst>
                  <a:cxn ang="0">
                    <a:pos x="3" y="11"/>
                  </a:cxn>
                  <a:cxn ang="0">
                    <a:pos x="2" y="8"/>
                  </a:cxn>
                  <a:cxn ang="0">
                    <a:pos x="2" y="5"/>
                  </a:cxn>
                  <a:cxn ang="0">
                    <a:pos x="3" y="2"/>
                  </a:cxn>
                  <a:cxn ang="0">
                    <a:pos x="12" y="1"/>
                  </a:cxn>
                  <a:cxn ang="0">
                    <a:pos x="15" y="1"/>
                  </a:cxn>
                  <a:cxn ang="0">
                    <a:pos x="15" y="6"/>
                  </a:cxn>
                  <a:cxn ang="0">
                    <a:pos x="16" y="7"/>
                  </a:cxn>
                  <a:cxn ang="0">
                    <a:pos x="17" y="10"/>
                  </a:cxn>
                  <a:cxn ang="0">
                    <a:pos x="17" y="13"/>
                  </a:cxn>
                  <a:cxn ang="0">
                    <a:pos x="18" y="16"/>
                  </a:cxn>
                  <a:cxn ang="0">
                    <a:pos x="19" y="18"/>
                  </a:cxn>
                  <a:cxn ang="0">
                    <a:pos x="19" y="21"/>
                  </a:cxn>
                  <a:cxn ang="0">
                    <a:pos x="19" y="23"/>
                  </a:cxn>
                  <a:cxn ang="0">
                    <a:pos x="18" y="29"/>
                  </a:cxn>
                  <a:cxn ang="0">
                    <a:pos x="20" y="33"/>
                  </a:cxn>
                  <a:cxn ang="0">
                    <a:pos x="22" y="36"/>
                  </a:cxn>
                  <a:cxn ang="0">
                    <a:pos x="18" y="37"/>
                  </a:cxn>
                  <a:cxn ang="0">
                    <a:pos x="17" y="39"/>
                  </a:cxn>
                  <a:cxn ang="0">
                    <a:pos x="12" y="41"/>
                  </a:cxn>
                  <a:cxn ang="0">
                    <a:pos x="9" y="42"/>
                  </a:cxn>
                  <a:cxn ang="0">
                    <a:pos x="5" y="41"/>
                  </a:cxn>
                  <a:cxn ang="0">
                    <a:pos x="2" y="40"/>
                  </a:cxn>
                  <a:cxn ang="0">
                    <a:pos x="3" y="38"/>
                  </a:cxn>
                  <a:cxn ang="0">
                    <a:pos x="2" y="35"/>
                  </a:cxn>
                  <a:cxn ang="0">
                    <a:pos x="1" y="29"/>
                  </a:cxn>
                  <a:cxn ang="0">
                    <a:pos x="3" y="23"/>
                  </a:cxn>
                  <a:cxn ang="0">
                    <a:pos x="3" y="14"/>
                  </a:cxn>
                  <a:cxn ang="0">
                    <a:pos x="3" y="11"/>
                  </a:cxn>
                </a:cxnLst>
                <a:rect l="0" t="0" r="r" b="b"/>
                <a:pathLst>
                  <a:path w="22" h="42">
                    <a:moveTo>
                      <a:pt x="3" y="11"/>
                    </a:moveTo>
                    <a:cubicBezTo>
                      <a:pt x="4" y="10"/>
                      <a:pt x="3" y="10"/>
                      <a:pt x="2" y="8"/>
                    </a:cubicBezTo>
                    <a:cubicBezTo>
                      <a:pt x="2" y="6"/>
                      <a:pt x="3" y="6"/>
                      <a:pt x="2" y="5"/>
                    </a:cubicBezTo>
                    <a:cubicBezTo>
                      <a:pt x="1" y="4"/>
                      <a:pt x="2" y="2"/>
                      <a:pt x="3" y="2"/>
                    </a:cubicBezTo>
                    <a:cubicBezTo>
                      <a:pt x="8" y="1"/>
                      <a:pt x="11" y="2"/>
                      <a:pt x="12" y="1"/>
                    </a:cubicBezTo>
                    <a:cubicBezTo>
                      <a:pt x="13" y="0"/>
                      <a:pt x="13" y="1"/>
                      <a:pt x="15" y="1"/>
                    </a:cubicBezTo>
                    <a:cubicBezTo>
                      <a:pt x="14" y="5"/>
                      <a:pt x="15" y="4"/>
                      <a:pt x="15" y="6"/>
                    </a:cubicBezTo>
                    <a:cubicBezTo>
                      <a:pt x="14" y="7"/>
                      <a:pt x="17" y="5"/>
                      <a:pt x="16" y="7"/>
                    </a:cubicBezTo>
                    <a:cubicBezTo>
                      <a:pt x="15" y="9"/>
                      <a:pt x="17" y="8"/>
                      <a:pt x="17" y="10"/>
                    </a:cubicBezTo>
                    <a:cubicBezTo>
                      <a:pt x="17" y="13"/>
                      <a:pt x="17" y="13"/>
                      <a:pt x="17" y="13"/>
                    </a:cubicBezTo>
                    <a:cubicBezTo>
                      <a:pt x="17" y="13"/>
                      <a:pt x="18" y="16"/>
                      <a:pt x="18" y="16"/>
                    </a:cubicBezTo>
                    <a:cubicBezTo>
                      <a:pt x="19" y="16"/>
                      <a:pt x="19" y="17"/>
                      <a:pt x="19" y="18"/>
                    </a:cubicBezTo>
                    <a:cubicBezTo>
                      <a:pt x="19" y="20"/>
                      <a:pt x="19" y="20"/>
                      <a:pt x="19" y="21"/>
                    </a:cubicBezTo>
                    <a:cubicBezTo>
                      <a:pt x="18" y="21"/>
                      <a:pt x="19" y="23"/>
                      <a:pt x="19" y="23"/>
                    </a:cubicBezTo>
                    <a:cubicBezTo>
                      <a:pt x="18" y="24"/>
                      <a:pt x="19" y="26"/>
                      <a:pt x="18" y="29"/>
                    </a:cubicBezTo>
                    <a:cubicBezTo>
                      <a:pt x="17" y="31"/>
                      <a:pt x="19" y="31"/>
                      <a:pt x="20" y="33"/>
                    </a:cubicBezTo>
                    <a:cubicBezTo>
                      <a:pt x="20" y="35"/>
                      <a:pt x="21" y="33"/>
                      <a:pt x="22" y="36"/>
                    </a:cubicBezTo>
                    <a:cubicBezTo>
                      <a:pt x="19" y="40"/>
                      <a:pt x="20" y="37"/>
                      <a:pt x="18" y="37"/>
                    </a:cubicBezTo>
                    <a:cubicBezTo>
                      <a:pt x="19" y="38"/>
                      <a:pt x="19" y="38"/>
                      <a:pt x="17" y="39"/>
                    </a:cubicBezTo>
                    <a:cubicBezTo>
                      <a:pt x="16" y="40"/>
                      <a:pt x="15" y="41"/>
                      <a:pt x="12" y="41"/>
                    </a:cubicBezTo>
                    <a:cubicBezTo>
                      <a:pt x="9" y="41"/>
                      <a:pt x="10" y="42"/>
                      <a:pt x="9" y="42"/>
                    </a:cubicBezTo>
                    <a:cubicBezTo>
                      <a:pt x="7" y="42"/>
                      <a:pt x="9" y="41"/>
                      <a:pt x="5" y="41"/>
                    </a:cubicBezTo>
                    <a:cubicBezTo>
                      <a:pt x="4" y="41"/>
                      <a:pt x="2" y="40"/>
                      <a:pt x="2" y="40"/>
                    </a:cubicBezTo>
                    <a:cubicBezTo>
                      <a:pt x="2" y="40"/>
                      <a:pt x="3" y="39"/>
                      <a:pt x="3" y="38"/>
                    </a:cubicBezTo>
                    <a:cubicBezTo>
                      <a:pt x="3" y="36"/>
                      <a:pt x="2" y="38"/>
                      <a:pt x="2" y="35"/>
                    </a:cubicBezTo>
                    <a:cubicBezTo>
                      <a:pt x="2" y="33"/>
                      <a:pt x="0" y="32"/>
                      <a:pt x="1" y="29"/>
                    </a:cubicBezTo>
                    <a:cubicBezTo>
                      <a:pt x="3" y="26"/>
                      <a:pt x="1" y="26"/>
                      <a:pt x="3" y="23"/>
                    </a:cubicBezTo>
                    <a:cubicBezTo>
                      <a:pt x="5" y="19"/>
                      <a:pt x="4" y="16"/>
                      <a:pt x="3" y="14"/>
                    </a:cubicBezTo>
                    <a:cubicBezTo>
                      <a:pt x="3" y="12"/>
                      <a:pt x="4" y="12"/>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1" name="Jayapura">
                <a:extLst>
                  <a:ext uri="{FF2B5EF4-FFF2-40B4-BE49-F238E27FC236}">
                    <a16:creationId xmlns:a16="http://schemas.microsoft.com/office/drawing/2014/main" id="{21E9F1B1-4A83-4796-A334-B44F2CE634D6}"/>
                  </a:ext>
                </a:extLst>
              </p:cNvPr>
              <p:cNvSpPr>
                <a:spLocks/>
              </p:cNvSpPr>
              <p:nvPr/>
            </p:nvSpPr>
            <p:spPr bwMode="auto">
              <a:xfrm>
                <a:off x="4174" y="2161"/>
                <a:ext cx="118" cy="137"/>
              </a:xfrm>
              <a:custGeom>
                <a:avLst/>
                <a:gdLst/>
                <a:ahLst/>
                <a:cxnLst>
                  <a:cxn ang="0">
                    <a:pos x="48" y="14"/>
                  </a:cxn>
                  <a:cxn ang="0">
                    <a:pos x="39" y="10"/>
                  </a:cxn>
                  <a:cxn ang="0">
                    <a:pos x="28" y="11"/>
                  </a:cxn>
                  <a:cxn ang="0">
                    <a:pos x="26" y="12"/>
                  </a:cxn>
                  <a:cxn ang="0">
                    <a:pos x="23" y="17"/>
                  </a:cxn>
                  <a:cxn ang="0">
                    <a:pos x="18" y="17"/>
                  </a:cxn>
                  <a:cxn ang="0">
                    <a:pos x="17" y="9"/>
                  </a:cxn>
                  <a:cxn ang="0">
                    <a:pos x="13" y="4"/>
                  </a:cxn>
                  <a:cxn ang="0">
                    <a:pos x="5" y="2"/>
                  </a:cxn>
                  <a:cxn ang="0">
                    <a:pos x="1" y="6"/>
                  </a:cxn>
                  <a:cxn ang="0">
                    <a:pos x="3" y="8"/>
                  </a:cxn>
                  <a:cxn ang="0">
                    <a:pos x="7" y="9"/>
                  </a:cxn>
                  <a:cxn ang="0">
                    <a:pos x="7" y="12"/>
                  </a:cxn>
                  <a:cxn ang="0">
                    <a:pos x="12" y="12"/>
                  </a:cxn>
                  <a:cxn ang="0">
                    <a:pos x="14" y="13"/>
                  </a:cxn>
                  <a:cxn ang="0">
                    <a:pos x="11" y="13"/>
                  </a:cxn>
                  <a:cxn ang="0">
                    <a:pos x="4" y="16"/>
                  </a:cxn>
                  <a:cxn ang="0">
                    <a:pos x="9" y="19"/>
                  </a:cxn>
                  <a:cxn ang="0">
                    <a:pos x="10" y="21"/>
                  </a:cxn>
                  <a:cxn ang="0">
                    <a:pos x="11" y="25"/>
                  </a:cxn>
                  <a:cxn ang="0">
                    <a:pos x="13" y="21"/>
                  </a:cxn>
                  <a:cxn ang="0">
                    <a:pos x="14" y="21"/>
                  </a:cxn>
                  <a:cxn ang="0">
                    <a:pos x="17" y="22"/>
                  </a:cxn>
                  <a:cxn ang="0">
                    <a:pos x="20" y="26"/>
                  </a:cxn>
                  <a:cxn ang="0">
                    <a:pos x="23" y="28"/>
                  </a:cxn>
                  <a:cxn ang="0">
                    <a:pos x="31" y="31"/>
                  </a:cxn>
                  <a:cxn ang="0">
                    <a:pos x="34" y="33"/>
                  </a:cxn>
                  <a:cxn ang="0">
                    <a:pos x="34" y="37"/>
                  </a:cxn>
                  <a:cxn ang="0">
                    <a:pos x="38" y="42"/>
                  </a:cxn>
                  <a:cxn ang="0">
                    <a:pos x="37" y="45"/>
                  </a:cxn>
                  <a:cxn ang="0">
                    <a:pos x="35" y="50"/>
                  </a:cxn>
                  <a:cxn ang="0">
                    <a:pos x="40" y="52"/>
                  </a:cxn>
                  <a:cxn ang="0">
                    <a:pos x="43" y="53"/>
                  </a:cxn>
                  <a:cxn ang="0">
                    <a:pos x="50" y="15"/>
                  </a:cxn>
                </a:cxnLst>
                <a:rect l="0" t="0" r="r" b="b"/>
                <a:pathLst>
                  <a:path w="50" h="58">
                    <a:moveTo>
                      <a:pt x="50" y="15"/>
                    </a:moveTo>
                    <a:cubicBezTo>
                      <a:pt x="48" y="15"/>
                      <a:pt x="50" y="15"/>
                      <a:pt x="48" y="14"/>
                    </a:cubicBezTo>
                    <a:cubicBezTo>
                      <a:pt x="46" y="13"/>
                      <a:pt x="47" y="14"/>
                      <a:pt x="44" y="13"/>
                    </a:cubicBezTo>
                    <a:cubicBezTo>
                      <a:pt x="42" y="11"/>
                      <a:pt x="42" y="12"/>
                      <a:pt x="39" y="10"/>
                    </a:cubicBezTo>
                    <a:cubicBezTo>
                      <a:pt x="34" y="8"/>
                      <a:pt x="33" y="6"/>
                      <a:pt x="31" y="8"/>
                    </a:cubicBezTo>
                    <a:cubicBezTo>
                      <a:pt x="29" y="9"/>
                      <a:pt x="27" y="10"/>
                      <a:pt x="28" y="11"/>
                    </a:cubicBezTo>
                    <a:cubicBezTo>
                      <a:pt x="29" y="12"/>
                      <a:pt x="28" y="10"/>
                      <a:pt x="27" y="12"/>
                    </a:cubicBezTo>
                    <a:cubicBezTo>
                      <a:pt x="27" y="11"/>
                      <a:pt x="27" y="11"/>
                      <a:pt x="26" y="12"/>
                    </a:cubicBezTo>
                    <a:cubicBezTo>
                      <a:pt x="24" y="14"/>
                      <a:pt x="26" y="14"/>
                      <a:pt x="24" y="15"/>
                    </a:cubicBezTo>
                    <a:cubicBezTo>
                      <a:pt x="23" y="15"/>
                      <a:pt x="24" y="16"/>
                      <a:pt x="23" y="17"/>
                    </a:cubicBezTo>
                    <a:cubicBezTo>
                      <a:pt x="21" y="18"/>
                      <a:pt x="23" y="20"/>
                      <a:pt x="21" y="20"/>
                    </a:cubicBezTo>
                    <a:cubicBezTo>
                      <a:pt x="18" y="19"/>
                      <a:pt x="19" y="16"/>
                      <a:pt x="18" y="17"/>
                    </a:cubicBezTo>
                    <a:cubicBezTo>
                      <a:pt x="17" y="18"/>
                      <a:pt x="19" y="13"/>
                      <a:pt x="17" y="16"/>
                    </a:cubicBezTo>
                    <a:cubicBezTo>
                      <a:pt x="16" y="12"/>
                      <a:pt x="15" y="11"/>
                      <a:pt x="17" y="9"/>
                    </a:cubicBezTo>
                    <a:cubicBezTo>
                      <a:pt x="18" y="6"/>
                      <a:pt x="15" y="5"/>
                      <a:pt x="16" y="4"/>
                    </a:cubicBezTo>
                    <a:cubicBezTo>
                      <a:pt x="14" y="3"/>
                      <a:pt x="15" y="5"/>
                      <a:pt x="13" y="4"/>
                    </a:cubicBezTo>
                    <a:cubicBezTo>
                      <a:pt x="11" y="3"/>
                      <a:pt x="13" y="3"/>
                      <a:pt x="10" y="1"/>
                    </a:cubicBezTo>
                    <a:cubicBezTo>
                      <a:pt x="6" y="0"/>
                      <a:pt x="6" y="2"/>
                      <a:pt x="5" y="2"/>
                    </a:cubicBezTo>
                    <a:cubicBezTo>
                      <a:pt x="4" y="3"/>
                      <a:pt x="4" y="4"/>
                      <a:pt x="3" y="4"/>
                    </a:cubicBezTo>
                    <a:cubicBezTo>
                      <a:pt x="2" y="4"/>
                      <a:pt x="2" y="6"/>
                      <a:pt x="1" y="6"/>
                    </a:cubicBezTo>
                    <a:cubicBezTo>
                      <a:pt x="0" y="6"/>
                      <a:pt x="1" y="6"/>
                      <a:pt x="0" y="7"/>
                    </a:cubicBezTo>
                    <a:cubicBezTo>
                      <a:pt x="1" y="7"/>
                      <a:pt x="2" y="9"/>
                      <a:pt x="3" y="8"/>
                    </a:cubicBezTo>
                    <a:cubicBezTo>
                      <a:pt x="4" y="7"/>
                      <a:pt x="3" y="9"/>
                      <a:pt x="4" y="8"/>
                    </a:cubicBezTo>
                    <a:cubicBezTo>
                      <a:pt x="6" y="8"/>
                      <a:pt x="5" y="10"/>
                      <a:pt x="7" y="9"/>
                    </a:cubicBezTo>
                    <a:cubicBezTo>
                      <a:pt x="7" y="10"/>
                      <a:pt x="5" y="9"/>
                      <a:pt x="6" y="10"/>
                    </a:cubicBezTo>
                    <a:cubicBezTo>
                      <a:pt x="7" y="12"/>
                      <a:pt x="4" y="10"/>
                      <a:pt x="7" y="12"/>
                    </a:cubicBezTo>
                    <a:cubicBezTo>
                      <a:pt x="8" y="13"/>
                      <a:pt x="8" y="11"/>
                      <a:pt x="9" y="12"/>
                    </a:cubicBezTo>
                    <a:cubicBezTo>
                      <a:pt x="10" y="13"/>
                      <a:pt x="10" y="11"/>
                      <a:pt x="12" y="12"/>
                    </a:cubicBezTo>
                    <a:cubicBezTo>
                      <a:pt x="13" y="13"/>
                      <a:pt x="15" y="10"/>
                      <a:pt x="14" y="12"/>
                    </a:cubicBezTo>
                    <a:cubicBezTo>
                      <a:pt x="14" y="13"/>
                      <a:pt x="15" y="13"/>
                      <a:pt x="14" y="13"/>
                    </a:cubicBezTo>
                    <a:cubicBezTo>
                      <a:pt x="12" y="13"/>
                      <a:pt x="11" y="15"/>
                      <a:pt x="12" y="14"/>
                    </a:cubicBezTo>
                    <a:cubicBezTo>
                      <a:pt x="12" y="13"/>
                      <a:pt x="12" y="13"/>
                      <a:pt x="11" y="13"/>
                    </a:cubicBezTo>
                    <a:cubicBezTo>
                      <a:pt x="9" y="14"/>
                      <a:pt x="10" y="15"/>
                      <a:pt x="9" y="14"/>
                    </a:cubicBezTo>
                    <a:cubicBezTo>
                      <a:pt x="8" y="13"/>
                      <a:pt x="4" y="15"/>
                      <a:pt x="4" y="16"/>
                    </a:cubicBezTo>
                    <a:cubicBezTo>
                      <a:pt x="4" y="17"/>
                      <a:pt x="6" y="15"/>
                      <a:pt x="6" y="17"/>
                    </a:cubicBezTo>
                    <a:cubicBezTo>
                      <a:pt x="7" y="18"/>
                      <a:pt x="8" y="17"/>
                      <a:pt x="9" y="19"/>
                    </a:cubicBezTo>
                    <a:cubicBezTo>
                      <a:pt x="9" y="20"/>
                      <a:pt x="10" y="19"/>
                      <a:pt x="10" y="20"/>
                    </a:cubicBezTo>
                    <a:cubicBezTo>
                      <a:pt x="9" y="21"/>
                      <a:pt x="11" y="21"/>
                      <a:pt x="10" y="21"/>
                    </a:cubicBezTo>
                    <a:cubicBezTo>
                      <a:pt x="9" y="22"/>
                      <a:pt x="8" y="22"/>
                      <a:pt x="9" y="23"/>
                    </a:cubicBezTo>
                    <a:cubicBezTo>
                      <a:pt x="10" y="24"/>
                      <a:pt x="9" y="26"/>
                      <a:pt x="11" y="25"/>
                    </a:cubicBezTo>
                    <a:cubicBezTo>
                      <a:pt x="13" y="25"/>
                      <a:pt x="12" y="23"/>
                      <a:pt x="13" y="23"/>
                    </a:cubicBezTo>
                    <a:cubicBezTo>
                      <a:pt x="15" y="22"/>
                      <a:pt x="12" y="21"/>
                      <a:pt x="13" y="21"/>
                    </a:cubicBezTo>
                    <a:cubicBezTo>
                      <a:pt x="14" y="21"/>
                      <a:pt x="13" y="20"/>
                      <a:pt x="14" y="19"/>
                    </a:cubicBezTo>
                    <a:cubicBezTo>
                      <a:pt x="15" y="20"/>
                      <a:pt x="14" y="20"/>
                      <a:pt x="14" y="21"/>
                    </a:cubicBezTo>
                    <a:cubicBezTo>
                      <a:pt x="15" y="22"/>
                      <a:pt x="13" y="22"/>
                      <a:pt x="15" y="23"/>
                    </a:cubicBezTo>
                    <a:cubicBezTo>
                      <a:pt x="16" y="23"/>
                      <a:pt x="15" y="22"/>
                      <a:pt x="17" y="22"/>
                    </a:cubicBezTo>
                    <a:cubicBezTo>
                      <a:pt x="17" y="22"/>
                      <a:pt x="14" y="23"/>
                      <a:pt x="17" y="24"/>
                    </a:cubicBezTo>
                    <a:cubicBezTo>
                      <a:pt x="19" y="24"/>
                      <a:pt x="18" y="26"/>
                      <a:pt x="20" y="26"/>
                    </a:cubicBezTo>
                    <a:cubicBezTo>
                      <a:pt x="21" y="26"/>
                      <a:pt x="19" y="28"/>
                      <a:pt x="21" y="27"/>
                    </a:cubicBezTo>
                    <a:cubicBezTo>
                      <a:pt x="22" y="27"/>
                      <a:pt x="21" y="29"/>
                      <a:pt x="23" y="28"/>
                    </a:cubicBezTo>
                    <a:cubicBezTo>
                      <a:pt x="24" y="28"/>
                      <a:pt x="25" y="28"/>
                      <a:pt x="26" y="29"/>
                    </a:cubicBezTo>
                    <a:cubicBezTo>
                      <a:pt x="29" y="31"/>
                      <a:pt x="30" y="29"/>
                      <a:pt x="31" y="31"/>
                    </a:cubicBezTo>
                    <a:cubicBezTo>
                      <a:pt x="31" y="32"/>
                      <a:pt x="32" y="32"/>
                      <a:pt x="33" y="32"/>
                    </a:cubicBezTo>
                    <a:cubicBezTo>
                      <a:pt x="32" y="33"/>
                      <a:pt x="31" y="34"/>
                      <a:pt x="34" y="33"/>
                    </a:cubicBezTo>
                    <a:cubicBezTo>
                      <a:pt x="32" y="34"/>
                      <a:pt x="32" y="35"/>
                      <a:pt x="35" y="34"/>
                    </a:cubicBezTo>
                    <a:cubicBezTo>
                      <a:pt x="32" y="35"/>
                      <a:pt x="32" y="35"/>
                      <a:pt x="34" y="37"/>
                    </a:cubicBezTo>
                    <a:cubicBezTo>
                      <a:pt x="36" y="39"/>
                      <a:pt x="31" y="37"/>
                      <a:pt x="34" y="40"/>
                    </a:cubicBezTo>
                    <a:cubicBezTo>
                      <a:pt x="36" y="40"/>
                      <a:pt x="37" y="41"/>
                      <a:pt x="38" y="42"/>
                    </a:cubicBezTo>
                    <a:cubicBezTo>
                      <a:pt x="34" y="40"/>
                      <a:pt x="35" y="42"/>
                      <a:pt x="34" y="42"/>
                    </a:cubicBezTo>
                    <a:cubicBezTo>
                      <a:pt x="33" y="42"/>
                      <a:pt x="33" y="44"/>
                      <a:pt x="37" y="45"/>
                    </a:cubicBezTo>
                    <a:cubicBezTo>
                      <a:pt x="33" y="45"/>
                      <a:pt x="34" y="46"/>
                      <a:pt x="36" y="47"/>
                    </a:cubicBezTo>
                    <a:cubicBezTo>
                      <a:pt x="36" y="48"/>
                      <a:pt x="34" y="49"/>
                      <a:pt x="35" y="50"/>
                    </a:cubicBezTo>
                    <a:cubicBezTo>
                      <a:pt x="36" y="51"/>
                      <a:pt x="35" y="53"/>
                      <a:pt x="37" y="52"/>
                    </a:cubicBezTo>
                    <a:cubicBezTo>
                      <a:pt x="39" y="51"/>
                      <a:pt x="38" y="53"/>
                      <a:pt x="40" y="52"/>
                    </a:cubicBezTo>
                    <a:cubicBezTo>
                      <a:pt x="40" y="52"/>
                      <a:pt x="42" y="53"/>
                      <a:pt x="42" y="50"/>
                    </a:cubicBezTo>
                    <a:cubicBezTo>
                      <a:pt x="43" y="52"/>
                      <a:pt x="41" y="52"/>
                      <a:pt x="43" y="53"/>
                    </a:cubicBezTo>
                    <a:cubicBezTo>
                      <a:pt x="45" y="53"/>
                      <a:pt x="45" y="58"/>
                      <a:pt x="47" y="58"/>
                    </a:cubicBezTo>
                    <a:cubicBezTo>
                      <a:pt x="48" y="49"/>
                      <a:pt x="49" y="35"/>
                      <a:pt x="5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2" name="Papua New Guinea">
                <a:extLst>
                  <a:ext uri="{FF2B5EF4-FFF2-40B4-BE49-F238E27FC236}">
                    <a16:creationId xmlns:a16="http://schemas.microsoft.com/office/drawing/2014/main" id="{0BA525D2-F7E6-4F69-B821-A83A3412AADA}"/>
                  </a:ext>
                </a:extLst>
              </p:cNvPr>
              <p:cNvSpPr>
                <a:spLocks/>
              </p:cNvSpPr>
              <p:nvPr/>
            </p:nvSpPr>
            <p:spPr bwMode="auto">
              <a:xfrm>
                <a:off x="4285" y="2197"/>
                <a:ext cx="109" cy="123"/>
              </a:xfrm>
              <a:custGeom>
                <a:avLst/>
                <a:gdLst/>
                <a:ahLst/>
                <a:cxnLst>
                  <a:cxn ang="0">
                    <a:pos x="0" y="43"/>
                  </a:cxn>
                  <a:cxn ang="0">
                    <a:pos x="3" y="43"/>
                  </a:cxn>
                  <a:cxn ang="0">
                    <a:pos x="6" y="43"/>
                  </a:cxn>
                  <a:cxn ang="0">
                    <a:pos x="10" y="42"/>
                  </a:cxn>
                  <a:cxn ang="0">
                    <a:pos x="9" y="39"/>
                  </a:cxn>
                  <a:cxn ang="0">
                    <a:pos x="5" y="38"/>
                  </a:cxn>
                  <a:cxn ang="0">
                    <a:pos x="3" y="36"/>
                  </a:cxn>
                  <a:cxn ang="0">
                    <a:pos x="6" y="38"/>
                  </a:cxn>
                  <a:cxn ang="0">
                    <a:pos x="9" y="39"/>
                  </a:cxn>
                  <a:cxn ang="0">
                    <a:pos x="10" y="38"/>
                  </a:cxn>
                  <a:cxn ang="0">
                    <a:pos x="10" y="37"/>
                  </a:cxn>
                  <a:cxn ang="0">
                    <a:pos x="12" y="36"/>
                  </a:cxn>
                  <a:cxn ang="0">
                    <a:pos x="9" y="34"/>
                  </a:cxn>
                  <a:cxn ang="0">
                    <a:pos x="13" y="35"/>
                  </a:cxn>
                  <a:cxn ang="0">
                    <a:pos x="12" y="33"/>
                  </a:cxn>
                  <a:cxn ang="0">
                    <a:pos x="13" y="33"/>
                  </a:cxn>
                  <a:cxn ang="0">
                    <a:pos x="15" y="32"/>
                  </a:cxn>
                  <a:cxn ang="0">
                    <a:pos x="16" y="33"/>
                  </a:cxn>
                  <a:cxn ang="0">
                    <a:pos x="18" y="34"/>
                  </a:cxn>
                  <a:cxn ang="0">
                    <a:pos x="21" y="36"/>
                  </a:cxn>
                  <a:cxn ang="0">
                    <a:pos x="24" y="40"/>
                  </a:cxn>
                  <a:cxn ang="0">
                    <a:pos x="25" y="42"/>
                  </a:cxn>
                  <a:cxn ang="0">
                    <a:pos x="26" y="42"/>
                  </a:cxn>
                  <a:cxn ang="0">
                    <a:pos x="27" y="45"/>
                  </a:cxn>
                  <a:cxn ang="0">
                    <a:pos x="29" y="46"/>
                  </a:cxn>
                  <a:cxn ang="0">
                    <a:pos x="31" y="49"/>
                  </a:cxn>
                  <a:cxn ang="0">
                    <a:pos x="37" y="50"/>
                  </a:cxn>
                  <a:cxn ang="0">
                    <a:pos x="42" y="51"/>
                  </a:cxn>
                  <a:cxn ang="0">
                    <a:pos x="44" y="52"/>
                  </a:cxn>
                  <a:cxn ang="0">
                    <a:pos x="43" y="51"/>
                  </a:cxn>
                  <a:cxn ang="0">
                    <a:pos x="45" y="50"/>
                  </a:cxn>
                  <a:cxn ang="0">
                    <a:pos x="43" y="49"/>
                  </a:cxn>
                  <a:cxn ang="0">
                    <a:pos x="41" y="47"/>
                  </a:cxn>
                  <a:cxn ang="0">
                    <a:pos x="40" y="46"/>
                  </a:cxn>
                  <a:cxn ang="0">
                    <a:pos x="39" y="43"/>
                  </a:cxn>
                  <a:cxn ang="0">
                    <a:pos x="37" y="42"/>
                  </a:cxn>
                  <a:cxn ang="0">
                    <a:pos x="36" y="40"/>
                  </a:cxn>
                  <a:cxn ang="0">
                    <a:pos x="35" y="39"/>
                  </a:cxn>
                  <a:cxn ang="0">
                    <a:pos x="34" y="36"/>
                  </a:cxn>
                  <a:cxn ang="0">
                    <a:pos x="33" y="34"/>
                  </a:cxn>
                  <a:cxn ang="0">
                    <a:pos x="32" y="32"/>
                  </a:cxn>
                  <a:cxn ang="0">
                    <a:pos x="31" y="29"/>
                  </a:cxn>
                  <a:cxn ang="0">
                    <a:pos x="30" y="26"/>
                  </a:cxn>
                  <a:cxn ang="0">
                    <a:pos x="32" y="25"/>
                  </a:cxn>
                  <a:cxn ang="0">
                    <a:pos x="34" y="24"/>
                  </a:cxn>
                  <a:cxn ang="0">
                    <a:pos x="27" y="19"/>
                  </a:cxn>
                  <a:cxn ang="0">
                    <a:pos x="25" y="18"/>
                  </a:cxn>
                  <a:cxn ang="0">
                    <a:pos x="24" y="17"/>
                  </a:cxn>
                  <a:cxn ang="0">
                    <a:pos x="23" y="16"/>
                  </a:cxn>
                  <a:cxn ang="0">
                    <a:pos x="23" y="13"/>
                  </a:cxn>
                  <a:cxn ang="0">
                    <a:pos x="21" y="12"/>
                  </a:cxn>
                  <a:cxn ang="0">
                    <a:pos x="20" y="10"/>
                  </a:cxn>
                  <a:cxn ang="0">
                    <a:pos x="16" y="8"/>
                  </a:cxn>
                  <a:cxn ang="0">
                    <a:pos x="10" y="4"/>
                  </a:cxn>
                  <a:cxn ang="0">
                    <a:pos x="3" y="0"/>
                  </a:cxn>
                  <a:cxn ang="0">
                    <a:pos x="0" y="43"/>
                  </a:cxn>
                </a:cxnLst>
                <a:rect l="0" t="0" r="r" b="b"/>
                <a:pathLst>
                  <a:path w="46" h="52">
                    <a:moveTo>
                      <a:pt x="0" y="43"/>
                    </a:moveTo>
                    <a:cubicBezTo>
                      <a:pt x="1" y="42"/>
                      <a:pt x="1" y="44"/>
                      <a:pt x="3" y="43"/>
                    </a:cubicBezTo>
                    <a:cubicBezTo>
                      <a:pt x="5" y="43"/>
                      <a:pt x="3" y="41"/>
                      <a:pt x="6" y="43"/>
                    </a:cubicBezTo>
                    <a:cubicBezTo>
                      <a:pt x="8" y="45"/>
                      <a:pt x="7" y="42"/>
                      <a:pt x="10" y="42"/>
                    </a:cubicBezTo>
                    <a:cubicBezTo>
                      <a:pt x="11" y="42"/>
                      <a:pt x="12" y="39"/>
                      <a:pt x="9" y="39"/>
                    </a:cubicBezTo>
                    <a:cubicBezTo>
                      <a:pt x="6" y="40"/>
                      <a:pt x="5" y="39"/>
                      <a:pt x="5" y="38"/>
                    </a:cubicBezTo>
                    <a:cubicBezTo>
                      <a:pt x="4" y="37"/>
                      <a:pt x="3" y="37"/>
                      <a:pt x="3" y="36"/>
                    </a:cubicBezTo>
                    <a:cubicBezTo>
                      <a:pt x="5" y="37"/>
                      <a:pt x="5" y="36"/>
                      <a:pt x="6" y="38"/>
                    </a:cubicBezTo>
                    <a:cubicBezTo>
                      <a:pt x="6" y="39"/>
                      <a:pt x="7" y="38"/>
                      <a:pt x="9" y="39"/>
                    </a:cubicBezTo>
                    <a:cubicBezTo>
                      <a:pt x="11" y="39"/>
                      <a:pt x="12" y="39"/>
                      <a:pt x="10" y="38"/>
                    </a:cubicBezTo>
                    <a:cubicBezTo>
                      <a:pt x="9" y="38"/>
                      <a:pt x="8" y="37"/>
                      <a:pt x="10" y="37"/>
                    </a:cubicBezTo>
                    <a:cubicBezTo>
                      <a:pt x="11" y="38"/>
                      <a:pt x="13" y="37"/>
                      <a:pt x="12" y="36"/>
                    </a:cubicBezTo>
                    <a:cubicBezTo>
                      <a:pt x="10" y="34"/>
                      <a:pt x="11" y="34"/>
                      <a:pt x="9" y="34"/>
                    </a:cubicBezTo>
                    <a:cubicBezTo>
                      <a:pt x="12" y="33"/>
                      <a:pt x="12" y="35"/>
                      <a:pt x="13" y="35"/>
                    </a:cubicBezTo>
                    <a:cubicBezTo>
                      <a:pt x="14" y="35"/>
                      <a:pt x="12" y="34"/>
                      <a:pt x="12" y="33"/>
                    </a:cubicBezTo>
                    <a:cubicBezTo>
                      <a:pt x="14" y="35"/>
                      <a:pt x="13" y="34"/>
                      <a:pt x="13" y="33"/>
                    </a:cubicBezTo>
                    <a:cubicBezTo>
                      <a:pt x="14" y="33"/>
                      <a:pt x="15" y="33"/>
                      <a:pt x="15" y="32"/>
                    </a:cubicBezTo>
                    <a:cubicBezTo>
                      <a:pt x="16" y="34"/>
                      <a:pt x="15" y="34"/>
                      <a:pt x="16" y="33"/>
                    </a:cubicBezTo>
                    <a:cubicBezTo>
                      <a:pt x="18" y="32"/>
                      <a:pt x="17" y="33"/>
                      <a:pt x="18" y="34"/>
                    </a:cubicBezTo>
                    <a:cubicBezTo>
                      <a:pt x="20" y="35"/>
                      <a:pt x="19" y="35"/>
                      <a:pt x="21" y="36"/>
                    </a:cubicBezTo>
                    <a:cubicBezTo>
                      <a:pt x="23" y="36"/>
                      <a:pt x="25" y="40"/>
                      <a:pt x="24" y="40"/>
                    </a:cubicBezTo>
                    <a:cubicBezTo>
                      <a:pt x="24" y="41"/>
                      <a:pt x="25" y="43"/>
                      <a:pt x="25" y="42"/>
                    </a:cubicBezTo>
                    <a:cubicBezTo>
                      <a:pt x="26" y="41"/>
                      <a:pt x="26" y="42"/>
                      <a:pt x="26" y="42"/>
                    </a:cubicBezTo>
                    <a:cubicBezTo>
                      <a:pt x="25" y="42"/>
                      <a:pt x="26" y="45"/>
                      <a:pt x="27" y="45"/>
                    </a:cubicBezTo>
                    <a:cubicBezTo>
                      <a:pt x="29" y="44"/>
                      <a:pt x="27" y="43"/>
                      <a:pt x="29" y="46"/>
                    </a:cubicBezTo>
                    <a:cubicBezTo>
                      <a:pt x="30" y="48"/>
                      <a:pt x="28" y="48"/>
                      <a:pt x="31" y="49"/>
                    </a:cubicBezTo>
                    <a:cubicBezTo>
                      <a:pt x="35" y="50"/>
                      <a:pt x="35" y="49"/>
                      <a:pt x="37" y="50"/>
                    </a:cubicBezTo>
                    <a:cubicBezTo>
                      <a:pt x="38" y="51"/>
                      <a:pt x="39" y="51"/>
                      <a:pt x="42" y="51"/>
                    </a:cubicBezTo>
                    <a:cubicBezTo>
                      <a:pt x="40" y="52"/>
                      <a:pt x="42" y="52"/>
                      <a:pt x="44" y="52"/>
                    </a:cubicBezTo>
                    <a:cubicBezTo>
                      <a:pt x="45" y="52"/>
                      <a:pt x="42" y="51"/>
                      <a:pt x="43" y="51"/>
                    </a:cubicBezTo>
                    <a:cubicBezTo>
                      <a:pt x="44" y="51"/>
                      <a:pt x="45" y="51"/>
                      <a:pt x="45" y="50"/>
                    </a:cubicBezTo>
                    <a:cubicBezTo>
                      <a:pt x="46" y="50"/>
                      <a:pt x="44" y="51"/>
                      <a:pt x="43" y="49"/>
                    </a:cubicBezTo>
                    <a:cubicBezTo>
                      <a:pt x="42" y="48"/>
                      <a:pt x="39" y="48"/>
                      <a:pt x="41" y="47"/>
                    </a:cubicBezTo>
                    <a:cubicBezTo>
                      <a:pt x="43" y="47"/>
                      <a:pt x="42" y="46"/>
                      <a:pt x="40" y="46"/>
                    </a:cubicBezTo>
                    <a:cubicBezTo>
                      <a:pt x="39" y="45"/>
                      <a:pt x="37" y="45"/>
                      <a:pt x="39" y="43"/>
                    </a:cubicBezTo>
                    <a:cubicBezTo>
                      <a:pt x="40" y="43"/>
                      <a:pt x="39" y="41"/>
                      <a:pt x="37" y="42"/>
                    </a:cubicBezTo>
                    <a:cubicBezTo>
                      <a:pt x="36" y="42"/>
                      <a:pt x="37" y="40"/>
                      <a:pt x="36" y="40"/>
                    </a:cubicBezTo>
                    <a:cubicBezTo>
                      <a:pt x="35" y="40"/>
                      <a:pt x="36" y="39"/>
                      <a:pt x="35" y="39"/>
                    </a:cubicBezTo>
                    <a:cubicBezTo>
                      <a:pt x="35" y="39"/>
                      <a:pt x="37" y="36"/>
                      <a:pt x="34" y="36"/>
                    </a:cubicBezTo>
                    <a:cubicBezTo>
                      <a:pt x="33" y="35"/>
                      <a:pt x="34" y="35"/>
                      <a:pt x="33" y="34"/>
                    </a:cubicBezTo>
                    <a:cubicBezTo>
                      <a:pt x="32" y="34"/>
                      <a:pt x="33" y="31"/>
                      <a:pt x="32" y="32"/>
                    </a:cubicBezTo>
                    <a:cubicBezTo>
                      <a:pt x="31" y="32"/>
                      <a:pt x="32" y="29"/>
                      <a:pt x="31" y="29"/>
                    </a:cubicBezTo>
                    <a:cubicBezTo>
                      <a:pt x="29" y="29"/>
                      <a:pt x="31" y="27"/>
                      <a:pt x="30" y="26"/>
                    </a:cubicBezTo>
                    <a:cubicBezTo>
                      <a:pt x="30" y="25"/>
                      <a:pt x="33" y="26"/>
                      <a:pt x="32" y="25"/>
                    </a:cubicBezTo>
                    <a:cubicBezTo>
                      <a:pt x="32" y="24"/>
                      <a:pt x="34" y="27"/>
                      <a:pt x="34" y="24"/>
                    </a:cubicBezTo>
                    <a:cubicBezTo>
                      <a:pt x="33" y="20"/>
                      <a:pt x="29" y="21"/>
                      <a:pt x="27" y="19"/>
                    </a:cubicBezTo>
                    <a:cubicBezTo>
                      <a:pt x="26" y="18"/>
                      <a:pt x="26" y="19"/>
                      <a:pt x="25" y="18"/>
                    </a:cubicBezTo>
                    <a:cubicBezTo>
                      <a:pt x="25" y="17"/>
                      <a:pt x="24" y="18"/>
                      <a:pt x="24" y="17"/>
                    </a:cubicBezTo>
                    <a:cubicBezTo>
                      <a:pt x="24" y="17"/>
                      <a:pt x="22" y="18"/>
                      <a:pt x="23" y="16"/>
                    </a:cubicBezTo>
                    <a:cubicBezTo>
                      <a:pt x="24" y="14"/>
                      <a:pt x="23" y="15"/>
                      <a:pt x="23" y="13"/>
                    </a:cubicBezTo>
                    <a:cubicBezTo>
                      <a:pt x="23" y="12"/>
                      <a:pt x="22" y="14"/>
                      <a:pt x="21" y="12"/>
                    </a:cubicBezTo>
                    <a:cubicBezTo>
                      <a:pt x="21" y="10"/>
                      <a:pt x="20" y="12"/>
                      <a:pt x="20" y="10"/>
                    </a:cubicBezTo>
                    <a:cubicBezTo>
                      <a:pt x="20" y="8"/>
                      <a:pt x="17" y="10"/>
                      <a:pt x="16" y="8"/>
                    </a:cubicBezTo>
                    <a:cubicBezTo>
                      <a:pt x="13" y="3"/>
                      <a:pt x="11" y="5"/>
                      <a:pt x="10" y="4"/>
                    </a:cubicBezTo>
                    <a:cubicBezTo>
                      <a:pt x="9" y="3"/>
                      <a:pt x="4" y="1"/>
                      <a:pt x="3" y="0"/>
                    </a:cubicBezTo>
                    <a:cubicBezTo>
                      <a:pt x="2" y="20"/>
                      <a:pt x="1" y="34"/>
                      <a:pt x="0"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3" name="Freeform 197">
                <a:extLst>
                  <a:ext uri="{FF2B5EF4-FFF2-40B4-BE49-F238E27FC236}">
                    <a16:creationId xmlns:a16="http://schemas.microsoft.com/office/drawing/2014/main" id="{DF80EF56-0CB8-4528-BAC6-4B8977166F46}"/>
                  </a:ext>
                </a:extLst>
              </p:cNvPr>
              <p:cNvSpPr>
                <a:spLocks/>
              </p:cNvSpPr>
              <p:nvPr/>
            </p:nvSpPr>
            <p:spPr bwMode="auto">
              <a:xfrm>
                <a:off x="4247" y="2272"/>
                <a:ext cx="12" cy="17"/>
              </a:xfrm>
              <a:custGeom>
                <a:avLst/>
                <a:gdLst/>
                <a:ahLst/>
                <a:cxnLst>
                  <a:cxn ang="0">
                    <a:pos x="3" y="0"/>
                  </a:cxn>
                  <a:cxn ang="0">
                    <a:pos x="0" y="6"/>
                  </a:cxn>
                  <a:cxn ang="0">
                    <a:pos x="2" y="7"/>
                  </a:cxn>
                  <a:cxn ang="0">
                    <a:pos x="4" y="5"/>
                  </a:cxn>
                  <a:cxn ang="0">
                    <a:pos x="4" y="1"/>
                  </a:cxn>
                  <a:cxn ang="0">
                    <a:pos x="3" y="0"/>
                  </a:cxn>
                </a:cxnLst>
                <a:rect l="0" t="0" r="r" b="b"/>
                <a:pathLst>
                  <a:path w="5" h="7">
                    <a:moveTo>
                      <a:pt x="3" y="0"/>
                    </a:moveTo>
                    <a:cubicBezTo>
                      <a:pt x="1" y="0"/>
                      <a:pt x="1" y="2"/>
                      <a:pt x="0" y="6"/>
                    </a:cubicBezTo>
                    <a:cubicBezTo>
                      <a:pt x="0" y="7"/>
                      <a:pt x="0" y="7"/>
                      <a:pt x="2" y="7"/>
                    </a:cubicBezTo>
                    <a:cubicBezTo>
                      <a:pt x="3" y="6"/>
                      <a:pt x="3" y="7"/>
                      <a:pt x="4" y="5"/>
                    </a:cubicBezTo>
                    <a:cubicBezTo>
                      <a:pt x="4" y="0"/>
                      <a:pt x="2" y="2"/>
                      <a:pt x="4" y="1"/>
                    </a:cubicBezTo>
                    <a:cubicBezTo>
                      <a:pt x="5" y="0"/>
                      <a:pt x="4" y="0"/>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4" name="Freeform 198">
                <a:extLst>
                  <a:ext uri="{FF2B5EF4-FFF2-40B4-BE49-F238E27FC236}">
                    <a16:creationId xmlns:a16="http://schemas.microsoft.com/office/drawing/2014/main" id="{B718C715-E6D9-456C-A32A-5C2FE8AED7D9}"/>
                  </a:ext>
                </a:extLst>
              </p:cNvPr>
              <p:cNvSpPr>
                <a:spLocks/>
              </p:cNvSpPr>
              <p:nvPr/>
            </p:nvSpPr>
            <p:spPr bwMode="auto">
              <a:xfrm>
                <a:off x="4077" y="2237"/>
                <a:ext cx="7" cy="9"/>
              </a:xfrm>
              <a:custGeom>
                <a:avLst/>
                <a:gdLst/>
                <a:ahLst/>
                <a:cxnLst>
                  <a:cxn ang="0">
                    <a:pos x="2" y="4"/>
                  </a:cxn>
                  <a:cxn ang="0">
                    <a:pos x="1" y="0"/>
                  </a:cxn>
                  <a:cxn ang="0">
                    <a:pos x="2" y="1"/>
                  </a:cxn>
                  <a:cxn ang="0">
                    <a:pos x="2" y="4"/>
                  </a:cxn>
                </a:cxnLst>
                <a:rect l="0" t="0" r="r" b="b"/>
                <a:pathLst>
                  <a:path w="3" h="4">
                    <a:moveTo>
                      <a:pt x="2" y="4"/>
                    </a:moveTo>
                    <a:cubicBezTo>
                      <a:pt x="1" y="4"/>
                      <a:pt x="0" y="1"/>
                      <a:pt x="1" y="0"/>
                    </a:cubicBezTo>
                    <a:cubicBezTo>
                      <a:pt x="2" y="0"/>
                      <a:pt x="2" y="1"/>
                      <a:pt x="2" y="1"/>
                    </a:cubicBezTo>
                    <a:cubicBezTo>
                      <a:pt x="3" y="1"/>
                      <a:pt x="3" y="4"/>
                      <a:pt x="2"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5" name="Freeform 199">
                <a:extLst>
                  <a:ext uri="{FF2B5EF4-FFF2-40B4-BE49-F238E27FC236}">
                    <a16:creationId xmlns:a16="http://schemas.microsoft.com/office/drawing/2014/main" id="{08C32241-250D-4C1E-A58E-4EE9DEAF61D4}"/>
                  </a:ext>
                </a:extLst>
              </p:cNvPr>
              <p:cNvSpPr>
                <a:spLocks/>
              </p:cNvSpPr>
              <p:nvPr/>
            </p:nvSpPr>
            <p:spPr bwMode="auto">
              <a:xfrm>
                <a:off x="4082" y="2227"/>
                <a:ext cx="9" cy="12"/>
              </a:xfrm>
              <a:custGeom>
                <a:avLst/>
                <a:gdLst/>
                <a:ahLst/>
                <a:cxnLst>
                  <a:cxn ang="0">
                    <a:pos x="1" y="1"/>
                  </a:cxn>
                  <a:cxn ang="0">
                    <a:pos x="3" y="2"/>
                  </a:cxn>
                  <a:cxn ang="0">
                    <a:pos x="2" y="5"/>
                  </a:cxn>
                  <a:cxn ang="0">
                    <a:pos x="1" y="3"/>
                  </a:cxn>
                  <a:cxn ang="0">
                    <a:pos x="1" y="1"/>
                  </a:cxn>
                </a:cxnLst>
                <a:rect l="0" t="0" r="r" b="b"/>
                <a:pathLst>
                  <a:path w="4" h="5">
                    <a:moveTo>
                      <a:pt x="1" y="1"/>
                    </a:moveTo>
                    <a:cubicBezTo>
                      <a:pt x="4" y="0"/>
                      <a:pt x="2" y="2"/>
                      <a:pt x="3" y="2"/>
                    </a:cubicBezTo>
                    <a:cubicBezTo>
                      <a:pt x="3" y="2"/>
                      <a:pt x="4" y="4"/>
                      <a:pt x="2" y="5"/>
                    </a:cubicBezTo>
                    <a:cubicBezTo>
                      <a:pt x="1" y="5"/>
                      <a:pt x="0" y="3"/>
                      <a:pt x="1" y="3"/>
                    </a:cubicBezTo>
                    <a:cubicBezTo>
                      <a:pt x="2" y="3"/>
                      <a:pt x="0" y="2"/>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6" name="Benim">
                <a:extLst>
                  <a:ext uri="{FF2B5EF4-FFF2-40B4-BE49-F238E27FC236}">
                    <a16:creationId xmlns:a16="http://schemas.microsoft.com/office/drawing/2014/main" id="{F5CBA9F5-2DC9-4234-81FC-AF18C8CF0090}"/>
                  </a:ext>
                </a:extLst>
              </p:cNvPr>
              <p:cNvSpPr>
                <a:spLocks/>
              </p:cNvSpPr>
              <p:nvPr/>
            </p:nvSpPr>
            <p:spPr bwMode="auto">
              <a:xfrm>
                <a:off x="2714" y="1968"/>
                <a:ext cx="38" cy="101"/>
              </a:xfrm>
              <a:custGeom>
                <a:avLst/>
                <a:gdLst/>
                <a:ahLst/>
                <a:cxnLst>
                  <a:cxn ang="0">
                    <a:pos x="12" y="42"/>
                  </a:cxn>
                  <a:cxn ang="0">
                    <a:pos x="11" y="32"/>
                  </a:cxn>
                  <a:cxn ang="0">
                    <a:pos x="11" y="24"/>
                  </a:cxn>
                  <a:cxn ang="0">
                    <a:pos x="12" y="21"/>
                  </a:cxn>
                  <a:cxn ang="0">
                    <a:pos x="13" y="19"/>
                  </a:cxn>
                  <a:cxn ang="0">
                    <a:pos x="14" y="15"/>
                  </a:cxn>
                  <a:cxn ang="0">
                    <a:pos x="15" y="14"/>
                  </a:cxn>
                  <a:cxn ang="0">
                    <a:pos x="15" y="10"/>
                  </a:cxn>
                  <a:cxn ang="0">
                    <a:pos x="14" y="6"/>
                  </a:cxn>
                  <a:cxn ang="0">
                    <a:pos x="14" y="4"/>
                  </a:cxn>
                  <a:cxn ang="0">
                    <a:pos x="8" y="3"/>
                  </a:cxn>
                  <a:cxn ang="0">
                    <a:pos x="4" y="6"/>
                  </a:cxn>
                  <a:cxn ang="0">
                    <a:pos x="2" y="8"/>
                  </a:cxn>
                  <a:cxn ang="0">
                    <a:pos x="1" y="9"/>
                  </a:cxn>
                  <a:cxn ang="0">
                    <a:pos x="3" y="16"/>
                  </a:cxn>
                  <a:cxn ang="0">
                    <a:pos x="5" y="23"/>
                  </a:cxn>
                  <a:cxn ang="0">
                    <a:pos x="6" y="25"/>
                  </a:cxn>
                  <a:cxn ang="0">
                    <a:pos x="6" y="36"/>
                  </a:cxn>
                  <a:cxn ang="0">
                    <a:pos x="5" y="38"/>
                  </a:cxn>
                  <a:cxn ang="0">
                    <a:pos x="8" y="43"/>
                  </a:cxn>
                  <a:cxn ang="0">
                    <a:pos x="9" y="42"/>
                  </a:cxn>
                  <a:cxn ang="0">
                    <a:pos x="10" y="42"/>
                  </a:cxn>
                  <a:cxn ang="0">
                    <a:pos x="12" y="42"/>
                  </a:cxn>
                </a:cxnLst>
                <a:rect l="0" t="0" r="r" b="b"/>
                <a:pathLst>
                  <a:path w="16" h="43">
                    <a:moveTo>
                      <a:pt x="12" y="42"/>
                    </a:moveTo>
                    <a:cubicBezTo>
                      <a:pt x="11" y="36"/>
                      <a:pt x="12" y="33"/>
                      <a:pt x="11" y="32"/>
                    </a:cubicBezTo>
                    <a:cubicBezTo>
                      <a:pt x="12" y="32"/>
                      <a:pt x="11" y="29"/>
                      <a:pt x="11" y="24"/>
                    </a:cubicBezTo>
                    <a:cubicBezTo>
                      <a:pt x="13" y="23"/>
                      <a:pt x="11" y="22"/>
                      <a:pt x="12" y="21"/>
                    </a:cubicBezTo>
                    <a:cubicBezTo>
                      <a:pt x="13" y="20"/>
                      <a:pt x="12" y="19"/>
                      <a:pt x="13" y="19"/>
                    </a:cubicBezTo>
                    <a:cubicBezTo>
                      <a:pt x="15" y="18"/>
                      <a:pt x="15" y="16"/>
                      <a:pt x="14" y="15"/>
                    </a:cubicBezTo>
                    <a:cubicBezTo>
                      <a:pt x="14" y="15"/>
                      <a:pt x="14" y="14"/>
                      <a:pt x="15" y="14"/>
                    </a:cubicBezTo>
                    <a:cubicBezTo>
                      <a:pt x="16" y="14"/>
                      <a:pt x="16" y="12"/>
                      <a:pt x="15" y="10"/>
                    </a:cubicBezTo>
                    <a:cubicBezTo>
                      <a:pt x="14" y="9"/>
                      <a:pt x="15" y="7"/>
                      <a:pt x="14" y="6"/>
                    </a:cubicBezTo>
                    <a:cubicBezTo>
                      <a:pt x="14" y="6"/>
                      <a:pt x="14" y="6"/>
                      <a:pt x="14" y="4"/>
                    </a:cubicBezTo>
                    <a:cubicBezTo>
                      <a:pt x="10" y="0"/>
                      <a:pt x="11" y="1"/>
                      <a:pt x="8" y="3"/>
                    </a:cubicBezTo>
                    <a:cubicBezTo>
                      <a:pt x="6" y="5"/>
                      <a:pt x="4" y="4"/>
                      <a:pt x="4" y="6"/>
                    </a:cubicBezTo>
                    <a:cubicBezTo>
                      <a:pt x="3" y="7"/>
                      <a:pt x="2" y="7"/>
                      <a:pt x="2" y="8"/>
                    </a:cubicBezTo>
                    <a:cubicBezTo>
                      <a:pt x="2" y="12"/>
                      <a:pt x="3" y="8"/>
                      <a:pt x="1" y="9"/>
                    </a:cubicBezTo>
                    <a:cubicBezTo>
                      <a:pt x="0" y="15"/>
                      <a:pt x="0" y="14"/>
                      <a:pt x="3" y="16"/>
                    </a:cubicBezTo>
                    <a:cubicBezTo>
                      <a:pt x="5" y="18"/>
                      <a:pt x="3" y="21"/>
                      <a:pt x="5" y="23"/>
                    </a:cubicBezTo>
                    <a:cubicBezTo>
                      <a:pt x="6" y="23"/>
                      <a:pt x="6" y="24"/>
                      <a:pt x="6" y="25"/>
                    </a:cubicBezTo>
                    <a:cubicBezTo>
                      <a:pt x="6" y="26"/>
                      <a:pt x="6" y="34"/>
                      <a:pt x="6" y="36"/>
                    </a:cubicBezTo>
                    <a:cubicBezTo>
                      <a:pt x="6" y="37"/>
                      <a:pt x="5" y="36"/>
                      <a:pt x="5" y="38"/>
                    </a:cubicBezTo>
                    <a:cubicBezTo>
                      <a:pt x="5" y="41"/>
                      <a:pt x="7" y="39"/>
                      <a:pt x="8" y="43"/>
                    </a:cubicBezTo>
                    <a:cubicBezTo>
                      <a:pt x="9" y="43"/>
                      <a:pt x="10" y="42"/>
                      <a:pt x="9" y="42"/>
                    </a:cubicBezTo>
                    <a:cubicBezTo>
                      <a:pt x="8" y="42"/>
                      <a:pt x="10" y="41"/>
                      <a:pt x="10" y="42"/>
                    </a:cubicBezTo>
                    <a:cubicBezTo>
                      <a:pt x="10" y="42"/>
                      <a:pt x="10" y="42"/>
                      <a:pt x="12"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7" name="Iran">
                <a:extLst>
                  <a:ext uri="{FF2B5EF4-FFF2-40B4-BE49-F238E27FC236}">
                    <a16:creationId xmlns:a16="http://schemas.microsoft.com/office/drawing/2014/main" id="{D0034542-0EE7-494E-A578-C4F6219CD1C8}"/>
                  </a:ext>
                </a:extLst>
              </p:cNvPr>
              <p:cNvSpPr>
                <a:spLocks/>
              </p:cNvSpPr>
              <p:nvPr/>
            </p:nvSpPr>
            <p:spPr bwMode="auto">
              <a:xfrm>
                <a:off x="3163" y="1566"/>
                <a:ext cx="231" cy="208"/>
              </a:xfrm>
              <a:custGeom>
                <a:avLst/>
                <a:gdLst/>
                <a:ahLst/>
                <a:cxnLst>
                  <a:cxn ang="0">
                    <a:pos x="85" y="86"/>
                  </a:cxn>
                  <a:cxn ang="0">
                    <a:pos x="74" y="84"/>
                  </a:cxn>
                  <a:cxn ang="0">
                    <a:pos x="67" y="75"/>
                  </a:cxn>
                  <a:cxn ang="0">
                    <a:pos x="56" y="78"/>
                  </a:cxn>
                  <a:cxn ang="0">
                    <a:pos x="48" y="73"/>
                  </a:cxn>
                  <a:cxn ang="0">
                    <a:pos x="44" y="70"/>
                  </a:cxn>
                  <a:cxn ang="0">
                    <a:pos x="40" y="63"/>
                  </a:cxn>
                  <a:cxn ang="0">
                    <a:pos x="32" y="57"/>
                  </a:cxn>
                  <a:cxn ang="0">
                    <a:pos x="30" y="57"/>
                  </a:cxn>
                  <a:cxn ang="0">
                    <a:pos x="25" y="51"/>
                  </a:cxn>
                  <a:cxn ang="0">
                    <a:pos x="19" y="41"/>
                  </a:cxn>
                  <a:cxn ang="0">
                    <a:pos x="12" y="33"/>
                  </a:cxn>
                  <a:cxn ang="0">
                    <a:pos x="13" y="25"/>
                  </a:cxn>
                  <a:cxn ang="0">
                    <a:pos x="12" y="22"/>
                  </a:cxn>
                  <a:cxn ang="0">
                    <a:pos x="9" y="18"/>
                  </a:cxn>
                  <a:cxn ang="0">
                    <a:pos x="6" y="14"/>
                  </a:cxn>
                  <a:cxn ang="0">
                    <a:pos x="2" y="8"/>
                  </a:cxn>
                  <a:cxn ang="0">
                    <a:pos x="1" y="2"/>
                  </a:cxn>
                  <a:cxn ang="0">
                    <a:pos x="5" y="2"/>
                  </a:cxn>
                  <a:cxn ang="0">
                    <a:pos x="13" y="3"/>
                  </a:cxn>
                  <a:cxn ang="0">
                    <a:pos x="17" y="4"/>
                  </a:cxn>
                  <a:cxn ang="0">
                    <a:pos x="22" y="9"/>
                  </a:cxn>
                  <a:cxn ang="0">
                    <a:pos x="33" y="17"/>
                  </a:cxn>
                  <a:cxn ang="0">
                    <a:pos x="44" y="16"/>
                  </a:cxn>
                  <a:cxn ang="0">
                    <a:pos x="45" y="17"/>
                  </a:cxn>
                  <a:cxn ang="0">
                    <a:pos x="48" y="12"/>
                  </a:cxn>
                  <a:cxn ang="0">
                    <a:pos x="55" y="7"/>
                  </a:cxn>
                  <a:cxn ang="0">
                    <a:pos x="70" y="13"/>
                  </a:cxn>
                  <a:cxn ang="0">
                    <a:pos x="78" y="18"/>
                  </a:cxn>
                  <a:cxn ang="0">
                    <a:pos x="79" y="25"/>
                  </a:cxn>
                  <a:cxn ang="0">
                    <a:pos x="79" y="33"/>
                  </a:cxn>
                  <a:cxn ang="0">
                    <a:pos x="83" y="46"/>
                  </a:cxn>
                  <a:cxn ang="0">
                    <a:pos x="91" y="65"/>
                  </a:cxn>
                  <a:cxn ang="0">
                    <a:pos x="97" y="71"/>
                  </a:cxn>
                  <a:cxn ang="0">
                    <a:pos x="96" y="76"/>
                  </a:cxn>
                  <a:cxn ang="0">
                    <a:pos x="92" y="82"/>
                  </a:cxn>
                  <a:cxn ang="0">
                    <a:pos x="91" y="87"/>
                  </a:cxn>
                </a:cxnLst>
                <a:rect l="0" t="0" r="r" b="b"/>
                <a:pathLst>
                  <a:path w="98" h="88">
                    <a:moveTo>
                      <a:pt x="91" y="87"/>
                    </a:moveTo>
                    <a:cubicBezTo>
                      <a:pt x="88" y="88"/>
                      <a:pt x="86" y="84"/>
                      <a:pt x="85" y="86"/>
                    </a:cubicBezTo>
                    <a:cubicBezTo>
                      <a:pt x="84" y="87"/>
                      <a:pt x="84" y="84"/>
                      <a:pt x="80" y="85"/>
                    </a:cubicBezTo>
                    <a:cubicBezTo>
                      <a:pt x="77" y="86"/>
                      <a:pt x="76" y="84"/>
                      <a:pt x="74" y="84"/>
                    </a:cubicBezTo>
                    <a:cubicBezTo>
                      <a:pt x="72" y="85"/>
                      <a:pt x="72" y="82"/>
                      <a:pt x="71" y="80"/>
                    </a:cubicBezTo>
                    <a:cubicBezTo>
                      <a:pt x="69" y="78"/>
                      <a:pt x="71" y="76"/>
                      <a:pt x="67" y="75"/>
                    </a:cubicBezTo>
                    <a:cubicBezTo>
                      <a:pt x="63" y="74"/>
                      <a:pt x="63" y="78"/>
                      <a:pt x="62" y="77"/>
                    </a:cubicBezTo>
                    <a:cubicBezTo>
                      <a:pt x="60" y="77"/>
                      <a:pt x="58" y="79"/>
                      <a:pt x="56" y="78"/>
                    </a:cubicBezTo>
                    <a:cubicBezTo>
                      <a:pt x="54" y="77"/>
                      <a:pt x="53" y="79"/>
                      <a:pt x="52" y="76"/>
                    </a:cubicBezTo>
                    <a:cubicBezTo>
                      <a:pt x="50" y="73"/>
                      <a:pt x="50" y="76"/>
                      <a:pt x="48" y="73"/>
                    </a:cubicBezTo>
                    <a:cubicBezTo>
                      <a:pt x="48" y="71"/>
                      <a:pt x="48" y="73"/>
                      <a:pt x="47" y="71"/>
                    </a:cubicBezTo>
                    <a:cubicBezTo>
                      <a:pt x="46" y="70"/>
                      <a:pt x="46" y="71"/>
                      <a:pt x="44" y="70"/>
                    </a:cubicBezTo>
                    <a:cubicBezTo>
                      <a:pt x="43" y="69"/>
                      <a:pt x="43" y="70"/>
                      <a:pt x="43" y="67"/>
                    </a:cubicBezTo>
                    <a:cubicBezTo>
                      <a:pt x="42" y="64"/>
                      <a:pt x="40" y="64"/>
                      <a:pt x="40" y="63"/>
                    </a:cubicBezTo>
                    <a:cubicBezTo>
                      <a:pt x="40" y="61"/>
                      <a:pt x="38" y="63"/>
                      <a:pt x="36" y="59"/>
                    </a:cubicBezTo>
                    <a:cubicBezTo>
                      <a:pt x="34" y="55"/>
                      <a:pt x="34" y="59"/>
                      <a:pt x="32" y="57"/>
                    </a:cubicBezTo>
                    <a:cubicBezTo>
                      <a:pt x="31" y="56"/>
                      <a:pt x="30" y="56"/>
                      <a:pt x="31" y="55"/>
                    </a:cubicBezTo>
                    <a:cubicBezTo>
                      <a:pt x="30" y="56"/>
                      <a:pt x="31" y="56"/>
                      <a:pt x="30" y="57"/>
                    </a:cubicBezTo>
                    <a:cubicBezTo>
                      <a:pt x="28" y="55"/>
                      <a:pt x="29" y="54"/>
                      <a:pt x="28" y="54"/>
                    </a:cubicBezTo>
                    <a:cubicBezTo>
                      <a:pt x="26" y="54"/>
                      <a:pt x="25" y="52"/>
                      <a:pt x="25" y="51"/>
                    </a:cubicBezTo>
                    <a:cubicBezTo>
                      <a:pt x="25" y="49"/>
                      <a:pt x="25" y="47"/>
                      <a:pt x="23" y="44"/>
                    </a:cubicBezTo>
                    <a:cubicBezTo>
                      <a:pt x="21" y="41"/>
                      <a:pt x="21" y="44"/>
                      <a:pt x="19" y="41"/>
                    </a:cubicBezTo>
                    <a:cubicBezTo>
                      <a:pt x="17" y="38"/>
                      <a:pt x="13" y="39"/>
                      <a:pt x="14" y="37"/>
                    </a:cubicBezTo>
                    <a:cubicBezTo>
                      <a:pt x="14" y="34"/>
                      <a:pt x="11" y="34"/>
                      <a:pt x="12" y="33"/>
                    </a:cubicBezTo>
                    <a:cubicBezTo>
                      <a:pt x="13" y="32"/>
                      <a:pt x="11" y="33"/>
                      <a:pt x="12" y="31"/>
                    </a:cubicBezTo>
                    <a:cubicBezTo>
                      <a:pt x="12" y="28"/>
                      <a:pt x="14" y="26"/>
                      <a:pt x="13" y="25"/>
                    </a:cubicBezTo>
                    <a:cubicBezTo>
                      <a:pt x="12" y="24"/>
                      <a:pt x="14" y="25"/>
                      <a:pt x="14" y="22"/>
                    </a:cubicBezTo>
                    <a:cubicBezTo>
                      <a:pt x="14" y="21"/>
                      <a:pt x="14" y="22"/>
                      <a:pt x="12" y="22"/>
                    </a:cubicBezTo>
                    <a:cubicBezTo>
                      <a:pt x="10" y="22"/>
                      <a:pt x="10" y="20"/>
                      <a:pt x="9" y="19"/>
                    </a:cubicBezTo>
                    <a:cubicBezTo>
                      <a:pt x="8" y="19"/>
                      <a:pt x="10" y="19"/>
                      <a:pt x="9" y="18"/>
                    </a:cubicBezTo>
                    <a:cubicBezTo>
                      <a:pt x="8" y="17"/>
                      <a:pt x="8" y="16"/>
                      <a:pt x="7" y="16"/>
                    </a:cubicBezTo>
                    <a:cubicBezTo>
                      <a:pt x="7" y="15"/>
                      <a:pt x="7" y="15"/>
                      <a:pt x="6" y="14"/>
                    </a:cubicBezTo>
                    <a:cubicBezTo>
                      <a:pt x="5" y="14"/>
                      <a:pt x="6" y="12"/>
                      <a:pt x="5" y="12"/>
                    </a:cubicBezTo>
                    <a:cubicBezTo>
                      <a:pt x="3" y="12"/>
                      <a:pt x="2" y="10"/>
                      <a:pt x="2" y="8"/>
                    </a:cubicBezTo>
                    <a:cubicBezTo>
                      <a:pt x="3" y="6"/>
                      <a:pt x="1" y="8"/>
                      <a:pt x="1" y="5"/>
                    </a:cubicBezTo>
                    <a:cubicBezTo>
                      <a:pt x="1" y="2"/>
                      <a:pt x="0" y="2"/>
                      <a:pt x="1" y="2"/>
                    </a:cubicBezTo>
                    <a:cubicBezTo>
                      <a:pt x="3" y="3"/>
                      <a:pt x="1" y="1"/>
                      <a:pt x="2" y="0"/>
                    </a:cubicBezTo>
                    <a:cubicBezTo>
                      <a:pt x="4" y="1"/>
                      <a:pt x="5" y="1"/>
                      <a:pt x="5" y="2"/>
                    </a:cubicBezTo>
                    <a:cubicBezTo>
                      <a:pt x="6" y="6"/>
                      <a:pt x="10" y="5"/>
                      <a:pt x="11" y="4"/>
                    </a:cubicBezTo>
                    <a:cubicBezTo>
                      <a:pt x="11" y="4"/>
                      <a:pt x="12" y="4"/>
                      <a:pt x="13" y="3"/>
                    </a:cubicBezTo>
                    <a:cubicBezTo>
                      <a:pt x="16" y="1"/>
                      <a:pt x="16" y="1"/>
                      <a:pt x="16" y="2"/>
                    </a:cubicBezTo>
                    <a:cubicBezTo>
                      <a:pt x="17" y="2"/>
                      <a:pt x="19" y="3"/>
                      <a:pt x="17" y="4"/>
                    </a:cubicBezTo>
                    <a:cubicBezTo>
                      <a:pt x="19" y="4"/>
                      <a:pt x="18" y="6"/>
                      <a:pt x="16" y="7"/>
                    </a:cubicBezTo>
                    <a:cubicBezTo>
                      <a:pt x="20" y="9"/>
                      <a:pt x="20" y="10"/>
                      <a:pt x="22" y="9"/>
                    </a:cubicBezTo>
                    <a:cubicBezTo>
                      <a:pt x="23" y="12"/>
                      <a:pt x="24" y="14"/>
                      <a:pt x="27" y="13"/>
                    </a:cubicBezTo>
                    <a:cubicBezTo>
                      <a:pt x="30" y="12"/>
                      <a:pt x="28" y="15"/>
                      <a:pt x="33" y="17"/>
                    </a:cubicBezTo>
                    <a:cubicBezTo>
                      <a:pt x="39" y="19"/>
                      <a:pt x="37" y="16"/>
                      <a:pt x="40" y="17"/>
                    </a:cubicBezTo>
                    <a:cubicBezTo>
                      <a:pt x="42" y="18"/>
                      <a:pt x="43" y="16"/>
                      <a:pt x="44" y="16"/>
                    </a:cubicBezTo>
                    <a:cubicBezTo>
                      <a:pt x="45" y="16"/>
                      <a:pt x="46" y="16"/>
                      <a:pt x="45" y="16"/>
                    </a:cubicBezTo>
                    <a:cubicBezTo>
                      <a:pt x="44" y="16"/>
                      <a:pt x="43" y="17"/>
                      <a:pt x="45" y="17"/>
                    </a:cubicBezTo>
                    <a:cubicBezTo>
                      <a:pt x="48" y="16"/>
                      <a:pt x="46" y="14"/>
                      <a:pt x="46" y="12"/>
                    </a:cubicBezTo>
                    <a:cubicBezTo>
                      <a:pt x="46" y="14"/>
                      <a:pt x="47" y="12"/>
                      <a:pt x="48" y="12"/>
                    </a:cubicBezTo>
                    <a:cubicBezTo>
                      <a:pt x="50" y="12"/>
                      <a:pt x="48" y="9"/>
                      <a:pt x="50" y="8"/>
                    </a:cubicBezTo>
                    <a:cubicBezTo>
                      <a:pt x="52" y="6"/>
                      <a:pt x="54" y="8"/>
                      <a:pt x="55" y="7"/>
                    </a:cubicBezTo>
                    <a:cubicBezTo>
                      <a:pt x="55" y="6"/>
                      <a:pt x="59" y="7"/>
                      <a:pt x="59" y="8"/>
                    </a:cubicBezTo>
                    <a:cubicBezTo>
                      <a:pt x="60" y="10"/>
                      <a:pt x="67" y="10"/>
                      <a:pt x="70" y="13"/>
                    </a:cubicBezTo>
                    <a:cubicBezTo>
                      <a:pt x="72" y="16"/>
                      <a:pt x="73" y="14"/>
                      <a:pt x="75" y="15"/>
                    </a:cubicBezTo>
                    <a:cubicBezTo>
                      <a:pt x="78" y="16"/>
                      <a:pt x="76" y="18"/>
                      <a:pt x="78" y="18"/>
                    </a:cubicBezTo>
                    <a:cubicBezTo>
                      <a:pt x="78" y="19"/>
                      <a:pt x="78" y="20"/>
                      <a:pt x="79" y="22"/>
                    </a:cubicBezTo>
                    <a:cubicBezTo>
                      <a:pt x="79" y="23"/>
                      <a:pt x="80" y="22"/>
                      <a:pt x="79" y="25"/>
                    </a:cubicBezTo>
                    <a:cubicBezTo>
                      <a:pt x="79" y="27"/>
                      <a:pt x="81" y="26"/>
                      <a:pt x="80" y="29"/>
                    </a:cubicBezTo>
                    <a:cubicBezTo>
                      <a:pt x="78" y="32"/>
                      <a:pt x="77" y="31"/>
                      <a:pt x="79" y="33"/>
                    </a:cubicBezTo>
                    <a:cubicBezTo>
                      <a:pt x="80" y="35"/>
                      <a:pt x="78" y="36"/>
                      <a:pt x="80" y="39"/>
                    </a:cubicBezTo>
                    <a:cubicBezTo>
                      <a:pt x="83" y="43"/>
                      <a:pt x="78" y="47"/>
                      <a:pt x="83" y="46"/>
                    </a:cubicBezTo>
                    <a:cubicBezTo>
                      <a:pt x="89" y="45"/>
                      <a:pt x="86" y="50"/>
                      <a:pt x="85" y="56"/>
                    </a:cubicBezTo>
                    <a:cubicBezTo>
                      <a:pt x="91" y="64"/>
                      <a:pt x="88" y="65"/>
                      <a:pt x="91" y="65"/>
                    </a:cubicBezTo>
                    <a:cubicBezTo>
                      <a:pt x="94" y="65"/>
                      <a:pt x="93" y="64"/>
                      <a:pt x="95" y="68"/>
                    </a:cubicBezTo>
                    <a:cubicBezTo>
                      <a:pt x="96" y="72"/>
                      <a:pt x="95" y="72"/>
                      <a:pt x="97" y="71"/>
                    </a:cubicBezTo>
                    <a:cubicBezTo>
                      <a:pt x="98" y="71"/>
                      <a:pt x="97" y="73"/>
                      <a:pt x="97" y="74"/>
                    </a:cubicBezTo>
                    <a:cubicBezTo>
                      <a:pt x="98" y="75"/>
                      <a:pt x="96" y="75"/>
                      <a:pt x="96" y="76"/>
                    </a:cubicBezTo>
                    <a:cubicBezTo>
                      <a:pt x="96" y="77"/>
                      <a:pt x="93" y="75"/>
                      <a:pt x="94" y="77"/>
                    </a:cubicBezTo>
                    <a:cubicBezTo>
                      <a:pt x="95" y="79"/>
                      <a:pt x="91" y="80"/>
                      <a:pt x="92" y="82"/>
                    </a:cubicBezTo>
                    <a:cubicBezTo>
                      <a:pt x="93" y="84"/>
                      <a:pt x="93" y="86"/>
                      <a:pt x="92" y="87"/>
                    </a:cubicBezTo>
                    <a:cubicBezTo>
                      <a:pt x="91" y="87"/>
                      <a:pt x="91" y="87"/>
                      <a:pt x="91"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8" name="Freeform 202">
                <a:extLst>
                  <a:ext uri="{FF2B5EF4-FFF2-40B4-BE49-F238E27FC236}">
                    <a16:creationId xmlns:a16="http://schemas.microsoft.com/office/drawing/2014/main" id="{25D6DC5D-A268-481F-A502-CD5CD1320750}"/>
                  </a:ext>
                </a:extLst>
              </p:cNvPr>
              <p:cNvSpPr>
                <a:spLocks/>
              </p:cNvSpPr>
              <p:nvPr/>
            </p:nvSpPr>
            <p:spPr bwMode="auto">
              <a:xfrm>
                <a:off x="3175" y="1571"/>
                <a:ext cx="14" cy="9"/>
              </a:xfrm>
              <a:custGeom>
                <a:avLst/>
                <a:gdLst/>
                <a:ahLst/>
                <a:cxnLst>
                  <a:cxn ang="0">
                    <a:pos x="0" y="0"/>
                  </a:cxn>
                  <a:cxn ang="0">
                    <a:pos x="6" y="2"/>
                  </a:cxn>
                  <a:cxn ang="0">
                    <a:pos x="0" y="0"/>
                  </a:cxn>
                </a:cxnLst>
                <a:rect l="0" t="0" r="r" b="b"/>
                <a:pathLst>
                  <a:path w="6" h="4">
                    <a:moveTo>
                      <a:pt x="0" y="0"/>
                    </a:moveTo>
                    <a:cubicBezTo>
                      <a:pt x="1" y="4"/>
                      <a:pt x="5" y="3"/>
                      <a:pt x="6" y="2"/>
                    </a:cubicBezTo>
                    <a:cubicBezTo>
                      <a:pt x="4" y="0"/>
                      <a:pt x="3"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9" name="Freeform 203">
                <a:extLst>
                  <a:ext uri="{FF2B5EF4-FFF2-40B4-BE49-F238E27FC236}">
                    <a16:creationId xmlns:a16="http://schemas.microsoft.com/office/drawing/2014/main" id="{A2750983-B046-4FBA-9F6B-A23CC79CC8D8}"/>
                  </a:ext>
                </a:extLst>
              </p:cNvPr>
              <p:cNvSpPr>
                <a:spLocks/>
              </p:cNvSpPr>
              <p:nvPr/>
            </p:nvSpPr>
            <p:spPr bwMode="auto">
              <a:xfrm>
                <a:off x="3151" y="1547"/>
                <a:ext cx="43" cy="28"/>
              </a:xfrm>
              <a:custGeom>
                <a:avLst/>
                <a:gdLst/>
                <a:ahLst/>
                <a:cxnLst>
                  <a:cxn ang="0">
                    <a:pos x="8" y="0"/>
                  </a:cxn>
                  <a:cxn ang="0">
                    <a:pos x="10" y="2"/>
                  </a:cxn>
                  <a:cxn ang="0">
                    <a:pos x="11" y="4"/>
                  </a:cxn>
                  <a:cxn ang="0">
                    <a:pos x="13" y="7"/>
                  </a:cxn>
                  <a:cxn ang="0">
                    <a:pos x="18" y="11"/>
                  </a:cxn>
                  <a:cxn ang="0">
                    <a:pos x="16" y="12"/>
                  </a:cxn>
                  <a:cxn ang="0">
                    <a:pos x="10" y="10"/>
                  </a:cxn>
                  <a:cxn ang="0">
                    <a:pos x="7" y="8"/>
                  </a:cxn>
                  <a:cxn ang="0">
                    <a:pos x="4" y="6"/>
                  </a:cxn>
                  <a:cxn ang="0">
                    <a:pos x="1" y="1"/>
                  </a:cxn>
                  <a:cxn ang="0">
                    <a:pos x="8" y="0"/>
                  </a:cxn>
                </a:cxnLst>
                <a:rect l="0" t="0" r="r" b="b"/>
                <a:pathLst>
                  <a:path w="18" h="12">
                    <a:moveTo>
                      <a:pt x="8" y="0"/>
                    </a:moveTo>
                    <a:cubicBezTo>
                      <a:pt x="9" y="1"/>
                      <a:pt x="9" y="1"/>
                      <a:pt x="10" y="2"/>
                    </a:cubicBezTo>
                    <a:cubicBezTo>
                      <a:pt x="11" y="3"/>
                      <a:pt x="11" y="2"/>
                      <a:pt x="11" y="4"/>
                    </a:cubicBezTo>
                    <a:cubicBezTo>
                      <a:pt x="11" y="6"/>
                      <a:pt x="13" y="5"/>
                      <a:pt x="13" y="7"/>
                    </a:cubicBezTo>
                    <a:cubicBezTo>
                      <a:pt x="13" y="10"/>
                      <a:pt x="18" y="9"/>
                      <a:pt x="18" y="11"/>
                    </a:cubicBezTo>
                    <a:cubicBezTo>
                      <a:pt x="17" y="12"/>
                      <a:pt x="16" y="12"/>
                      <a:pt x="16" y="12"/>
                    </a:cubicBezTo>
                    <a:cubicBezTo>
                      <a:pt x="14" y="10"/>
                      <a:pt x="13" y="10"/>
                      <a:pt x="10" y="10"/>
                    </a:cubicBezTo>
                    <a:cubicBezTo>
                      <a:pt x="10" y="9"/>
                      <a:pt x="9" y="9"/>
                      <a:pt x="7" y="8"/>
                    </a:cubicBezTo>
                    <a:cubicBezTo>
                      <a:pt x="5" y="7"/>
                      <a:pt x="8" y="6"/>
                      <a:pt x="4" y="6"/>
                    </a:cubicBezTo>
                    <a:cubicBezTo>
                      <a:pt x="0" y="5"/>
                      <a:pt x="4" y="3"/>
                      <a:pt x="1" y="1"/>
                    </a:cubicBezTo>
                    <a:cubicBezTo>
                      <a:pt x="5" y="1"/>
                      <a:pt x="6"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0" name="Kuwait">
                <a:extLst>
                  <a:ext uri="{FF2B5EF4-FFF2-40B4-BE49-F238E27FC236}">
                    <a16:creationId xmlns:a16="http://schemas.microsoft.com/office/drawing/2014/main" id="{447FA51D-1002-487C-AE8F-16F06ABEA317}"/>
                  </a:ext>
                </a:extLst>
              </p:cNvPr>
              <p:cNvSpPr>
                <a:spLocks/>
              </p:cNvSpPr>
              <p:nvPr/>
            </p:nvSpPr>
            <p:spPr bwMode="auto">
              <a:xfrm>
                <a:off x="3208" y="1696"/>
                <a:ext cx="23" cy="24"/>
              </a:xfrm>
              <a:custGeom>
                <a:avLst/>
                <a:gdLst/>
                <a:ahLst/>
                <a:cxnLst>
                  <a:cxn ang="0">
                    <a:pos x="0" y="6"/>
                  </a:cxn>
                  <a:cxn ang="0">
                    <a:pos x="7" y="2"/>
                  </a:cxn>
                  <a:cxn ang="0">
                    <a:pos x="9" y="5"/>
                  </a:cxn>
                  <a:cxn ang="0">
                    <a:pos x="7" y="8"/>
                  </a:cxn>
                  <a:cxn ang="0">
                    <a:pos x="0" y="6"/>
                  </a:cxn>
                </a:cxnLst>
                <a:rect l="0" t="0" r="r" b="b"/>
                <a:pathLst>
                  <a:path w="10" h="10">
                    <a:moveTo>
                      <a:pt x="0" y="6"/>
                    </a:moveTo>
                    <a:cubicBezTo>
                      <a:pt x="5" y="4"/>
                      <a:pt x="2" y="0"/>
                      <a:pt x="7" y="2"/>
                    </a:cubicBezTo>
                    <a:cubicBezTo>
                      <a:pt x="10" y="3"/>
                      <a:pt x="8" y="4"/>
                      <a:pt x="9" y="5"/>
                    </a:cubicBezTo>
                    <a:cubicBezTo>
                      <a:pt x="10" y="5"/>
                      <a:pt x="6" y="5"/>
                      <a:pt x="7" y="8"/>
                    </a:cubicBezTo>
                    <a:cubicBezTo>
                      <a:pt x="2" y="10"/>
                      <a:pt x="6"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1" name="Baku">
                <a:extLst>
                  <a:ext uri="{FF2B5EF4-FFF2-40B4-BE49-F238E27FC236}">
                    <a16:creationId xmlns:a16="http://schemas.microsoft.com/office/drawing/2014/main" id="{4C4A6B3C-235B-44BD-91B3-48A7B4DBF1CB}"/>
                  </a:ext>
                </a:extLst>
              </p:cNvPr>
              <p:cNvSpPr>
                <a:spLocks/>
              </p:cNvSpPr>
              <p:nvPr/>
            </p:nvSpPr>
            <p:spPr bwMode="auto">
              <a:xfrm>
                <a:off x="3170" y="1540"/>
                <a:ext cx="54" cy="50"/>
              </a:xfrm>
              <a:custGeom>
                <a:avLst/>
                <a:gdLst/>
                <a:ahLst/>
                <a:cxnLst>
                  <a:cxn ang="0">
                    <a:pos x="10" y="14"/>
                  </a:cxn>
                  <a:cxn ang="0">
                    <a:pos x="13" y="13"/>
                  </a:cxn>
                  <a:cxn ang="0">
                    <a:pos x="14" y="15"/>
                  </a:cxn>
                  <a:cxn ang="0">
                    <a:pos x="13" y="18"/>
                  </a:cxn>
                  <a:cxn ang="0">
                    <a:pos x="19" y="20"/>
                  </a:cxn>
                  <a:cxn ang="0">
                    <a:pos x="18" y="15"/>
                  </a:cxn>
                  <a:cxn ang="0">
                    <a:pos x="20" y="17"/>
                  </a:cxn>
                  <a:cxn ang="0">
                    <a:pos x="20" y="13"/>
                  </a:cxn>
                  <a:cxn ang="0">
                    <a:pos x="20" y="10"/>
                  </a:cxn>
                  <a:cxn ang="0">
                    <a:pos x="23" y="10"/>
                  </a:cxn>
                  <a:cxn ang="0">
                    <a:pos x="21" y="8"/>
                  </a:cxn>
                  <a:cxn ang="0">
                    <a:pos x="18" y="6"/>
                  </a:cxn>
                  <a:cxn ang="0">
                    <a:pos x="13" y="0"/>
                  </a:cxn>
                  <a:cxn ang="0">
                    <a:pos x="5" y="0"/>
                  </a:cxn>
                  <a:cxn ang="0">
                    <a:pos x="5" y="4"/>
                  </a:cxn>
                  <a:cxn ang="0">
                    <a:pos x="0" y="3"/>
                  </a:cxn>
                  <a:cxn ang="0">
                    <a:pos x="2" y="5"/>
                  </a:cxn>
                  <a:cxn ang="0">
                    <a:pos x="3" y="7"/>
                  </a:cxn>
                  <a:cxn ang="0">
                    <a:pos x="5" y="10"/>
                  </a:cxn>
                  <a:cxn ang="0">
                    <a:pos x="10" y="14"/>
                  </a:cxn>
                </a:cxnLst>
                <a:rect l="0" t="0" r="r" b="b"/>
                <a:pathLst>
                  <a:path w="23" h="21">
                    <a:moveTo>
                      <a:pt x="10" y="14"/>
                    </a:moveTo>
                    <a:cubicBezTo>
                      <a:pt x="13" y="12"/>
                      <a:pt x="13" y="12"/>
                      <a:pt x="13" y="13"/>
                    </a:cubicBezTo>
                    <a:cubicBezTo>
                      <a:pt x="14" y="13"/>
                      <a:pt x="16" y="14"/>
                      <a:pt x="14" y="15"/>
                    </a:cubicBezTo>
                    <a:cubicBezTo>
                      <a:pt x="16" y="15"/>
                      <a:pt x="15" y="17"/>
                      <a:pt x="13" y="18"/>
                    </a:cubicBezTo>
                    <a:cubicBezTo>
                      <a:pt x="17" y="20"/>
                      <a:pt x="17" y="21"/>
                      <a:pt x="19" y="20"/>
                    </a:cubicBezTo>
                    <a:cubicBezTo>
                      <a:pt x="18" y="17"/>
                      <a:pt x="18" y="16"/>
                      <a:pt x="18" y="15"/>
                    </a:cubicBezTo>
                    <a:cubicBezTo>
                      <a:pt x="19" y="15"/>
                      <a:pt x="19" y="17"/>
                      <a:pt x="20" y="17"/>
                    </a:cubicBezTo>
                    <a:cubicBezTo>
                      <a:pt x="21" y="16"/>
                      <a:pt x="19" y="15"/>
                      <a:pt x="20" y="13"/>
                    </a:cubicBezTo>
                    <a:cubicBezTo>
                      <a:pt x="21" y="12"/>
                      <a:pt x="19" y="12"/>
                      <a:pt x="20" y="10"/>
                    </a:cubicBezTo>
                    <a:cubicBezTo>
                      <a:pt x="21" y="9"/>
                      <a:pt x="22" y="10"/>
                      <a:pt x="23" y="10"/>
                    </a:cubicBezTo>
                    <a:cubicBezTo>
                      <a:pt x="23" y="10"/>
                      <a:pt x="21" y="7"/>
                      <a:pt x="21" y="8"/>
                    </a:cubicBezTo>
                    <a:cubicBezTo>
                      <a:pt x="20" y="8"/>
                      <a:pt x="20" y="7"/>
                      <a:pt x="18" y="6"/>
                    </a:cubicBezTo>
                    <a:cubicBezTo>
                      <a:pt x="16" y="4"/>
                      <a:pt x="15" y="2"/>
                      <a:pt x="13" y="0"/>
                    </a:cubicBezTo>
                    <a:cubicBezTo>
                      <a:pt x="10" y="2"/>
                      <a:pt x="9" y="3"/>
                      <a:pt x="5" y="0"/>
                    </a:cubicBezTo>
                    <a:cubicBezTo>
                      <a:pt x="5" y="1"/>
                      <a:pt x="6" y="4"/>
                      <a:pt x="5" y="4"/>
                    </a:cubicBezTo>
                    <a:cubicBezTo>
                      <a:pt x="4" y="5"/>
                      <a:pt x="3" y="2"/>
                      <a:pt x="0" y="3"/>
                    </a:cubicBezTo>
                    <a:cubicBezTo>
                      <a:pt x="1" y="4"/>
                      <a:pt x="1" y="4"/>
                      <a:pt x="2" y="5"/>
                    </a:cubicBezTo>
                    <a:cubicBezTo>
                      <a:pt x="3" y="6"/>
                      <a:pt x="3" y="5"/>
                      <a:pt x="3" y="7"/>
                    </a:cubicBezTo>
                    <a:cubicBezTo>
                      <a:pt x="3" y="9"/>
                      <a:pt x="5" y="8"/>
                      <a:pt x="5" y="10"/>
                    </a:cubicBezTo>
                    <a:cubicBezTo>
                      <a:pt x="5" y="13"/>
                      <a:pt x="10" y="12"/>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2" name="Freeform 206">
                <a:extLst>
                  <a:ext uri="{FF2B5EF4-FFF2-40B4-BE49-F238E27FC236}">
                    <a16:creationId xmlns:a16="http://schemas.microsoft.com/office/drawing/2014/main" id="{A737B85A-142D-4DF4-8DF1-41EAC3D62EDA}"/>
                  </a:ext>
                </a:extLst>
              </p:cNvPr>
              <p:cNvSpPr>
                <a:spLocks/>
              </p:cNvSpPr>
              <p:nvPr/>
            </p:nvSpPr>
            <p:spPr bwMode="auto">
              <a:xfrm>
                <a:off x="2613" y="1540"/>
                <a:ext cx="30" cy="69"/>
              </a:xfrm>
              <a:custGeom>
                <a:avLst/>
                <a:gdLst/>
                <a:ahLst/>
                <a:cxnLst>
                  <a:cxn ang="0">
                    <a:pos x="8" y="28"/>
                  </a:cxn>
                  <a:cxn ang="0">
                    <a:pos x="6" y="29"/>
                  </a:cxn>
                  <a:cxn ang="0">
                    <a:pos x="4" y="29"/>
                  </a:cxn>
                  <a:cxn ang="0">
                    <a:pos x="3" y="28"/>
                  </a:cxn>
                  <a:cxn ang="0">
                    <a:pos x="1" y="28"/>
                  </a:cxn>
                  <a:cxn ang="0">
                    <a:pos x="1" y="28"/>
                  </a:cxn>
                  <a:cxn ang="0">
                    <a:pos x="2" y="26"/>
                  </a:cxn>
                  <a:cxn ang="0">
                    <a:pos x="2" y="24"/>
                  </a:cxn>
                  <a:cxn ang="0">
                    <a:pos x="2" y="24"/>
                  </a:cxn>
                  <a:cxn ang="0">
                    <a:pos x="2" y="21"/>
                  </a:cxn>
                  <a:cxn ang="0">
                    <a:pos x="2" y="20"/>
                  </a:cxn>
                  <a:cxn ang="0">
                    <a:pos x="1" y="20"/>
                  </a:cxn>
                  <a:cxn ang="0">
                    <a:pos x="1" y="19"/>
                  </a:cxn>
                  <a:cxn ang="0">
                    <a:pos x="0" y="19"/>
                  </a:cxn>
                  <a:cxn ang="0">
                    <a:pos x="0" y="18"/>
                  </a:cxn>
                  <a:cxn ang="0">
                    <a:pos x="0" y="15"/>
                  </a:cxn>
                  <a:cxn ang="0">
                    <a:pos x="1" y="13"/>
                  </a:cxn>
                  <a:cxn ang="0">
                    <a:pos x="2" y="12"/>
                  </a:cxn>
                  <a:cxn ang="0">
                    <a:pos x="3" y="9"/>
                  </a:cxn>
                  <a:cxn ang="0">
                    <a:pos x="3" y="5"/>
                  </a:cxn>
                  <a:cxn ang="0">
                    <a:pos x="4" y="3"/>
                  </a:cxn>
                  <a:cxn ang="0">
                    <a:pos x="4" y="1"/>
                  </a:cxn>
                  <a:cxn ang="0">
                    <a:pos x="4" y="1"/>
                  </a:cxn>
                  <a:cxn ang="0">
                    <a:pos x="6" y="0"/>
                  </a:cxn>
                  <a:cxn ang="0">
                    <a:pos x="7" y="1"/>
                  </a:cxn>
                  <a:cxn ang="0">
                    <a:pos x="7" y="2"/>
                  </a:cxn>
                  <a:cxn ang="0">
                    <a:pos x="9" y="2"/>
                  </a:cxn>
                  <a:cxn ang="0">
                    <a:pos x="12" y="2"/>
                  </a:cxn>
                  <a:cxn ang="0">
                    <a:pos x="12" y="3"/>
                  </a:cxn>
                  <a:cxn ang="0">
                    <a:pos x="12" y="4"/>
                  </a:cxn>
                  <a:cxn ang="0">
                    <a:pos x="10" y="7"/>
                  </a:cxn>
                  <a:cxn ang="0">
                    <a:pos x="10" y="8"/>
                  </a:cxn>
                  <a:cxn ang="0">
                    <a:pos x="10" y="9"/>
                  </a:cxn>
                  <a:cxn ang="0">
                    <a:pos x="10" y="11"/>
                  </a:cxn>
                  <a:cxn ang="0">
                    <a:pos x="10" y="14"/>
                  </a:cxn>
                  <a:cxn ang="0">
                    <a:pos x="8" y="14"/>
                  </a:cxn>
                  <a:cxn ang="0">
                    <a:pos x="9" y="17"/>
                  </a:cxn>
                  <a:cxn ang="0">
                    <a:pos x="9" y="19"/>
                  </a:cxn>
                  <a:cxn ang="0">
                    <a:pos x="8" y="22"/>
                  </a:cxn>
                  <a:cxn ang="0">
                    <a:pos x="9" y="23"/>
                  </a:cxn>
                  <a:cxn ang="0">
                    <a:pos x="8" y="25"/>
                  </a:cxn>
                  <a:cxn ang="0">
                    <a:pos x="8" y="28"/>
                  </a:cxn>
                </a:cxnLst>
                <a:rect l="0" t="0" r="r" b="b"/>
                <a:pathLst>
                  <a:path w="13" h="29">
                    <a:moveTo>
                      <a:pt x="8" y="28"/>
                    </a:moveTo>
                    <a:cubicBezTo>
                      <a:pt x="7" y="28"/>
                      <a:pt x="7" y="29"/>
                      <a:pt x="6" y="29"/>
                    </a:cubicBezTo>
                    <a:cubicBezTo>
                      <a:pt x="5" y="29"/>
                      <a:pt x="5" y="29"/>
                      <a:pt x="4" y="29"/>
                    </a:cubicBezTo>
                    <a:cubicBezTo>
                      <a:pt x="3" y="28"/>
                      <a:pt x="3" y="29"/>
                      <a:pt x="3" y="28"/>
                    </a:cubicBezTo>
                    <a:cubicBezTo>
                      <a:pt x="2" y="28"/>
                      <a:pt x="2" y="28"/>
                      <a:pt x="1" y="28"/>
                    </a:cubicBezTo>
                    <a:cubicBezTo>
                      <a:pt x="1" y="28"/>
                      <a:pt x="0" y="28"/>
                      <a:pt x="1" y="28"/>
                    </a:cubicBezTo>
                    <a:cubicBezTo>
                      <a:pt x="2" y="27"/>
                      <a:pt x="1" y="27"/>
                      <a:pt x="2" y="26"/>
                    </a:cubicBezTo>
                    <a:cubicBezTo>
                      <a:pt x="2" y="26"/>
                      <a:pt x="2" y="25"/>
                      <a:pt x="2" y="24"/>
                    </a:cubicBezTo>
                    <a:cubicBezTo>
                      <a:pt x="2" y="24"/>
                      <a:pt x="2" y="25"/>
                      <a:pt x="2" y="24"/>
                    </a:cubicBezTo>
                    <a:cubicBezTo>
                      <a:pt x="2" y="23"/>
                      <a:pt x="3" y="22"/>
                      <a:pt x="2" y="21"/>
                    </a:cubicBezTo>
                    <a:cubicBezTo>
                      <a:pt x="2" y="20"/>
                      <a:pt x="2" y="20"/>
                      <a:pt x="2" y="20"/>
                    </a:cubicBezTo>
                    <a:cubicBezTo>
                      <a:pt x="2" y="21"/>
                      <a:pt x="0" y="21"/>
                      <a:pt x="1" y="20"/>
                    </a:cubicBezTo>
                    <a:cubicBezTo>
                      <a:pt x="1" y="20"/>
                      <a:pt x="1" y="20"/>
                      <a:pt x="1" y="19"/>
                    </a:cubicBezTo>
                    <a:cubicBezTo>
                      <a:pt x="1" y="18"/>
                      <a:pt x="1" y="19"/>
                      <a:pt x="0" y="19"/>
                    </a:cubicBezTo>
                    <a:cubicBezTo>
                      <a:pt x="0" y="19"/>
                      <a:pt x="0" y="19"/>
                      <a:pt x="0" y="18"/>
                    </a:cubicBezTo>
                    <a:cubicBezTo>
                      <a:pt x="0" y="17"/>
                      <a:pt x="0" y="15"/>
                      <a:pt x="0" y="15"/>
                    </a:cubicBezTo>
                    <a:cubicBezTo>
                      <a:pt x="1" y="15"/>
                      <a:pt x="0" y="16"/>
                      <a:pt x="1" y="13"/>
                    </a:cubicBezTo>
                    <a:cubicBezTo>
                      <a:pt x="2" y="11"/>
                      <a:pt x="1" y="13"/>
                      <a:pt x="2" y="12"/>
                    </a:cubicBezTo>
                    <a:cubicBezTo>
                      <a:pt x="2" y="10"/>
                      <a:pt x="2" y="10"/>
                      <a:pt x="3" y="9"/>
                    </a:cubicBezTo>
                    <a:cubicBezTo>
                      <a:pt x="3" y="7"/>
                      <a:pt x="3" y="6"/>
                      <a:pt x="3" y="5"/>
                    </a:cubicBezTo>
                    <a:cubicBezTo>
                      <a:pt x="4" y="3"/>
                      <a:pt x="3" y="3"/>
                      <a:pt x="4" y="3"/>
                    </a:cubicBezTo>
                    <a:cubicBezTo>
                      <a:pt x="4" y="2"/>
                      <a:pt x="3" y="2"/>
                      <a:pt x="4" y="1"/>
                    </a:cubicBezTo>
                    <a:cubicBezTo>
                      <a:pt x="4" y="1"/>
                      <a:pt x="4" y="1"/>
                      <a:pt x="4" y="1"/>
                    </a:cubicBezTo>
                    <a:cubicBezTo>
                      <a:pt x="4" y="0"/>
                      <a:pt x="5" y="0"/>
                      <a:pt x="6" y="0"/>
                    </a:cubicBezTo>
                    <a:cubicBezTo>
                      <a:pt x="7" y="0"/>
                      <a:pt x="7" y="0"/>
                      <a:pt x="7" y="1"/>
                    </a:cubicBezTo>
                    <a:cubicBezTo>
                      <a:pt x="6" y="2"/>
                      <a:pt x="7" y="2"/>
                      <a:pt x="7" y="2"/>
                    </a:cubicBezTo>
                    <a:cubicBezTo>
                      <a:pt x="8" y="1"/>
                      <a:pt x="9" y="2"/>
                      <a:pt x="9" y="2"/>
                    </a:cubicBezTo>
                    <a:cubicBezTo>
                      <a:pt x="10" y="2"/>
                      <a:pt x="11" y="1"/>
                      <a:pt x="12" y="2"/>
                    </a:cubicBezTo>
                    <a:cubicBezTo>
                      <a:pt x="12" y="2"/>
                      <a:pt x="12" y="3"/>
                      <a:pt x="12" y="3"/>
                    </a:cubicBezTo>
                    <a:cubicBezTo>
                      <a:pt x="13" y="3"/>
                      <a:pt x="13" y="3"/>
                      <a:pt x="12" y="4"/>
                    </a:cubicBezTo>
                    <a:cubicBezTo>
                      <a:pt x="11" y="5"/>
                      <a:pt x="11" y="7"/>
                      <a:pt x="10" y="7"/>
                    </a:cubicBezTo>
                    <a:cubicBezTo>
                      <a:pt x="9" y="6"/>
                      <a:pt x="10" y="7"/>
                      <a:pt x="10" y="8"/>
                    </a:cubicBezTo>
                    <a:cubicBezTo>
                      <a:pt x="10" y="8"/>
                      <a:pt x="11" y="9"/>
                      <a:pt x="10" y="9"/>
                    </a:cubicBezTo>
                    <a:cubicBezTo>
                      <a:pt x="10" y="10"/>
                      <a:pt x="11" y="10"/>
                      <a:pt x="10" y="11"/>
                    </a:cubicBezTo>
                    <a:cubicBezTo>
                      <a:pt x="10" y="12"/>
                      <a:pt x="11" y="13"/>
                      <a:pt x="10" y="14"/>
                    </a:cubicBezTo>
                    <a:cubicBezTo>
                      <a:pt x="9" y="14"/>
                      <a:pt x="7" y="13"/>
                      <a:pt x="8" y="14"/>
                    </a:cubicBezTo>
                    <a:cubicBezTo>
                      <a:pt x="8" y="15"/>
                      <a:pt x="9" y="16"/>
                      <a:pt x="9" y="17"/>
                    </a:cubicBezTo>
                    <a:cubicBezTo>
                      <a:pt x="9" y="17"/>
                      <a:pt x="9" y="19"/>
                      <a:pt x="9" y="19"/>
                    </a:cubicBezTo>
                    <a:cubicBezTo>
                      <a:pt x="9" y="19"/>
                      <a:pt x="8" y="21"/>
                      <a:pt x="8" y="22"/>
                    </a:cubicBezTo>
                    <a:cubicBezTo>
                      <a:pt x="9" y="22"/>
                      <a:pt x="10" y="22"/>
                      <a:pt x="9" y="23"/>
                    </a:cubicBezTo>
                    <a:cubicBezTo>
                      <a:pt x="9" y="24"/>
                      <a:pt x="8" y="24"/>
                      <a:pt x="8" y="25"/>
                    </a:cubicBezTo>
                    <a:cubicBezTo>
                      <a:pt x="7" y="27"/>
                      <a:pt x="7" y="26"/>
                      <a:pt x="8"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grpSp>
        <p:sp>
          <p:nvSpPr>
            <p:cNvPr id="38" name="Spain">
              <a:extLst>
                <a:ext uri="{FF2B5EF4-FFF2-40B4-BE49-F238E27FC236}">
                  <a16:creationId xmlns:a16="http://schemas.microsoft.com/office/drawing/2014/main" id="{2B7464F5-8E7B-446B-99ED-8008937B01E1}"/>
                </a:ext>
              </a:extLst>
            </p:cNvPr>
            <p:cNvSpPr>
              <a:spLocks/>
            </p:cNvSpPr>
            <p:nvPr/>
          </p:nvSpPr>
          <p:spPr bwMode="auto">
            <a:xfrm>
              <a:off x="3872925" y="1715268"/>
              <a:ext cx="332893" cy="268977"/>
            </a:xfrm>
            <a:custGeom>
              <a:avLst/>
              <a:gdLst/>
              <a:ahLst/>
              <a:cxnLst>
                <a:cxn ang="0">
                  <a:pos x="52" y="7"/>
                </a:cxn>
                <a:cxn ang="0">
                  <a:pos x="52" y="10"/>
                </a:cxn>
                <a:cxn ang="0">
                  <a:pos x="49" y="12"/>
                </a:cxn>
                <a:cxn ang="0">
                  <a:pos x="42" y="16"/>
                </a:cxn>
                <a:cxn ang="0">
                  <a:pos x="41" y="17"/>
                </a:cxn>
                <a:cxn ang="0">
                  <a:pos x="37" y="22"/>
                </a:cxn>
                <a:cxn ang="0">
                  <a:pos x="39" y="26"/>
                </a:cxn>
                <a:cxn ang="0">
                  <a:pos x="37" y="29"/>
                </a:cxn>
                <a:cxn ang="0">
                  <a:pos x="37" y="32"/>
                </a:cxn>
                <a:cxn ang="0">
                  <a:pos x="36" y="33"/>
                </a:cxn>
                <a:cxn ang="0">
                  <a:pos x="32" y="36"/>
                </a:cxn>
                <a:cxn ang="0">
                  <a:pos x="29" y="38"/>
                </a:cxn>
                <a:cxn ang="0">
                  <a:pos x="24" y="39"/>
                </a:cxn>
                <a:cxn ang="0">
                  <a:pos x="19" y="41"/>
                </a:cxn>
                <a:cxn ang="0">
                  <a:pos x="15" y="42"/>
                </a:cxn>
                <a:cxn ang="0">
                  <a:pos x="14" y="40"/>
                </a:cxn>
                <a:cxn ang="0">
                  <a:pos x="13" y="39"/>
                </a:cxn>
                <a:cxn ang="0">
                  <a:pos x="10" y="37"/>
                </a:cxn>
                <a:cxn ang="0">
                  <a:pos x="7" y="37"/>
                </a:cxn>
                <a:cxn ang="0">
                  <a:pos x="6" y="34"/>
                </a:cxn>
                <a:cxn ang="0">
                  <a:pos x="6" y="31"/>
                </a:cxn>
                <a:cxn ang="0">
                  <a:pos x="7" y="26"/>
                </a:cxn>
                <a:cxn ang="0">
                  <a:pos x="8" y="23"/>
                </a:cxn>
                <a:cxn ang="0">
                  <a:pos x="8" y="18"/>
                </a:cxn>
                <a:cxn ang="0">
                  <a:pos x="8" y="16"/>
                </a:cxn>
                <a:cxn ang="0">
                  <a:pos x="10" y="12"/>
                </a:cxn>
                <a:cxn ang="0">
                  <a:pos x="7" y="11"/>
                </a:cxn>
                <a:cxn ang="0">
                  <a:pos x="5" y="10"/>
                </a:cxn>
                <a:cxn ang="0">
                  <a:pos x="2" y="10"/>
                </a:cxn>
                <a:cxn ang="0">
                  <a:pos x="2" y="8"/>
                </a:cxn>
                <a:cxn ang="0">
                  <a:pos x="1" y="5"/>
                </a:cxn>
                <a:cxn ang="0">
                  <a:pos x="0" y="3"/>
                </a:cxn>
                <a:cxn ang="0">
                  <a:pos x="4" y="2"/>
                </a:cxn>
                <a:cxn ang="0">
                  <a:pos x="4" y="1"/>
                </a:cxn>
                <a:cxn ang="0">
                  <a:pos x="6" y="1"/>
                </a:cxn>
                <a:cxn ang="0">
                  <a:pos x="12" y="1"/>
                </a:cxn>
                <a:cxn ang="0">
                  <a:pos x="14" y="1"/>
                </a:cxn>
                <a:cxn ang="0">
                  <a:pos x="22" y="1"/>
                </a:cxn>
                <a:cxn ang="0">
                  <a:pos x="25" y="1"/>
                </a:cxn>
                <a:cxn ang="0">
                  <a:pos x="29" y="2"/>
                </a:cxn>
                <a:cxn ang="0">
                  <a:pos x="31" y="2"/>
                </a:cxn>
                <a:cxn ang="0">
                  <a:pos x="33" y="3"/>
                </a:cxn>
                <a:cxn ang="0">
                  <a:pos x="38" y="5"/>
                </a:cxn>
                <a:cxn ang="0">
                  <a:pos x="42" y="5"/>
                </a:cxn>
                <a:cxn ang="0">
                  <a:pos x="46" y="7"/>
                </a:cxn>
                <a:cxn ang="0">
                  <a:pos x="51" y="6"/>
                </a:cxn>
              </a:cxnLst>
              <a:rect l="0" t="0" r="r" b="b"/>
              <a:pathLst>
                <a:path w="53" h="43">
                  <a:moveTo>
                    <a:pt x="52" y="6"/>
                  </a:moveTo>
                  <a:cubicBezTo>
                    <a:pt x="53" y="6"/>
                    <a:pt x="53" y="7"/>
                    <a:pt x="52" y="7"/>
                  </a:cubicBezTo>
                  <a:cubicBezTo>
                    <a:pt x="51" y="7"/>
                    <a:pt x="53" y="8"/>
                    <a:pt x="53" y="8"/>
                  </a:cubicBezTo>
                  <a:cubicBezTo>
                    <a:pt x="52" y="8"/>
                    <a:pt x="53" y="10"/>
                    <a:pt x="52" y="10"/>
                  </a:cubicBezTo>
                  <a:cubicBezTo>
                    <a:pt x="52" y="10"/>
                    <a:pt x="52" y="11"/>
                    <a:pt x="51" y="11"/>
                  </a:cubicBezTo>
                  <a:cubicBezTo>
                    <a:pt x="50" y="11"/>
                    <a:pt x="49" y="11"/>
                    <a:pt x="49" y="12"/>
                  </a:cubicBezTo>
                  <a:cubicBezTo>
                    <a:pt x="48" y="13"/>
                    <a:pt x="48" y="13"/>
                    <a:pt x="47" y="13"/>
                  </a:cubicBezTo>
                  <a:cubicBezTo>
                    <a:pt x="46" y="14"/>
                    <a:pt x="43" y="15"/>
                    <a:pt x="42" y="16"/>
                  </a:cubicBezTo>
                  <a:cubicBezTo>
                    <a:pt x="42" y="16"/>
                    <a:pt x="43" y="16"/>
                    <a:pt x="42" y="17"/>
                  </a:cubicBezTo>
                  <a:cubicBezTo>
                    <a:pt x="42" y="18"/>
                    <a:pt x="41" y="18"/>
                    <a:pt x="41" y="17"/>
                  </a:cubicBezTo>
                  <a:cubicBezTo>
                    <a:pt x="42" y="17"/>
                    <a:pt x="41" y="19"/>
                    <a:pt x="39" y="20"/>
                  </a:cubicBezTo>
                  <a:cubicBezTo>
                    <a:pt x="38" y="20"/>
                    <a:pt x="38" y="21"/>
                    <a:pt x="37" y="22"/>
                  </a:cubicBezTo>
                  <a:cubicBezTo>
                    <a:pt x="36" y="23"/>
                    <a:pt x="37" y="24"/>
                    <a:pt x="37" y="25"/>
                  </a:cubicBezTo>
                  <a:cubicBezTo>
                    <a:pt x="38" y="26"/>
                    <a:pt x="38" y="26"/>
                    <a:pt x="39" y="26"/>
                  </a:cubicBezTo>
                  <a:cubicBezTo>
                    <a:pt x="40" y="26"/>
                    <a:pt x="38" y="27"/>
                    <a:pt x="38" y="27"/>
                  </a:cubicBezTo>
                  <a:cubicBezTo>
                    <a:pt x="38" y="27"/>
                    <a:pt x="38" y="29"/>
                    <a:pt x="37" y="29"/>
                  </a:cubicBezTo>
                  <a:cubicBezTo>
                    <a:pt x="37" y="29"/>
                    <a:pt x="38" y="31"/>
                    <a:pt x="37" y="31"/>
                  </a:cubicBezTo>
                  <a:cubicBezTo>
                    <a:pt x="37" y="31"/>
                    <a:pt x="37" y="31"/>
                    <a:pt x="37" y="32"/>
                  </a:cubicBezTo>
                  <a:cubicBezTo>
                    <a:pt x="36" y="32"/>
                    <a:pt x="37" y="32"/>
                    <a:pt x="37" y="32"/>
                  </a:cubicBezTo>
                  <a:cubicBezTo>
                    <a:pt x="36" y="33"/>
                    <a:pt x="36" y="33"/>
                    <a:pt x="36" y="33"/>
                  </a:cubicBezTo>
                  <a:cubicBezTo>
                    <a:pt x="35" y="33"/>
                    <a:pt x="35" y="33"/>
                    <a:pt x="34" y="34"/>
                  </a:cubicBezTo>
                  <a:cubicBezTo>
                    <a:pt x="33" y="34"/>
                    <a:pt x="33" y="35"/>
                    <a:pt x="32" y="36"/>
                  </a:cubicBezTo>
                  <a:cubicBezTo>
                    <a:pt x="32" y="37"/>
                    <a:pt x="31" y="39"/>
                    <a:pt x="31" y="38"/>
                  </a:cubicBezTo>
                  <a:cubicBezTo>
                    <a:pt x="30" y="38"/>
                    <a:pt x="30" y="38"/>
                    <a:pt x="29" y="38"/>
                  </a:cubicBezTo>
                  <a:cubicBezTo>
                    <a:pt x="29" y="38"/>
                    <a:pt x="28" y="38"/>
                    <a:pt x="27" y="39"/>
                  </a:cubicBezTo>
                  <a:cubicBezTo>
                    <a:pt x="26" y="39"/>
                    <a:pt x="26" y="39"/>
                    <a:pt x="24" y="39"/>
                  </a:cubicBezTo>
                  <a:cubicBezTo>
                    <a:pt x="23" y="40"/>
                    <a:pt x="22" y="40"/>
                    <a:pt x="22" y="40"/>
                  </a:cubicBezTo>
                  <a:cubicBezTo>
                    <a:pt x="22" y="40"/>
                    <a:pt x="20" y="40"/>
                    <a:pt x="19" y="41"/>
                  </a:cubicBezTo>
                  <a:cubicBezTo>
                    <a:pt x="17" y="42"/>
                    <a:pt x="17" y="42"/>
                    <a:pt x="16" y="43"/>
                  </a:cubicBezTo>
                  <a:cubicBezTo>
                    <a:pt x="15" y="43"/>
                    <a:pt x="16" y="42"/>
                    <a:pt x="15" y="42"/>
                  </a:cubicBezTo>
                  <a:cubicBezTo>
                    <a:pt x="15" y="43"/>
                    <a:pt x="14" y="42"/>
                    <a:pt x="14" y="42"/>
                  </a:cubicBezTo>
                  <a:cubicBezTo>
                    <a:pt x="14" y="42"/>
                    <a:pt x="13" y="41"/>
                    <a:pt x="14" y="40"/>
                  </a:cubicBezTo>
                  <a:cubicBezTo>
                    <a:pt x="14" y="40"/>
                    <a:pt x="14" y="40"/>
                    <a:pt x="13" y="40"/>
                  </a:cubicBezTo>
                  <a:cubicBezTo>
                    <a:pt x="13" y="39"/>
                    <a:pt x="14" y="39"/>
                    <a:pt x="13" y="39"/>
                  </a:cubicBezTo>
                  <a:cubicBezTo>
                    <a:pt x="13" y="39"/>
                    <a:pt x="13" y="39"/>
                    <a:pt x="12" y="39"/>
                  </a:cubicBezTo>
                  <a:cubicBezTo>
                    <a:pt x="12" y="38"/>
                    <a:pt x="10" y="37"/>
                    <a:pt x="10" y="37"/>
                  </a:cubicBezTo>
                  <a:cubicBezTo>
                    <a:pt x="10" y="38"/>
                    <a:pt x="10" y="37"/>
                    <a:pt x="10" y="37"/>
                  </a:cubicBezTo>
                  <a:cubicBezTo>
                    <a:pt x="9" y="37"/>
                    <a:pt x="8" y="37"/>
                    <a:pt x="7" y="37"/>
                  </a:cubicBezTo>
                  <a:cubicBezTo>
                    <a:pt x="6" y="37"/>
                    <a:pt x="6" y="37"/>
                    <a:pt x="6" y="37"/>
                  </a:cubicBezTo>
                  <a:cubicBezTo>
                    <a:pt x="5" y="35"/>
                    <a:pt x="5" y="36"/>
                    <a:pt x="6" y="34"/>
                  </a:cubicBezTo>
                  <a:cubicBezTo>
                    <a:pt x="6" y="33"/>
                    <a:pt x="7" y="33"/>
                    <a:pt x="7" y="32"/>
                  </a:cubicBezTo>
                  <a:cubicBezTo>
                    <a:pt x="8" y="31"/>
                    <a:pt x="7" y="31"/>
                    <a:pt x="6" y="31"/>
                  </a:cubicBezTo>
                  <a:cubicBezTo>
                    <a:pt x="6" y="30"/>
                    <a:pt x="7" y="28"/>
                    <a:pt x="7" y="28"/>
                  </a:cubicBezTo>
                  <a:cubicBezTo>
                    <a:pt x="7" y="28"/>
                    <a:pt x="7" y="26"/>
                    <a:pt x="7" y="26"/>
                  </a:cubicBezTo>
                  <a:cubicBezTo>
                    <a:pt x="7" y="25"/>
                    <a:pt x="6" y="24"/>
                    <a:pt x="6" y="23"/>
                  </a:cubicBezTo>
                  <a:cubicBezTo>
                    <a:pt x="5" y="22"/>
                    <a:pt x="7" y="23"/>
                    <a:pt x="8" y="23"/>
                  </a:cubicBezTo>
                  <a:cubicBezTo>
                    <a:pt x="9" y="22"/>
                    <a:pt x="8" y="21"/>
                    <a:pt x="8" y="20"/>
                  </a:cubicBezTo>
                  <a:cubicBezTo>
                    <a:pt x="9" y="19"/>
                    <a:pt x="8" y="19"/>
                    <a:pt x="8" y="18"/>
                  </a:cubicBezTo>
                  <a:cubicBezTo>
                    <a:pt x="9" y="18"/>
                    <a:pt x="8" y="17"/>
                    <a:pt x="8" y="17"/>
                  </a:cubicBezTo>
                  <a:cubicBezTo>
                    <a:pt x="8" y="16"/>
                    <a:pt x="7" y="15"/>
                    <a:pt x="8" y="16"/>
                  </a:cubicBezTo>
                  <a:cubicBezTo>
                    <a:pt x="9" y="16"/>
                    <a:pt x="9" y="14"/>
                    <a:pt x="10" y="13"/>
                  </a:cubicBezTo>
                  <a:cubicBezTo>
                    <a:pt x="11" y="12"/>
                    <a:pt x="11" y="12"/>
                    <a:pt x="10" y="12"/>
                  </a:cubicBezTo>
                  <a:cubicBezTo>
                    <a:pt x="10" y="12"/>
                    <a:pt x="10" y="11"/>
                    <a:pt x="10" y="11"/>
                  </a:cubicBezTo>
                  <a:cubicBezTo>
                    <a:pt x="9" y="10"/>
                    <a:pt x="8" y="11"/>
                    <a:pt x="7" y="11"/>
                  </a:cubicBezTo>
                  <a:cubicBezTo>
                    <a:pt x="7" y="11"/>
                    <a:pt x="6" y="10"/>
                    <a:pt x="5" y="11"/>
                  </a:cubicBezTo>
                  <a:cubicBezTo>
                    <a:pt x="5" y="11"/>
                    <a:pt x="4" y="11"/>
                    <a:pt x="5" y="10"/>
                  </a:cubicBezTo>
                  <a:cubicBezTo>
                    <a:pt x="5" y="9"/>
                    <a:pt x="5" y="9"/>
                    <a:pt x="4" y="9"/>
                  </a:cubicBezTo>
                  <a:cubicBezTo>
                    <a:pt x="3" y="9"/>
                    <a:pt x="2" y="9"/>
                    <a:pt x="2" y="10"/>
                  </a:cubicBezTo>
                  <a:cubicBezTo>
                    <a:pt x="1" y="9"/>
                    <a:pt x="1" y="9"/>
                    <a:pt x="1" y="8"/>
                  </a:cubicBezTo>
                  <a:cubicBezTo>
                    <a:pt x="2" y="8"/>
                    <a:pt x="3" y="8"/>
                    <a:pt x="2" y="8"/>
                  </a:cubicBezTo>
                  <a:cubicBezTo>
                    <a:pt x="1" y="8"/>
                    <a:pt x="2" y="7"/>
                    <a:pt x="1" y="6"/>
                  </a:cubicBezTo>
                  <a:cubicBezTo>
                    <a:pt x="1" y="6"/>
                    <a:pt x="1" y="6"/>
                    <a:pt x="1" y="5"/>
                  </a:cubicBezTo>
                  <a:cubicBezTo>
                    <a:pt x="2" y="4"/>
                    <a:pt x="0" y="4"/>
                    <a:pt x="0" y="4"/>
                  </a:cubicBezTo>
                  <a:cubicBezTo>
                    <a:pt x="1" y="4"/>
                    <a:pt x="0" y="4"/>
                    <a:pt x="0" y="3"/>
                  </a:cubicBezTo>
                  <a:cubicBezTo>
                    <a:pt x="1" y="3"/>
                    <a:pt x="2" y="2"/>
                    <a:pt x="2" y="2"/>
                  </a:cubicBezTo>
                  <a:cubicBezTo>
                    <a:pt x="2" y="3"/>
                    <a:pt x="3" y="2"/>
                    <a:pt x="4" y="2"/>
                  </a:cubicBezTo>
                  <a:cubicBezTo>
                    <a:pt x="4" y="2"/>
                    <a:pt x="5" y="2"/>
                    <a:pt x="4" y="2"/>
                  </a:cubicBezTo>
                  <a:cubicBezTo>
                    <a:pt x="3" y="1"/>
                    <a:pt x="4" y="1"/>
                    <a:pt x="4" y="1"/>
                  </a:cubicBezTo>
                  <a:cubicBezTo>
                    <a:pt x="5" y="1"/>
                    <a:pt x="6" y="0"/>
                    <a:pt x="6" y="0"/>
                  </a:cubicBezTo>
                  <a:cubicBezTo>
                    <a:pt x="5" y="1"/>
                    <a:pt x="6" y="0"/>
                    <a:pt x="6" y="1"/>
                  </a:cubicBezTo>
                  <a:cubicBezTo>
                    <a:pt x="6" y="1"/>
                    <a:pt x="8" y="1"/>
                    <a:pt x="9" y="1"/>
                  </a:cubicBezTo>
                  <a:cubicBezTo>
                    <a:pt x="9" y="2"/>
                    <a:pt x="12" y="2"/>
                    <a:pt x="12" y="1"/>
                  </a:cubicBezTo>
                  <a:cubicBezTo>
                    <a:pt x="13" y="1"/>
                    <a:pt x="14" y="1"/>
                    <a:pt x="13" y="1"/>
                  </a:cubicBezTo>
                  <a:cubicBezTo>
                    <a:pt x="13" y="1"/>
                    <a:pt x="14" y="1"/>
                    <a:pt x="14" y="1"/>
                  </a:cubicBezTo>
                  <a:cubicBezTo>
                    <a:pt x="15" y="1"/>
                    <a:pt x="17" y="1"/>
                    <a:pt x="19" y="2"/>
                  </a:cubicBezTo>
                  <a:cubicBezTo>
                    <a:pt x="21" y="2"/>
                    <a:pt x="22" y="1"/>
                    <a:pt x="22" y="1"/>
                  </a:cubicBezTo>
                  <a:cubicBezTo>
                    <a:pt x="23" y="2"/>
                    <a:pt x="23" y="2"/>
                    <a:pt x="24" y="2"/>
                  </a:cubicBezTo>
                  <a:cubicBezTo>
                    <a:pt x="25" y="2"/>
                    <a:pt x="25" y="1"/>
                    <a:pt x="25" y="1"/>
                  </a:cubicBezTo>
                  <a:cubicBezTo>
                    <a:pt x="26" y="2"/>
                    <a:pt x="27" y="2"/>
                    <a:pt x="27" y="2"/>
                  </a:cubicBezTo>
                  <a:cubicBezTo>
                    <a:pt x="27" y="2"/>
                    <a:pt x="29" y="2"/>
                    <a:pt x="29" y="2"/>
                  </a:cubicBezTo>
                  <a:cubicBezTo>
                    <a:pt x="30" y="2"/>
                    <a:pt x="30" y="2"/>
                    <a:pt x="31" y="2"/>
                  </a:cubicBezTo>
                  <a:cubicBezTo>
                    <a:pt x="31" y="2"/>
                    <a:pt x="31" y="2"/>
                    <a:pt x="31" y="2"/>
                  </a:cubicBezTo>
                  <a:cubicBezTo>
                    <a:pt x="32" y="3"/>
                    <a:pt x="32" y="2"/>
                    <a:pt x="32" y="2"/>
                  </a:cubicBezTo>
                  <a:cubicBezTo>
                    <a:pt x="33" y="2"/>
                    <a:pt x="32" y="3"/>
                    <a:pt x="33" y="3"/>
                  </a:cubicBezTo>
                  <a:cubicBezTo>
                    <a:pt x="35" y="3"/>
                    <a:pt x="34" y="4"/>
                    <a:pt x="36" y="4"/>
                  </a:cubicBezTo>
                  <a:cubicBezTo>
                    <a:pt x="37" y="4"/>
                    <a:pt x="37" y="4"/>
                    <a:pt x="38" y="5"/>
                  </a:cubicBezTo>
                  <a:cubicBezTo>
                    <a:pt x="39" y="6"/>
                    <a:pt x="40" y="5"/>
                    <a:pt x="41" y="6"/>
                  </a:cubicBezTo>
                  <a:cubicBezTo>
                    <a:pt x="41" y="7"/>
                    <a:pt x="42" y="6"/>
                    <a:pt x="42" y="5"/>
                  </a:cubicBezTo>
                  <a:cubicBezTo>
                    <a:pt x="42" y="5"/>
                    <a:pt x="45" y="7"/>
                    <a:pt x="45" y="6"/>
                  </a:cubicBezTo>
                  <a:cubicBezTo>
                    <a:pt x="44" y="7"/>
                    <a:pt x="45" y="8"/>
                    <a:pt x="46" y="7"/>
                  </a:cubicBezTo>
                  <a:cubicBezTo>
                    <a:pt x="47" y="6"/>
                    <a:pt x="48" y="7"/>
                    <a:pt x="49" y="7"/>
                  </a:cubicBezTo>
                  <a:cubicBezTo>
                    <a:pt x="49" y="6"/>
                    <a:pt x="50" y="7"/>
                    <a:pt x="51" y="6"/>
                  </a:cubicBezTo>
                  <a:cubicBezTo>
                    <a:pt x="52" y="6"/>
                    <a:pt x="51" y="6"/>
                    <a:pt x="5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ance">
              <a:extLst>
                <a:ext uri="{FF2B5EF4-FFF2-40B4-BE49-F238E27FC236}">
                  <a16:creationId xmlns:a16="http://schemas.microsoft.com/office/drawing/2014/main" id="{9148B635-126D-4CB3-9462-7B921CA21D9B}"/>
                </a:ext>
              </a:extLst>
            </p:cNvPr>
            <p:cNvSpPr>
              <a:spLocks/>
            </p:cNvSpPr>
            <p:nvPr/>
          </p:nvSpPr>
          <p:spPr bwMode="auto">
            <a:xfrm>
              <a:off x="4000755" y="1475585"/>
              <a:ext cx="314251" cy="290282"/>
            </a:xfrm>
            <a:custGeom>
              <a:avLst/>
              <a:gdLst/>
              <a:ahLst/>
              <a:cxnLst>
                <a:cxn ang="0">
                  <a:pos x="48" y="38"/>
                </a:cxn>
                <a:cxn ang="0">
                  <a:pos x="46" y="40"/>
                </a:cxn>
                <a:cxn ang="0">
                  <a:pos x="43" y="40"/>
                </a:cxn>
                <a:cxn ang="0">
                  <a:pos x="40" y="39"/>
                </a:cxn>
                <a:cxn ang="0">
                  <a:pos x="36" y="40"/>
                </a:cxn>
                <a:cxn ang="0">
                  <a:pos x="33" y="43"/>
                </a:cxn>
                <a:cxn ang="0">
                  <a:pos x="31" y="44"/>
                </a:cxn>
                <a:cxn ang="0">
                  <a:pos x="26" y="45"/>
                </a:cxn>
                <a:cxn ang="0">
                  <a:pos x="22" y="43"/>
                </a:cxn>
                <a:cxn ang="0">
                  <a:pos x="18" y="43"/>
                </a:cxn>
                <a:cxn ang="0">
                  <a:pos x="13" y="41"/>
                </a:cxn>
                <a:cxn ang="0">
                  <a:pos x="11" y="40"/>
                </a:cxn>
                <a:cxn ang="0">
                  <a:pos x="14" y="34"/>
                </a:cxn>
                <a:cxn ang="0">
                  <a:pos x="17" y="31"/>
                </a:cxn>
                <a:cxn ang="0">
                  <a:pos x="16" y="26"/>
                </a:cxn>
                <a:cxn ang="0">
                  <a:pos x="14" y="24"/>
                </a:cxn>
                <a:cxn ang="0">
                  <a:pos x="11" y="21"/>
                </a:cxn>
                <a:cxn ang="0">
                  <a:pos x="11" y="19"/>
                </a:cxn>
                <a:cxn ang="0">
                  <a:pos x="9" y="18"/>
                </a:cxn>
                <a:cxn ang="0">
                  <a:pos x="6" y="17"/>
                </a:cxn>
                <a:cxn ang="0">
                  <a:pos x="2" y="16"/>
                </a:cxn>
                <a:cxn ang="0">
                  <a:pos x="2" y="14"/>
                </a:cxn>
                <a:cxn ang="0">
                  <a:pos x="0" y="13"/>
                </a:cxn>
                <a:cxn ang="0">
                  <a:pos x="2" y="12"/>
                </a:cxn>
                <a:cxn ang="0">
                  <a:pos x="5" y="11"/>
                </a:cxn>
                <a:cxn ang="0">
                  <a:pos x="7" y="12"/>
                </a:cxn>
                <a:cxn ang="0">
                  <a:pos x="10" y="12"/>
                </a:cxn>
                <a:cxn ang="0">
                  <a:pos x="12" y="11"/>
                </a:cxn>
                <a:cxn ang="0">
                  <a:pos x="12" y="8"/>
                </a:cxn>
                <a:cxn ang="0">
                  <a:pos x="12" y="6"/>
                </a:cxn>
                <a:cxn ang="0">
                  <a:pos x="14" y="8"/>
                </a:cxn>
                <a:cxn ang="0">
                  <a:pos x="16" y="9"/>
                </a:cxn>
                <a:cxn ang="0">
                  <a:pos x="19" y="8"/>
                </a:cxn>
                <a:cxn ang="0">
                  <a:pos x="21" y="6"/>
                </a:cxn>
                <a:cxn ang="0">
                  <a:pos x="25" y="4"/>
                </a:cxn>
                <a:cxn ang="0">
                  <a:pos x="26" y="2"/>
                </a:cxn>
                <a:cxn ang="0">
                  <a:pos x="29" y="0"/>
                </a:cxn>
                <a:cxn ang="0">
                  <a:pos x="32" y="2"/>
                </a:cxn>
                <a:cxn ang="0">
                  <a:pos x="34" y="4"/>
                </a:cxn>
                <a:cxn ang="0">
                  <a:pos x="36" y="4"/>
                </a:cxn>
                <a:cxn ang="0">
                  <a:pos x="37" y="6"/>
                </a:cxn>
                <a:cxn ang="0">
                  <a:pos x="39" y="7"/>
                </a:cxn>
                <a:cxn ang="0">
                  <a:pos x="43" y="7"/>
                </a:cxn>
                <a:cxn ang="0">
                  <a:pos x="46" y="9"/>
                </a:cxn>
                <a:cxn ang="0">
                  <a:pos x="50" y="11"/>
                </a:cxn>
                <a:cxn ang="0">
                  <a:pos x="48" y="17"/>
                </a:cxn>
                <a:cxn ang="0">
                  <a:pos x="47" y="17"/>
                </a:cxn>
                <a:cxn ang="0">
                  <a:pos x="45" y="19"/>
                </a:cxn>
                <a:cxn ang="0">
                  <a:pos x="43" y="25"/>
                </a:cxn>
                <a:cxn ang="0">
                  <a:pos x="46" y="24"/>
                </a:cxn>
                <a:cxn ang="0">
                  <a:pos x="47" y="26"/>
                </a:cxn>
                <a:cxn ang="0">
                  <a:pos x="48" y="29"/>
                </a:cxn>
                <a:cxn ang="0">
                  <a:pos x="48" y="32"/>
                </a:cxn>
                <a:cxn ang="0">
                  <a:pos x="49" y="36"/>
                </a:cxn>
                <a:cxn ang="0">
                  <a:pos x="50" y="38"/>
                </a:cxn>
              </a:cxnLst>
              <a:rect l="0" t="0" r="r" b="b"/>
              <a:pathLst>
                <a:path w="50" h="46">
                  <a:moveTo>
                    <a:pt x="50" y="38"/>
                  </a:moveTo>
                  <a:cubicBezTo>
                    <a:pt x="49" y="38"/>
                    <a:pt x="49" y="38"/>
                    <a:pt x="48" y="38"/>
                  </a:cubicBezTo>
                  <a:cubicBezTo>
                    <a:pt x="47" y="38"/>
                    <a:pt x="48" y="39"/>
                    <a:pt x="47" y="39"/>
                  </a:cubicBezTo>
                  <a:cubicBezTo>
                    <a:pt x="47" y="39"/>
                    <a:pt x="47" y="39"/>
                    <a:pt x="46" y="40"/>
                  </a:cubicBezTo>
                  <a:cubicBezTo>
                    <a:pt x="46" y="41"/>
                    <a:pt x="45" y="41"/>
                    <a:pt x="45" y="41"/>
                  </a:cubicBezTo>
                  <a:cubicBezTo>
                    <a:pt x="44" y="42"/>
                    <a:pt x="43" y="41"/>
                    <a:pt x="43" y="40"/>
                  </a:cubicBezTo>
                  <a:cubicBezTo>
                    <a:pt x="43" y="40"/>
                    <a:pt x="42" y="40"/>
                    <a:pt x="41" y="39"/>
                  </a:cubicBezTo>
                  <a:cubicBezTo>
                    <a:pt x="40" y="39"/>
                    <a:pt x="41" y="39"/>
                    <a:pt x="40" y="39"/>
                  </a:cubicBezTo>
                  <a:cubicBezTo>
                    <a:pt x="39" y="39"/>
                    <a:pt x="39" y="39"/>
                    <a:pt x="38" y="40"/>
                  </a:cubicBezTo>
                  <a:cubicBezTo>
                    <a:pt x="37" y="40"/>
                    <a:pt x="37" y="40"/>
                    <a:pt x="36" y="40"/>
                  </a:cubicBezTo>
                  <a:cubicBezTo>
                    <a:pt x="36" y="40"/>
                    <a:pt x="35" y="41"/>
                    <a:pt x="34" y="42"/>
                  </a:cubicBezTo>
                  <a:cubicBezTo>
                    <a:pt x="33" y="43"/>
                    <a:pt x="33" y="42"/>
                    <a:pt x="33" y="43"/>
                  </a:cubicBezTo>
                  <a:cubicBezTo>
                    <a:pt x="32" y="44"/>
                    <a:pt x="33" y="44"/>
                    <a:pt x="32" y="44"/>
                  </a:cubicBezTo>
                  <a:cubicBezTo>
                    <a:pt x="31" y="44"/>
                    <a:pt x="32" y="44"/>
                    <a:pt x="31" y="44"/>
                  </a:cubicBezTo>
                  <a:cubicBezTo>
                    <a:pt x="30" y="45"/>
                    <a:pt x="29" y="44"/>
                    <a:pt x="29" y="45"/>
                  </a:cubicBezTo>
                  <a:cubicBezTo>
                    <a:pt x="28" y="45"/>
                    <a:pt x="27" y="44"/>
                    <a:pt x="26" y="45"/>
                  </a:cubicBezTo>
                  <a:cubicBezTo>
                    <a:pt x="25" y="46"/>
                    <a:pt x="24" y="45"/>
                    <a:pt x="25" y="44"/>
                  </a:cubicBezTo>
                  <a:cubicBezTo>
                    <a:pt x="25" y="45"/>
                    <a:pt x="22" y="43"/>
                    <a:pt x="22" y="43"/>
                  </a:cubicBezTo>
                  <a:cubicBezTo>
                    <a:pt x="22" y="44"/>
                    <a:pt x="21" y="45"/>
                    <a:pt x="21" y="44"/>
                  </a:cubicBezTo>
                  <a:cubicBezTo>
                    <a:pt x="20" y="43"/>
                    <a:pt x="19" y="44"/>
                    <a:pt x="18" y="43"/>
                  </a:cubicBezTo>
                  <a:cubicBezTo>
                    <a:pt x="17" y="42"/>
                    <a:pt x="17" y="42"/>
                    <a:pt x="16" y="42"/>
                  </a:cubicBezTo>
                  <a:cubicBezTo>
                    <a:pt x="14" y="42"/>
                    <a:pt x="15" y="41"/>
                    <a:pt x="13" y="41"/>
                  </a:cubicBezTo>
                  <a:cubicBezTo>
                    <a:pt x="12" y="41"/>
                    <a:pt x="13" y="40"/>
                    <a:pt x="12" y="40"/>
                  </a:cubicBezTo>
                  <a:cubicBezTo>
                    <a:pt x="12" y="40"/>
                    <a:pt x="12" y="41"/>
                    <a:pt x="11" y="40"/>
                  </a:cubicBezTo>
                  <a:cubicBezTo>
                    <a:pt x="12" y="40"/>
                    <a:pt x="12" y="39"/>
                    <a:pt x="13" y="39"/>
                  </a:cubicBezTo>
                  <a:cubicBezTo>
                    <a:pt x="13" y="38"/>
                    <a:pt x="13" y="35"/>
                    <a:pt x="14" y="34"/>
                  </a:cubicBezTo>
                  <a:cubicBezTo>
                    <a:pt x="15" y="33"/>
                    <a:pt x="15" y="31"/>
                    <a:pt x="15" y="30"/>
                  </a:cubicBezTo>
                  <a:cubicBezTo>
                    <a:pt x="15" y="28"/>
                    <a:pt x="16" y="30"/>
                    <a:pt x="17" y="31"/>
                  </a:cubicBezTo>
                  <a:cubicBezTo>
                    <a:pt x="17" y="28"/>
                    <a:pt x="15" y="29"/>
                    <a:pt x="15" y="27"/>
                  </a:cubicBezTo>
                  <a:cubicBezTo>
                    <a:pt x="16" y="26"/>
                    <a:pt x="16" y="27"/>
                    <a:pt x="16" y="26"/>
                  </a:cubicBezTo>
                  <a:cubicBezTo>
                    <a:pt x="15" y="25"/>
                    <a:pt x="16" y="24"/>
                    <a:pt x="16" y="25"/>
                  </a:cubicBezTo>
                  <a:cubicBezTo>
                    <a:pt x="15" y="25"/>
                    <a:pt x="15" y="24"/>
                    <a:pt x="14" y="24"/>
                  </a:cubicBezTo>
                  <a:cubicBezTo>
                    <a:pt x="13" y="23"/>
                    <a:pt x="12" y="23"/>
                    <a:pt x="12" y="23"/>
                  </a:cubicBezTo>
                  <a:cubicBezTo>
                    <a:pt x="11" y="21"/>
                    <a:pt x="11" y="21"/>
                    <a:pt x="11" y="21"/>
                  </a:cubicBezTo>
                  <a:cubicBezTo>
                    <a:pt x="11" y="20"/>
                    <a:pt x="11" y="20"/>
                    <a:pt x="11" y="20"/>
                  </a:cubicBezTo>
                  <a:cubicBezTo>
                    <a:pt x="11" y="20"/>
                    <a:pt x="12" y="19"/>
                    <a:pt x="11" y="19"/>
                  </a:cubicBezTo>
                  <a:cubicBezTo>
                    <a:pt x="10" y="19"/>
                    <a:pt x="10" y="19"/>
                    <a:pt x="10" y="19"/>
                  </a:cubicBezTo>
                  <a:cubicBezTo>
                    <a:pt x="11" y="18"/>
                    <a:pt x="9" y="18"/>
                    <a:pt x="9" y="18"/>
                  </a:cubicBezTo>
                  <a:cubicBezTo>
                    <a:pt x="8" y="18"/>
                    <a:pt x="9" y="17"/>
                    <a:pt x="8" y="17"/>
                  </a:cubicBezTo>
                  <a:cubicBezTo>
                    <a:pt x="7" y="17"/>
                    <a:pt x="7" y="19"/>
                    <a:pt x="6" y="17"/>
                  </a:cubicBezTo>
                  <a:cubicBezTo>
                    <a:pt x="6" y="16"/>
                    <a:pt x="5" y="17"/>
                    <a:pt x="4" y="16"/>
                  </a:cubicBezTo>
                  <a:cubicBezTo>
                    <a:pt x="4" y="15"/>
                    <a:pt x="3" y="16"/>
                    <a:pt x="2" y="16"/>
                  </a:cubicBezTo>
                  <a:cubicBezTo>
                    <a:pt x="1" y="16"/>
                    <a:pt x="2" y="15"/>
                    <a:pt x="1" y="15"/>
                  </a:cubicBezTo>
                  <a:cubicBezTo>
                    <a:pt x="0" y="15"/>
                    <a:pt x="1" y="14"/>
                    <a:pt x="2" y="14"/>
                  </a:cubicBezTo>
                  <a:cubicBezTo>
                    <a:pt x="3" y="14"/>
                    <a:pt x="1" y="14"/>
                    <a:pt x="2" y="13"/>
                  </a:cubicBezTo>
                  <a:cubicBezTo>
                    <a:pt x="2" y="13"/>
                    <a:pt x="1" y="13"/>
                    <a:pt x="0" y="13"/>
                  </a:cubicBezTo>
                  <a:cubicBezTo>
                    <a:pt x="0" y="13"/>
                    <a:pt x="0" y="13"/>
                    <a:pt x="0" y="12"/>
                  </a:cubicBezTo>
                  <a:cubicBezTo>
                    <a:pt x="1" y="12"/>
                    <a:pt x="1" y="12"/>
                    <a:pt x="2" y="12"/>
                  </a:cubicBezTo>
                  <a:cubicBezTo>
                    <a:pt x="3" y="12"/>
                    <a:pt x="4" y="12"/>
                    <a:pt x="4" y="11"/>
                  </a:cubicBezTo>
                  <a:cubicBezTo>
                    <a:pt x="4" y="11"/>
                    <a:pt x="4" y="11"/>
                    <a:pt x="5" y="11"/>
                  </a:cubicBezTo>
                  <a:cubicBezTo>
                    <a:pt x="6" y="11"/>
                    <a:pt x="6" y="10"/>
                    <a:pt x="7" y="11"/>
                  </a:cubicBezTo>
                  <a:cubicBezTo>
                    <a:pt x="7" y="12"/>
                    <a:pt x="7" y="12"/>
                    <a:pt x="7" y="12"/>
                  </a:cubicBezTo>
                  <a:cubicBezTo>
                    <a:pt x="8" y="12"/>
                    <a:pt x="9" y="11"/>
                    <a:pt x="9" y="12"/>
                  </a:cubicBezTo>
                  <a:cubicBezTo>
                    <a:pt x="9" y="12"/>
                    <a:pt x="10" y="11"/>
                    <a:pt x="10" y="12"/>
                  </a:cubicBezTo>
                  <a:cubicBezTo>
                    <a:pt x="10" y="12"/>
                    <a:pt x="11" y="12"/>
                    <a:pt x="12" y="12"/>
                  </a:cubicBezTo>
                  <a:cubicBezTo>
                    <a:pt x="13" y="12"/>
                    <a:pt x="12" y="12"/>
                    <a:pt x="12" y="11"/>
                  </a:cubicBezTo>
                  <a:cubicBezTo>
                    <a:pt x="12" y="10"/>
                    <a:pt x="12" y="10"/>
                    <a:pt x="12" y="10"/>
                  </a:cubicBezTo>
                  <a:cubicBezTo>
                    <a:pt x="12" y="9"/>
                    <a:pt x="12" y="9"/>
                    <a:pt x="12" y="8"/>
                  </a:cubicBezTo>
                  <a:cubicBezTo>
                    <a:pt x="12" y="7"/>
                    <a:pt x="12" y="7"/>
                    <a:pt x="12" y="6"/>
                  </a:cubicBezTo>
                  <a:cubicBezTo>
                    <a:pt x="11" y="6"/>
                    <a:pt x="12" y="6"/>
                    <a:pt x="12" y="6"/>
                  </a:cubicBezTo>
                  <a:cubicBezTo>
                    <a:pt x="13" y="6"/>
                    <a:pt x="14" y="6"/>
                    <a:pt x="14" y="7"/>
                  </a:cubicBezTo>
                  <a:cubicBezTo>
                    <a:pt x="14" y="7"/>
                    <a:pt x="14" y="8"/>
                    <a:pt x="14" y="8"/>
                  </a:cubicBezTo>
                  <a:cubicBezTo>
                    <a:pt x="14" y="9"/>
                    <a:pt x="15" y="9"/>
                    <a:pt x="15" y="9"/>
                  </a:cubicBezTo>
                  <a:cubicBezTo>
                    <a:pt x="16" y="9"/>
                    <a:pt x="16" y="8"/>
                    <a:pt x="16" y="9"/>
                  </a:cubicBezTo>
                  <a:cubicBezTo>
                    <a:pt x="17" y="9"/>
                    <a:pt x="18" y="8"/>
                    <a:pt x="18" y="8"/>
                  </a:cubicBezTo>
                  <a:cubicBezTo>
                    <a:pt x="19" y="8"/>
                    <a:pt x="20" y="8"/>
                    <a:pt x="19" y="8"/>
                  </a:cubicBezTo>
                  <a:cubicBezTo>
                    <a:pt x="18" y="7"/>
                    <a:pt x="19" y="7"/>
                    <a:pt x="19" y="7"/>
                  </a:cubicBezTo>
                  <a:cubicBezTo>
                    <a:pt x="20" y="6"/>
                    <a:pt x="20" y="6"/>
                    <a:pt x="21" y="6"/>
                  </a:cubicBezTo>
                  <a:cubicBezTo>
                    <a:pt x="21" y="6"/>
                    <a:pt x="22" y="6"/>
                    <a:pt x="23" y="5"/>
                  </a:cubicBezTo>
                  <a:cubicBezTo>
                    <a:pt x="24" y="5"/>
                    <a:pt x="25" y="5"/>
                    <a:pt x="25" y="4"/>
                  </a:cubicBezTo>
                  <a:cubicBezTo>
                    <a:pt x="25" y="3"/>
                    <a:pt x="26" y="3"/>
                    <a:pt x="26" y="3"/>
                  </a:cubicBezTo>
                  <a:cubicBezTo>
                    <a:pt x="25" y="2"/>
                    <a:pt x="26" y="2"/>
                    <a:pt x="26" y="2"/>
                  </a:cubicBezTo>
                  <a:cubicBezTo>
                    <a:pt x="26" y="1"/>
                    <a:pt x="26" y="1"/>
                    <a:pt x="27" y="1"/>
                  </a:cubicBezTo>
                  <a:cubicBezTo>
                    <a:pt x="28" y="1"/>
                    <a:pt x="28" y="0"/>
                    <a:pt x="29" y="0"/>
                  </a:cubicBezTo>
                  <a:cubicBezTo>
                    <a:pt x="29" y="2"/>
                    <a:pt x="30" y="1"/>
                    <a:pt x="31" y="2"/>
                  </a:cubicBezTo>
                  <a:cubicBezTo>
                    <a:pt x="31" y="2"/>
                    <a:pt x="32" y="2"/>
                    <a:pt x="32" y="2"/>
                  </a:cubicBezTo>
                  <a:cubicBezTo>
                    <a:pt x="33" y="3"/>
                    <a:pt x="33" y="3"/>
                    <a:pt x="34" y="3"/>
                  </a:cubicBezTo>
                  <a:cubicBezTo>
                    <a:pt x="34" y="3"/>
                    <a:pt x="35" y="4"/>
                    <a:pt x="34" y="4"/>
                  </a:cubicBezTo>
                  <a:cubicBezTo>
                    <a:pt x="34" y="5"/>
                    <a:pt x="35" y="5"/>
                    <a:pt x="35" y="5"/>
                  </a:cubicBezTo>
                  <a:cubicBezTo>
                    <a:pt x="36" y="5"/>
                    <a:pt x="36" y="5"/>
                    <a:pt x="36" y="4"/>
                  </a:cubicBezTo>
                  <a:cubicBezTo>
                    <a:pt x="36" y="4"/>
                    <a:pt x="37" y="3"/>
                    <a:pt x="37" y="4"/>
                  </a:cubicBezTo>
                  <a:cubicBezTo>
                    <a:pt x="36" y="5"/>
                    <a:pt x="36" y="6"/>
                    <a:pt x="37" y="6"/>
                  </a:cubicBezTo>
                  <a:cubicBezTo>
                    <a:pt x="38" y="7"/>
                    <a:pt x="38" y="8"/>
                    <a:pt x="39" y="8"/>
                  </a:cubicBezTo>
                  <a:cubicBezTo>
                    <a:pt x="39" y="8"/>
                    <a:pt x="39" y="7"/>
                    <a:pt x="39" y="7"/>
                  </a:cubicBezTo>
                  <a:cubicBezTo>
                    <a:pt x="40" y="7"/>
                    <a:pt x="40" y="7"/>
                    <a:pt x="41" y="7"/>
                  </a:cubicBezTo>
                  <a:cubicBezTo>
                    <a:pt x="41" y="7"/>
                    <a:pt x="42" y="7"/>
                    <a:pt x="43" y="7"/>
                  </a:cubicBezTo>
                  <a:cubicBezTo>
                    <a:pt x="43" y="8"/>
                    <a:pt x="43" y="8"/>
                    <a:pt x="44" y="8"/>
                  </a:cubicBezTo>
                  <a:cubicBezTo>
                    <a:pt x="45" y="9"/>
                    <a:pt x="45" y="9"/>
                    <a:pt x="46" y="9"/>
                  </a:cubicBezTo>
                  <a:cubicBezTo>
                    <a:pt x="47" y="9"/>
                    <a:pt x="47" y="10"/>
                    <a:pt x="48" y="10"/>
                  </a:cubicBezTo>
                  <a:cubicBezTo>
                    <a:pt x="49" y="10"/>
                    <a:pt x="50" y="11"/>
                    <a:pt x="50" y="11"/>
                  </a:cubicBezTo>
                  <a:cubicBezTo>
                    <a:pt x="49" y="12"/>
                    <a:pt x="48" y="13"/>
                    <a:pt x="48" y="14"/>
                  </a:cubicBezTo>
                  <a:cubicBezTo>
                    <a:pt x="48" y="15"/>
                    <a:pt x="48" y="16"/>
                    <a:pt x="48" y="17"/>
                  </a:cubicBezTo>
                  <a:cubicBezTo>
                    <a:pt x="48" y="17"/>
                    <a:pt x="48" y="17"/>
                    <a:pt x="48" y="17"/>
                  </a:cubicBezTo>
                  <a:cubicBezTo>
                    <a:pt x="48" y="18"/>
                    <a:pt x="48" y="18"/>
                    <a:pt x="47" y="17"/>
                  </a:cubicBezTo>
                  <a:cubicBezTo>
                    <a:pt x="47" y="17"/>
                    <a:pt x="45" y="18"/>
                    <a:pt x="46" y="18"/>
                  </a:cubicBezTo>
                  <a:cubicBezTo>
                    <a:pt x="47" y="18"/>
                    <a:pt x="46" y="19"/>
                    <a:pt x="45" y="19"/>
                  </a:cubicBezTo>
                  <a:cubicBezTo>
                    <a:pt x="45" y="20"/>
                    <a:pt x="44" y="20"/>
                    <a:pt x="43" y="21"/>
                  </a:cubicBezTo>
                  <a:cubicBezTo>
                    <a:pt x="43" y="22"/>
                    <a:pt x="42" y="23"/>
                    <a:pt x="43" y="25"/>
                  </a:cubicBezTo>
                  <a:cubicBezTo>
                    <a:pt x="43" y="26"/>
                    <a:pt x="44" y="25"/>
                    <a:pt x="44" y="24"/>
                  </a:cubicBezTo>
                  <a:cubicBezTo>
                    <a:pt x="44" y="24"/>
                    <a:pt x="45" y="23"/>
                    <a:pt x="46" y="24"/>
                  </a:cubicBezTo>
                  <a:cubicBezTo>
                    <a:pt x="46" y="24"/>
                    <a:pt x="46" y="24"/>
                    <a:pt x="46" y="25"/>
                  </a:cubicBezTo>
                  <a:cubicBezTo>
                    <a:pt x="47" y="26"/>
                    <a:pt x="47" y="26"/>
                    <a:pt x="47" y="26"/>
                  </a:cubicBezTo>
                  <a:cubicBezTo>
                    <a:pt x="47" y="28"/>
                    <a:pt x="47" y="27"/>
                    <a:pt x="47" y="28"/>
                  </a:cubicBezTo>
                  <a:cubicBezTo>
                    <a:pt x="47" y="29"/>
                    <a:pt x="49" y="28"/>
                    <a:pt x="48" y="29"/>
                  </a:cubicBezTo>
                  <a:cubicBezTo>
                    <a:pt x="47" y="30"/>
                    <a:pt x="47" y="30"/>
                    <a:pt x="47" y="30"/>
                  </a:cubicBezTo>
                  <a:cubicBezTo>
                    <a:pt x="46" y="31"/>
                    <a:pt x="48" y="31"/>
                    <a:pt x="48" y="32"/>
                  </a:cubicBezTo>
                  <a:cubicBezTo>
                    <a:pt x="48" y="33"/>
                    <a:pt x="47" y="33"/>
                    <a:pt x="48" y="34"/>
                  </a:cubicBezTo>
                  <a:cubicBezTo>
                    <a:pt x="48" y="35"/>
                    <a:pt x="47" y="36"/>
                    <a:pt x="49" y="36"/>
                  </a:cubicBezTo>
                  <a:cubicBezTo>
                    <a:pt x="50" y="36"/>
                    <a:pt x="50" y="36"/>
                    <a:pt x="50" y="37"/>
                  </a:cubicBezTo>
                  <a:cubicBezTo>
                    <a:pt x="50" y="37"/>
                    <a:pt x="50" y="38"/>
                    <a:pt x="50"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Germany">
              <a:extLst>
                <a:ext uri="{FF2B5EF4-FFF2-40B4-BE49-F238E27FC236}">
                  <a16:creationId xmlns:a16="http://schemas.microsoft.com/office/drawing/2014/main" id="{C41AFD37-EC8D-49F4-92A2-4A53CAE1E41B}"/>
                </a:ext>
              </a:extLst>
            </p:cNvPr>
            <p:cNvSpPr>
              <a:spLocks/>
            </p:cNvSpPr>
            <p:nvPr/>
          </p:nvSpPr>
          <p:spPr bwMode="auto">
            <a:xfrm>
              <a:off x="4256417" y="1355744"/>
              <a:ext cx="234357" cy="239683"/>
            </a:xfrm>
            <a:custGeom>
              <a:avLst/>
              <a:gdLst/>
              <a:ahLst/>
              <a:cxnLst>
                <a:cxn ang="0">
                  <a:pos x="11" y="1"/>
                </a:cxn>
                <a:cxn ang="0">
                  <a:pos x="11" y="3"/>
                </a:cxn>
                <a:cxn ang="0">
                  <a:pos x="13" y="4"/>
                </a:cxn>
                <a:cxn ang="0">
                  <a:pos x="13" y="5"/>
                </a:cxn>
                <a:cxn ang="0">
                  <a:pos x="14" y="5"/>
                </a:cxn>
                <a:cxn ang="0">
                  <a:pos x="11" y="6"/>
                </a:cxn>
                <a:cxn ang="0">
                  <a:pos x="10" y="7"/>
                </a:cxn>
                <a:cxn ang="0">
                  <a:pos x="9" y="8"/>
                </a:cxn>
                <a:cxn ang="0">
                  <a:pos x="8" y="7"/>
                </a:cxn>
                <a:cxn ang="0">
                  <a:pos x="5" y="9"/>
                </a:cxn>
                <a:cxn ang="0">
                  <a:pos x="4" y="11"/>
                </a:cxn>
                <a:cxn ang="0">
                  <a:pos x="4" y="15"/>
                </a:cxn>
                <a:cxn ang="0">
                  <a:pos x="1" y="16"/>
                </a:cxn>
                <a:cxn ang="0">
                  <a:pos x="1" y="20"/>
                </a:cxn>
                <a:cxn ang="0">
                  <a:pos x="2" y="24"/>
                </a:cxn>
                <a:cxn ang="0">
                  <a:pos x="3" y="27"/>
                </a:cxn>
                <a:cxn ang="0">
                  <a:pos x="7" y="29"/>
                </a:cxn>
                <a:cxn ang="0">
                  <a:pos x="7" y="33"/>
                </a:cxn>
                <a:cxn ang="0">
                  <a:pos x="7" y="36"/>
                </a:cxn>
                <a:cxn ang="0">
                  <a:pos x="11" y="36"/>
                </a:cxn>
                <a:cxn ang="0">
                  <a:pos x="18" y="37"/>
                </a:cxn>
                <a:cxn ang="0">
                  <a:pos x="22" y="36"/>
                </a:cxn>
                <a:cxn ang="0">
                  <a:pos x="26" y="36"/>
                </a:cxn>
                <a:cxn ang="0">
                  <a:pos x="29" y="35"/>
                </a:cxn>
                <a:cxn ang="0">
                  <a:pos x="30" y="35"/>
                </a:cxn>
                <a:cxn ang="0">
                  <a:pos x="31" y="33"/>
                </a:cxn>
                <a:cxn ang="0">
                  <a:pos x="33" y="30"/>
                </a:cxn>
                <a:cxn ang="0">
                  <a:pos x="30" y="27"/>
                </a:cxn>
                <a:cxn ang="0">
                  <a:pos x="26" y="22"/>
                </a:cxn>
                <a:cxn ang="0">
                  <a:pos x="31" y="21"/>
                </a:cxn>
                <a:cxn ang="0">
                  <a:pos x="35" y="19"/>
                </a:cxn>
                <a:cxn ang="0">
                  <a:pos x="37" y="18"/>
                </a:cxn>
                <a:cxn ang="0">
                  <a:pos x="35" y="12"/>
                </a:cxn>
                <a:cxn ang="0">
                  <a:pos x="32" y="10"/>
                </a:cxn>
                <a:cxn ang="0">
                  <a:pos x="34" y="6"/>
                </a:cxn>
                <a:cxn ang="0">
                  <a:pos x="31" y="3"/>
                </a:cxn>
                <a:cxn ang="0">
                  <a:pos x="29" y="4"/>
                </a:cxn>
                <a:cxn ang="0">
                  <a:pos x="27" y="4"/>
                </a:cxn>
                <a:cxn ang="0">
                  <a:pos x="27" y="3"/>
                </a:cxn>
                <a:cxn ang="0">
                  <a:pos x="23" y="5"/>
                </a:cxn>
                <a:cxn ang="0">
                  <a:pos x="20" y="5"/>
                </a:cxn>
                <a:cxn ang="0">
                  <a:pos x="18" y="3"/>
                </a:cxn>
                <a:cxn ang="0">
                  <a:pos x="16" y="3"/>
                </a:cxn>
                <a:cxn ang="0">
                  <a:pos x="14" y="1"/>
                </a:cxn>
              </a:cxnLst>
              <a:rect l="0" t="0" r="r" b="b"/>
              <a:pathLst>
                <a:path w="37" h="38">
                  <a:moveTo>
                    <a:pt x="14" y="1"/>
                  </a:moveTo>
                  <a:cubicBezTo>
                    <a:pt x="13" y="2"/>
                    <a:pt x="12" y="0"/>
                    <a:pt x="11" y="1"/>
                  </a:cubicBezTo>
                  <a:cubicBezTo>
                    <a:pt x="11" y="1"/>
                    <a:pt x="11" y="2"/>
                    <a:pt x="12" y="2"/>
                  </a:cubicBezTo>
                  <a:cubicBezTo>
                    <a:pt x="12" y="3"/>
                    <a:pt x="11" y="2"/>
                    <a:pt x="11" y="3"/>
                  </a:cubicBezTo>
                  <a:cubicBezTo>
                    <a:pt x="11" y="3"/>
                    <a:pt x="12" y="3"/>
                    <a:pt x="12" y="3"/>
                  </a:cubicBezTo>
                  <a:cubicBezTo>
                    <a:pt x="12" y="4"/>
                    <a:pt x="12" y="4"/>
                    <a:pt x="13" y="4"/>
                  </a:cubicBezTo>
                  <a:cubicBezTo>
                    <a:pt x="13" y="4"/>
                    <a:pt x="12" y="4"/>
                    <a:pt x="12" y="5"/>
                  </a:cubicBezTo>
                  <a:cubicBezTo>
                    <a:pt x="12" y="5"/>
                    <a:pt x="13" y="5"/>
                    <a:pt x="13" y="5"/>
                  </a:cubicBezTo>
                  <a:cubicBezTo>
                    <a:pt x="14" y="5"/>
                    <a:pt x="15" y="6"/>
                    <a:pt x="15" y="6"/>
                  </a:cubicBezTo>
                  <a:cubicBezTo>
                    <a:pt x="14" y="6"/>
                    <a:pt x="14" y="6"/>
                    <a:pt x="14" y="5"/>
                  </a:cubicBezTo>
                  <a:cubicBezTo>
                    <a:pt x="13" y="5"/>
                    <a:pt x="13" y="6"/>
                    <a:pt x="12" y="5"/>
                  </a:cubicBezTo>
                  <a:cubicBezTo>
                    <a:pt x="11" y="5"/>
                    <a:pt x="12" y="6"/>
                    <a:pt x="11" y="6"/>
                  </a:cubicBezTo>
                  <a:cubicBezTo>
                    <a:pt x="11" y="7"/>
                    <a:pt x="11" y="7"/>
                    <a:pt x="11" y="7"/>
                  </a:cubicBezTo>
                  <a:cubicBezTo>
                    <a:pt x="11" y="7"/>
                    <a:pt x="10" y="7"/>
                    <a:pt x="10" y="7"/>
                  </a:cubicBezTo>
                  <a:cubicBezTo>
                    <a:pt x="9" y="8"/>
                    <a:pt x="10" y="8"/>
                    <a:pt x="10" y="8"/>
                  </a:cubicBezTo>
                  <a:cubicBezTo>
                    <a:pt x="9" y="8"/>
                    <a:pt x="9" y="8"/>
                    <a:pt x="9" y="8"/>
                  </a:cubicBezTo>
                  <a:cubicBezTo>
                    <a:pt x="9" y="7"/>
                    <a:pt x="10" y="8"/>
                    <a:pt x="9" y="7"/>
                  </a:cubicBezTo>
                  <a:cubicBezTo>
                    <a:pt x="9" y="6"/>
                    <a:pt x="8" y="6"/>
                    <a:pt x="8" y="7"/>
                  </a:cubicBezTo>
                  <a:cubicBezTo>
                    <a:pt x="7" y="8"/>
                    <a:pt x="7" y="7"/>
                    <a:pt x="5" y="8"/>
                  </a:cubicBezTo>
                  <a:cubicBezTo>
                    <a:pt x="5" y="8"/>
                    <a:pt x="5" y="8"/>
                    <a:pt x="5" y="9"/>
                  </a:cubicBezTo>
                  <a:cubicBezTo>
                    <a:pt x="4" y="9"/>
                    <a:pt x="5" y="10"/>
                    <a:pt x="4" y="9"/>
                  </a:cubicBezTo>
                  <a:cubicBezTo>
                    <a:pt x="4" y="10"/>
                    <a:pt x="5" y="10"/>
                    <a:pt x="4" y="11"/>
                  </a:cubicBezTo>
                  <a:cubicBezTo>
                    <a:pt x="4" y="11"/>
                    <a:pt x="3" y="13"/>
                    <a:pt x="4" y="13"/>
                  </a:cubicBezTo>
                  <a:cubicBezTo>
                    <a:pt x="5" y="13"/>
                    <a:pt x="4" y="14"/>
                    <a:pt x="4" y="15"/>
                  </a:cubicBezTo>
                  <a:cubicBezTo>
                    <a:pt x="3" y="15"/>
                    <a:pt x="3" y="15"/>
                    <a:pt x="2" y="15"/>
                  </a:cubicBezTo>
                  <a:cubicBezTo>
                    <a:pt x="1" y="15"/>
                    <a:pt x="1" y="15"/>
                    <a:pt x="1" y="16"/>
                  </a:cubicBezTo>
                  <a:cubicBezTo>
                    <a:pt x="1" y="17"/>
                    <a:pt x="0" y="18"/>
                    <a:pt x="1" y="19"/>
                  </a:cubicBezTo>
                  <a:cubicBezTo>
                    <a:pt x="1" y="19"/>
                    <a:pt x="0" y="20"/>
                    <a:pt x="1" y="20"/>
                  </a:cubicBezTo>
                  <a:cubicBezTo>
                    <a:pt x="1" y="21"/>
                    <a:pt x="1" y="21"/>
                    <a:pt x="1" y="22"/>
                  </a:cubicBezTo>
                  <a:cubicBezTo>
                    <a:pt x="1" y="23"/>
                    <a:pt x="1" y="24"/>
                    <a:pt x="2" y="24"/>
                  </a:cubicBezTo>
                  <a:cubicBezTo>
                    <a:pt x="2" y="25"/>
                    <a:pt x="3" y="25"/>
                    <a:pt x="2" y="26"/>
                  </a:cubicBezTo>
                  <a:cubicBezTo>
                    <a:pt x="2" y="27"/>
                    <a:pt x="2" y="27"/>
                    <a:pt x="3" y="27"/>
                  </a:cubicBezTo>
                  <a:cubicBezTo>
                    <a:pt x="4" y="28"/>
                    <a:pt x="4" y="28"/>
                    <a:pt x="5" y="28"/>
                  </a:cubicBezTo>
                  <a:cubicBezTo>
                    <a:pt x="6" y="28"/>
                    <a:pt x="6" y="29"/>
                    <a:pt x="7" y="29"/>
                  </a:cubicBezTo>
                  <a:cubicBezTo>
                    <a:pt x="8" y="29"/>
                    <a:pt x="9" y="30"/>
                    <a:pt x="9" y="30"/>
                  </a:cubicBezTo>
                  <a:cubicBezTo>
                    <a:pt x="8" y="31"/>
                    <a:pt x="7" y="32"/>
                    <a:pt x="7" y="33"/>
                  </a:cubicBezTo>
                  <a:cubicBezTo>
                    <a:pt x="7" y="34"/>
                    <a:pt x="7" y="35"/>
                    <a:pt x="7" y="36"/>
                  </a:cubicBezTo>
                  <a:cubicBezTo>
                    <a:pt x="7" y="36"/>
                    <a:pt x="7" y="36"/>
                    <a:pt x="7" y="36"/>
                  </a:cubicBezTo>
                  <a:cubicBezTo>
                    <a:pt x="7" y="36"/>
                    <a:pt x="7" y="36"/>
                    <a:pt x="8" y="36"/>
                  </a:cubicBezTo>
                  <a:cubicBezTo>
                    <a:pt x="8" y="36"/>
                    <a:pt x="12" y="37"/>
                    <a:pt x="11" y="36"/>
                  </a:cubicBezTo>
                  <a:cubicBezTo>
                    <a:pt x="11" y="36"/>
                    <a:pt x="14" y="37"/>
                    <a:pt x="15" y="37"/>
                  </a:cubicBezTo>
                  <a:cubicBezTo>
                    <a:pt x="16" y="36"/>
                    <a:pt x="17" y="37"/>
                    <a:pt x="18" y="37"/>
                  </a:cubicBezTo>
                  <a:cubicBezTo>
                    <a:pt x="20" y="38"/>
                    <a:pt x="21" y="38"/>
                    <a:pt x="21" y="37"/>
                  </a:cubicBezTo>
                  <a:cubicBezTo>
                    <a:pt x="21" y="36"/>
                    <a:pt x="22" y="37"/>
                    <a:pt x="22" y="36"/>
                  </a:cubicBezTo>
                  <a:cubicBezTo>
                    <a:pt x="22" y="36"/>
                    <a:pt x="23" y="36"/>
                    <a:pt x="24" y="37"/>
                  </a:cubicBezTo>
                  <a:cubicBezTo>
                    <a:pt x="25" y="37"/>
                    <a:pt x="25" y="36"/>
                    <a:pt x="26" y="36"/>
                  </a:cubicBezTo>
                  <a:cubicBezTo>
                    <a:pt x="27" y="36"/>
                    <a:pt x="27" y="36"/>
                    <a:pt x="27" y="35"/>
                  </a:cubicBezTo>
                  <a:cubicBezTo>
                    <a:pt x="28" y="35"/>
                    <a:pt x="28" y="36"/>
                    <a:pt x="29" y="35"/>
                  </a:cubicBezTo>
                  <a:cubicBezTo>
                    <a:pt x="29" y="34"/>
                    <a:pt x="29" y="36"/>
                    <a:pt x="30" y="36"/>
                  </a:cubicBezTo>
                  <a:cubicBezTo>
                    <a:pt x="31" y="36"/>
                    <a:pt x="31" y="35"/>
                    <a:pt x="30" y="35"/>
                  </a:cubicBezTo>
                  <a:cubicBezTo>
                    <a:pt x="30" y="35"/>
                    <a:pt x="31" y="34"/>
                    <a:pt x="30" y="34"/>
                  </a:cubicBezTo>
                  <a:cubicBezTo>
                    <a:pt x="30" y="34"/>
                    <a:pt x="30" y="33"/>
                    <a:pt x="31" y="33"/>
                  </a:cubicBezTo>
                  <a:cubicBezTo>
                    <a:pt x="31" y="33"/>
                    <a:pt x="31" y="31"/>
                    <a:pt x="32" y="32"/>
                  </a:cubicBezTo>
                  <a:cubicBezTo>
                    <a:pt x="32" y="32"/>
                    <a:pt x="33" y="31"/>
                    <a:pt x="33" y="30"/>
                  </a:cubicBezTo>
                  <a:cubicBezTo>
                    <a:pt x="33" y="29"/>
                    <a:pt x="33" y="29"/>
                    <a:pt x="32" y="29"/>
                  </a:cubicBezTo>
                  <a:cubicBezTo>
                    <a:pt x="31" y="28"/>
                    <a:pt x="31" y="27"/>
                    <a:pt x="30" y="27"/>
                  </a:cubicBezTo>
                  <a:cubicBezTo>
                    <a:pt x="28" y="26"/>
                    <a:pt x="28" y="26"/>
                    <a:pt x="28" y="25"/>
                  </a:cubicBezTo>
                  <a:cubicBezTo>
                    <a:pt x="27" y="23"/>
                    <a:pt x="27" y="23"/>
                    <a:pt x="26" y="22"/>
                  </a:cubicBezTo>
                  <a:cubicBezTo>
                    <a:pt x="26" y="22"/>
                    <a:pt x="27" y="22"/>
                    <a:pt x="28" y="22"/>
                  </a:cubicBezTo>
                  <a:cubicBezTo>
                    <a:pt x="29" y="21"/>
                    <a:pt x="30" y="21"/>
                    <a:pt x="31" y="21"/>
                  </a:cubicBezTo>
                  <a:cubicBezTo>
                    <a:pt x="33" y="20"/>
                    <a:pt x="33" y="20"/>
                    <a:pt x="34" y="19"/>
                  </a:cubicBezTo>
                  <a:cubicBezTo>
                    <a:pt x="34" y="18"/>
                    <a:pt x="35" y="18"/>
                    <a:pt x="35" y="19"/>
                  </a:cubicBezTo>
                  <a:cubicBezTo>
                    <a:pt x="36" y="20"/>
                    <a:pt x="36" y="20"/>
                    <a:pt x="37" y="20"/>
                  </a:cubicBezTo>
                  <a:cubicBezTo>
                    <a:pt x="37" y="20"/>
                    <a:pt x="37" y="19"/>
                    <a:pt x="37" y="18"/>
                  </a:cubicBezTo>
                  <a:cubicBezTo>
                    <a:pt x="36" y="17"/>
                    <a:pt x="36" y="15"/>
                    <a:pt x="35" y="14"/>
                  </a:cubicBezTo>
                  <a:cubicBezTo>
                    <a:pt x="35" y="12"/>
                    <a:pt x="35" y="13"/>
                    <a:pt x="35" y="12"/>
                  </a:cubicBezTo>
                  <a:cubicBezTo>
                    <a:pt x="35" y="11"/>
                    <a:pt x="34" y="11"/>
                    <a:pt x="34" y="11"/>
                  </a:cubicBezTo>
                  <a:cubicBezTo>
                    <a:pt x="34" y="10"/>
                    <a:pt x="33" y="10"/>
                    <a:pt x="32" y="10"/>
                  </a:cubicBezTo>
                  <a:cubicBezTo>
                    <a:pt x="32" y="9"/>
                    <a:pt x="34" y="8"/>
                    <a:pt x="34" y="7"/>
                  </a:cubicBezTo>
                  <a:cubicBezTo>
                    <a:pt x="33" y="7"/>
                    <a:pt x="34" y="7"/>
                    <a:pt x="34" y="6"/>
                  </a:cubicBezTo>
                  <a:cubicBezTo>
                    <a:pt x="33" y="5"/>
                    <a:pt x="33" y="5"/>
                    <a:pt x="32" y="4"/>
                  </a:cubicBezTo>
                  <a:cubicBezTo>
                    <a:pt x="31" y="4"/>
                    <a:pt x="33" y="3"/>
                    <a:pt x="31" y="3"/>
                  </a:cubicBezTo>
                  <a:cubicBezTo>
                    <a:pt x="30" y="3"/>
                    <a:pt x="31" y="5"/>
                    <a:pt x="30" y="4"/>
                  </a:cubicBezTo>
                  <a:cubicBezTo>
                    <a:pt x="30" y="3"/>
                    <a:pt x="29" y="4"/>
                    <a:pt x="29" y="4"/>
                  </a:cubicBezTo>
                  <a:cubicBezTo>
                    <a:pt x="28" y="4"/>
                    <a:pt x="28" y="4"/>
                    <a:pt x="27" y="4"/>
                  </a:cubicBezTo>
                  <a:cubicBezTo>
                    <a:pt x="27" y="5"/>
                    <a:pt x="27" y="4"/>
                    <a:pt x="27" y="4"/>
                  </a:cubicBezTo>
                  <a:cubicBezTo>
                    <a:pt x="27" y="3"/>
                    <a:pt x="28" y="4"/>
                    <a:pt x="28" y="4"/>
                  </a:cubicBezTo>
                  <a:cubicBezTo>
                    <a:pt x="28" y="3"/>
                    <a:pt x="28" y="3"/>
                    <a:pt x="27" y="3"/>
                  </a:cubicBezTo>
                  <a:cubicBezTo>
                    <a:pt x="27" y="3"/>
                    <a:pt x="26" y="4"/>
                    <a:pt x="25" y="4"/>
                  </a:cubicBezTo>
                  <a:cubicBezTo>
                    <a:pt x="24" y="5"/>
                    <a:pt x="24" y="5"/>
                    <a:pt x="23" y="5"/>
                  </a:cubicBezTo>
                  <a:cubicBezTo>
                    <a:pt x="23" y="4"/>
                    <a:pt x="22" y="4"/>
                    <a:pt x="22" y="5"/>
                  </a:cubicBezTo>
                  <a:cubicBezTo>
                    <a:pt x="22" y="5"/>
                    <a:pt x="21" y="5"/>
                    <a:pt x="20" y="5"/>
                  </a:cubicBezTo>
                  <a:cubicBezTo>
                    <a:pt x="19" y="4"/>
                    <a:pt x="19" y="5"/>
                    <a:pt x="18" y="5"/>
                  </a:cubicBezTo>
                  <a:cubicBezTo>
                    <a:pt x="17" y="3"/>
                    <a:pt x="20" y="4"/>
                    <a:pt x="18" y="3"/>
                  </a:cubicBezTo>
                  <a:cubicBezTo>
                    <a:pt x="18" y="2"/>
                    <a:pt x="17" y="3"/>
                    <a:pt x="17" y="3"/>
                  </a:cubicBezTo>
                  <a:cubicBezTo>
                    <a:pt x="17" y="2"/>
                    <a:pt x="16" y="2"/>
                    <a:pt x="16" y="3"/>
                  </a:cubicBezTo>
                  <a:cubicBezTo>
                    <a:pt x="16" y="2"/>
                    <a:pt x="15" y="2"/>
                    <a:pt x="15" y="2"/>
                  </a:cubicBezTo>
                  <a:cubicBezTo>
                    <a:pt x="15" y="2"/>
                    <a:pt x="14" y="1"/>
                    <a:pt x="1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Denmark">
              <a:extLst>
                <a:ext uri="{FF2B5EF4-FFF2-40B4-BE49-F238E27FC236}">
                  <a16:creationId xmlns:a16="http://schemas.microsoft.com/office/drawing/2014/main" id="{9FA21EEE-6467-4191-8A7A-C84FB47C8B3A}"/>
                </a:ext>
              </a:extLst>
            </p:cNvPr>
            <p:cNvSpPr>
              <a:spLocks/>
            </p:cNvSpPr>
            <p:nvPr/>
          </p:nvSpPr>
          <p:spPr bwMode="auto">
            <a:xfrm>
              <a:off x="4301691" y="1291828"/>
              <a:ext cx="69242" cy="77231"/>
            </a:xfrm>
            <a:custGeom>
              <a:avLst/>
              <a:gdLst/>
              <a:ahLst/>
              <a:cxnLst>
                <a:cxn ang="0">
                  <a:pos x="7" y="11"/>
                </a:cxn>
                <a:cxn ang="0">
                  <a:pos x="7" y="11"/>
                </a:cxn>
                <a:cxn ang="0">
                  <a:pos x="6" y="10"/>
                </a:cxn>
                <a:cxn ang="0">
                  <a:pos x="7" y="8"/>
                </a:cxn>
                <a:cxn ang="0">
                  <a:pos x="7" y="7"/>
                </a:cxn>
                <a:cxn ang="0">
                  <a:pos x="8" y="6"/>
                </a:cxn>
                <a:cxn ang="0">
                  <a:pos x="9" y="5"/>
                </a:cxn>
                <a:cxn ang="0">
                  <a:pos x="10" y="4"/>
                </a:cxn>
                <a:cxn ang="0">
                  <a:pos x="8" y="4"/>
                </a:cxn>
                <a:cxn ang="0">
                  <a:pos x="8" y="3"/>
                </a:cxn>
                <a:cxn ang="0">
                  <a:pos x="7" y="2"/>
                </a:cxn>
                <a:cxn ang="0">
                  <a:pos x="6" y="1"/>
                </a:cxn>
                <a:cxn ang="0">
                  <a:pos x="5" y="1"/>
                </a:cxn>
                <a:cxn ang="0">
                  <a:pos x="4" y="2"/>
                </a:cxn>
                <a:cxn ang="0">
                  <a:pos x="4" y="2"/>
                </a:cxn>
                <a:cxn ang="0">
                  <a:pos x="4" y="1"/>
                </a:cxn>
                <a:cxn ang="0">
                  <a:pos x="3" y="2"/>
                </a:cxn>
                <a:cxn ang="0">
                  <a:pos x="2" y="2"/>
                </a:cxn>
                <a:cxn ang="0">
                  <a:pos x="1" y="2"/>
                </a:cxn>
                <a:cxn ang="0">
                  <a:pos x="1" y="4"/>
                </a:cxn>
                <a:cxn ang="0">
                  <a:pos x="2" y="5"/>
                </a:cxn>
                <a:cxn ang="0">
                  <a:pos x="1" y="6"/>
                </a:cxn>
                <a:cxn ang="0">
                  <a:pos x="2" y="7"/>
                </a:cxn>
                <a:cxn ang="0">
                  <a:pos x="2" y="8"/>
                </a:cxn>
                <a:cxn ang="0">
                  <a:pos x="3" y="8"/>
                </a:cxn>
                <a:cxn ang="0">
                  <a:pos x="4" y="9"/>
                </a:cxn>
                <a:cxn ang="0">
                  <a:pos x="4" y="10"/>
                </a:cxn>
                <a:cxn ang="0">
                  <a:pos x="4" y="11"/>
                </a:cxn>
                <a:cxn ang="0">
                  <a:pos x="7" y="11"/>
                </a:cxn>
              </a:cxnLst>
              <a:rect l="0" t="0" r="r" b="b"/>
              <a:pathLst>
                <a:path w="11" h="12">
                  <a:moveTo>
                    <a:pt x="7" y="11"/>
                  </a:moveTo>
                  <a:cubicBezTo>
                    <a:pt x="7" y="11"/>
                    <a:pt x="7" y="11"/>
                    <a:pt x="7" y="11"/>
                  </a:cubicBezTo>
                  <a:cubicBezTo>
                    <a:pt x="8" y="11"/>
                    <a:pt x="7" y="10"/>
                    <a:pt x="6" y="10"/>
                  </a:cubicBezTo>
                  <a:cubicBezTo>
                    <a:pt x="6" y="10"/>
                    <a:pt x="6" y="8"/>
                    <a:pt x="7" y="8"/>
                  </a:cubicBezTo>
                  <a:cubicBezTo>
                    <a:pt x="8" y="8"/>
                    <a:pt x="6" y="7"/>
                    <a:pt x="7" y="7"/>
                  </a:cubicBezTo>
                  <a:cubicBezTo>
                    <a:pt x="8" y="7"/>
                    <a:pt x="7" y="6"/>
                    <a:pt x="8" y="6"/>
                  </a:cubicBezTo>
                  <a:cubicBezTo>
                    <a:pt x="9" y="6"/>
                    <a:pt x="9" y="5"/>
                    <a:pt x="9" y="5"/>
                  </a:cubicBezTo>
                  <a:cubicBezTo>
                    <a:pt x="10" y="5"/>
                    <a:pt x="11" y="5"/>
                    <a:pt x="10" y="4"/>
                  </a:cubicBezTo>
                  <a:cubicBezTo>
                    <a:pt x="10" y="3"/>
                    <a:pt x="7" y="4"/>
                    <a:pt x="8" y="4"/>
                  </a:cubicBezTo>
                  <a:cubicBezTo>
                    <a:pt x="8" y="3"/>
                    <a:pt x="7" y="3"/>
                    <a:pt x="8" y="3"/>
                  </a:cubicBezTo>
                  <a:cubicBezTo>
                    <a:pt x="8" y="3"/>
                    <a:pt x="7" y="2"/>
                    <a:pt x="7" y="2"/>
                  </a:cubicBezTo>
                  <a:cubicBezTo>
                    <a:pt x="7" y="1"/>
                    <a:pt x="7" y="1"/>
                    <a:pt x="6" y="1"/>
                  </a:cubicBezTo>
                  <a:cubicBezTo>
                    <a:pt x="5" y="0"/>
                    <a:pt x="6" y="1"/>
                    <a:pt x="5" y="1"/>
                  </a:cubicBezTo>
                  <a:cubicBezTo>
                    <a:pt x="4" y="1"/>
                    <a:pt x="5" y="2"/>
                    <a:pt x="4" y="2"/>
                  </a:cubicBezTo>
                  <a:cubicBezTo>
                    <a:pt x="4" y="3"/>
                    <a:pt x="4" y="2"/>
                    <a:pt x="4" y="2"/>
                  </a:cubicBezTo>
                  <a:cubicBezTo>
                    <a:pt x="4" y="1"/>
                    <a:pt x="4" y="1"/>
                    <a:pt x="4" y="1"/>
                  </a:cubicBezTo>
                  <a:cubicBezTo>
                    <a:pt x="3" y="2"/>
                    <a:pt x="3" y="2"/>
                    <a:pt x="3" y="2"/>
                  </a:cubicBezTo>
                  <a:cubicBezTo>
                    <a:pt x="4" y="3"/>
                    <a:pt x="3" y="3"/>
                    <a:pt x="2" y="2"/>
                  </a:cubicBezTo>
                  <a:cubicBezTo>
                    <a:pt x="2" y="2"/>
                    <a:pt x="2" y="1"/>
                    <a:pt x="1" y="2"/>
                  </a:cubicBezTo>
                  <a:cubicBezTo>
                    <a:pt x="0" y="3"/>
                    <a:pt x="1" y="3"/>
                    <a:pt x="1" y="4"/>
                  </a:cubicBezTo>
                  <a:cubicBezTo>
                    <a:pt x="2" y="4"/>
                    <a:pt x="2" y="4"/>
                    <a:pt x="2" y="5"/>
                  </a:cubicBezTo>
                  <a:cubicBezTo>
                    <a:pt x="1" y="5"/>
                    <a:pt x="1" y="5"/>
                    <a:pt x="1" y="6"/>
                  </a:cubicBezTo>
                  <a:cubicBezTo>
                    <a:pt x="1" y="7"/>
                    <a:pt x="2" y="6"/>
                    <a:pt x="2" y="7"/>
                  </a:cubicBezTo>
                  <a:cubicBezTo>
                    <a:pt x="2" y="7"/>
                    <a:pt x="3" y="8"/>
                    <a:pt x="2" y="8"/>
                  </a:cubicBezTo>
                  <a:cubicBezTo>
                    <a:pt x="2" y="8"/>
                    <a:pt x="2" y="8"/>
                    <a:pt x="3" y="8"/>
                  </a:cubicBezTo>
                  <a:cubicBezTo>
                    <a:pt x="3" y="8"/>
                    <a:pt x="4" y="9"/>
                    <a:pt x="4" y="9"/>
                  </a:cubicBezTo>
                  <a:cubicBezTo>
                    <a:pt x="4" y="10"/>
                    <a:pt x="4" y="10"/>
                    <a:pt x="4" y="10"/>
                  </a:cubicBezTo>
                  <a:cubicBezTo>
                    <a:pt x="4" y="10"/>
                    <a:pt x="3" y="10"/>
                    <a:pt x="4" y="11"/>
                  </a:cubicBezTo>
                  <a:cubicBezTo>
                    <a:pt x="5" y="10"/>
                    <a:pt x="6" y="12"/>
                    <a:pt x="7"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12">
              <a:extLst>
                <a:ext uri="{FF2B5EF4-FFF2-40B4-BE49-F238E27FC236}">
                  <a16:creationId xmlns:a16="http://schemas.microsoft.com/office/drawing/2014/main" id="{BFB56F74-DB22-45D3-BF1E-D201DDC6B269}"/>
                </a:ext>
              </a:extLst>
            </p:cNvPr>
            <p:cNvSpPr>
              <a:spLocks/>
            </p:cNvSpPr>
            <p:nvPr/>
          </p:nvSpPr>
          <p:spPr bwMode="auto">
            <a:xfrm>
              <a:off x="4307017" y="1281176"/>
              <a:ext cx="50600" cy="31958"/>
            </a:xfrm>
            <a:custGeom>
              <a:avLst/>
              <a:gdLst/>
              <a:ahLst/>
              <a:cxnLst>
                <a:cxn ang="0">
                  <a:pos x="1" y="4"/>
                </a:cxn>
                <a:cxn ang="0">
                  <a:pos x="1" y="3"/>
                </a:cxn>
                <a:cxn ang="0">
                  <a:pos x="2" y="2"/>
                </a:cxn>
                <a:cxn ang="0">
                  <a:pos x="3" y="2"/>
                </a:cxn>
                <a:cxn ang="0">
                  <a:pos x="4" y="2"/>
                </a:cxn>
                <a:cxn ang="0">
                  <a:pos x="6" y="1"/>
                </a:cxn>
                <a:cxn ang="0">
                  <a:pos x="7" y="0"/>
                </a:cxn>
                <a:cxn ang="0">
                  <a:pos x="7" y="1"/>
                </a:cxn>
                <a:cxn ang="0">
                  <a:pos x="7" y="3"/>
                </a:cxn>
                <a:cxn ang="0">
                  <a:pos x="6" y="4"/>
                </a:cxn>
                <a:cxn ang="0">
                  <a:pos x="5" y="2"/>
                </a:cxn>
                <a:cxn ang="0">
                  <a:pos x="4" y="3"/>
                </a:cxn>
                <a:cxn ang="0">
                  <a:pos x="2" y="3"/>
                </a:cxn>
                <a:cxn ang="0">
                  <a:pos x="1" y="4"/>
                </a:cxn>
              </a:cxnLst>
              <a:rect l="0" t="0" r="r" b="b"/>
              <a:pathLst>
                <a:path w="8" h="5">
                  <a:moveTo>
                    <a:pt x="1" y="4"/>
                  </a:moveTo>
                  <a:cubicBezTo>
                    <a:pt x="1" y="4"/>
                    <a:pt x="1" y="3"/>
                    <a:pt x="1" y="3"/>
                  </a:cubicBezTo>
                  <a:cubicBezTo>
                    <a:pt x="0" y="3"/>
                    <a:pt x="1" y="3"/>
                    <a:pt x="2" y="2"/>
                  </a:cubicBezTo>
                  <a:cubicBezTo>
                    <a:pt x="2" y="2"/>
                    <a:pt x="2" y="2"/>
                    <a:pt x="3" y="2"/>
                  </a:cubicBezTo>
                  <a:cubicBezTo>
                    <a:pt x="3" y="2"/>
                    <a:pt x="3" y="3"/>
                    <a:pt x="4" y="2"/>
                  </a:cubicBezTo>
                  <a:cubicBezTo>
                    <a:pt x="5" y="1"/>
                    <a:pt x="5" y="1"/>
                    <a:pt x="6" y="1"/>
                  </a:cubicBezTo>
                  <a:cubicBezTo>
                    <a:pt x="7" y="1"/>
                    <a:pt x="7" y="0"/>
                    <a:pt x="7" y="0"/>
                  </a:cubicBezTo>
                  <a:cubicBezTo>
                    <a:pt x="8" y="0"/>
                    <a:pt x="7" y="1"/>
                    <a:pt x="7" y="1"/>
                  </a:cubicBezTo>
                  <a:cubicBezTo>
                    <a:pt x="8" y="2"/>
                    <a:pt x="7" y="3"/>
                    <a:pt x="7" y="3"/>
                  </a:cubicBezTo>
                  <a:cubicBezTo>
                    <a:pt x="7" y="3"/>
                    <a:pt x="7" y="5"/>
                    <a:pt x="6" y="4"/>
                  </a:cubicBezTo>
                  <a:cubicBezTo>
                    <a:pt x="6" y="3"/>
                    <a:pt x="6" y="3"/>
                    <a:pt x="5" y="2"/>
                  </a:cubicBezTo>
                  <a:cubicBezTo>
                    <a:pt x="4" y="2"/>
                    <a:pt x="4" y="3"/>
                    <a:pt x="4" y="3"/>
                  </a:cubicBezTo>
                  <a:cubicBezTo>
                    <a:pt x="3" y="3"/>
                    <a:pt x="3" y="2"/>
                    <a:pt x="2" y="3"/>
                  </a:cubicBezTo>
                  <a:cubicBezTo>
                    <a:pt x="1" y="4"/>
                    <a:pt x="2" y="5"/>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13">
              <a:extLst>
                <a:ext uri="{FF2B5EF4-FFF2-40B4-BE49-F238E27FC236}">
                  <a16:creationId xmlns:a16="http://schemas.microsoft.com/office/drawing/2014/main" id="{E0667A17-A906-4E0C-930C-5E534DEB9BB5}"/>
                </a:ext>
              </a:extLst>
            </p:cNvPr>
            <p:cNvSpPr>
              <a:spLocks/>
            </p:cNvSpPr>
            <p:nvPr/>
          </p:nvSpPr>
          <p:spPr bwMode="auto">
            <a:xfrm>
              <a:off x="4344301" y="1342428"/>
              <a:ext cx="26631" cy="18642"/>
            </a:xfrm>
            <a:custGeom>
              <a:avLst/>
              <a:gdLst/>
              <a:ahLst/>
              <a:cxnLst>
                <a:cxn ang="0">
                  <a:pos x="0" y="1"/>
                </a:cxn>
                <a:cxn ang="0">
                  <a:pos x="3" y="1"/>
                </a:cxn>
                <a:cxn ang="0">
                  <a:pos x="4" y="1"/>
                </a:cxn>
                <a:cxn ang="0">
                  <a:pos x="4" y="2"/>
                </a:cxn>
                <a:cxn ang="0">
                  <a:pos x="1" y="2"/>
                </a:cxn>
                <a:cxn ang="0">
                  <a:pos x="0" y="1"/>
                </a:cxn>
                <a:cxn ang="0">
                  <a:pos x="0" y="1"/>
                </a:cxn>
              </a:cxnLst>
              <a:rect l="0" t="0" r="r" b="b"/>
              <a:pathLst>
                <a:path w="4" h="3">
                  <a:moveTo>
                    <a:pt x="0" y="1"/>
                  </a:moveTo>
                  <a:cubicBezTo>
                    <a:pt x="1" y="1"/>
                    <a:pt x="3" y="0"/>
                    <a:pt x="3" y="1"/>
                  </a:cubicBezTo>
                  <a:cubicBezTo>
                    <a:pt x="3" y="1"/>
                    <a:pt x="3" y="0"/>
                    <a:pt x="4" y="1"/>
                  </a:cubicBezTo>
                  <a:cubicBezTo>
                    <a:pt x="4" y="2"/>
                    <a:pt x="4" y="1"/>
                    <a:pt x="4" y="2"/>
                  </a:cubicBezTo>
                  <a:cubicBezTo>
                    <a:pt x="3" y="3"/>
                    <a:pt x="2" y="2"/>
                    <a:pt x="1" y="2"/>
                  </a:cubicBezTo>
                  <a:cubicBezTo>
                    <a:pt x="1" y="2"/>
                    <a:pt x="0" y="2"/>
                    <a:pt x="0" y="1"/>
                  </a:cubicBezTo>
                  <a:cubicBezTo>
                    <a:pt x="0" y="1"/>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Copenhagen">
              <a:extLst>
                <a:ext uri="{FF2B5EF4-FFF2-40B4-BE49-F238E27FC236}">
                  <a16:creationId xmlns:a16="http://schemas.microsoft.com/office/drawing/2014/main" id="{F95AB6F8-AFDE-4A12-B11E-0D8969AF023E}"/>
                </a:ext>
              </a:extLst>
            </p:cNvPr>
            <p:cNvSpPr>
              <a:spLocks/>
            </p:cNvSpPr>
            <p:nvPr/>
          </p:nvSpPr>
          <p:spPr bwMode="auto">
            <a:xfrm>
              <a:off x="4370932" y="1323786"/>
              <a:ext cx="42610" cy="37284"/>
            </a:xfrm>
            <a:custGeom>
              <a:avLst/>
              <a:gdLst/>
              <a:ahLst/>
              <a:cxnLst>
                <a:cxn ang="0">
                  <a:pos x="1" y="3"/>
                </a:cxn>
                <a:cxn ang="0">
                  <a:pos x="1" y="5"/>
                </a:cxn>
                <a:cxn ang="0">
                  <a:pos x="3" y="5"/>
                </a:cxn>
                <a:cxn ang="0">
                  <a:pos x="3" y="5"/>
                </a:cxn>
                <a:cxn ang="0">
                  <a:pos x="5" y="6"/>
                </a:cxn>
                <a:cxn ang="0">
                  <a:pos x="6" y="4"/>
                </a:cxn>
                <a:cxn ang="0">
                  <a:pos x="5" y="2"/>
                </a:cxn>
                <a:cxn ang="0">
                  <a:pos x="6" y="1"/>
                </a:cxn>
                <a:cxn ang="0">
                  <a:pos x="6" y="0"/>
                </a:cxn>
                <a:cxn ang="0">
                  <a:pos x="4" y="0"/>
                </a:cxn>
                <a:cxn ang="0">
                  <a:pos x="5" y="1"/>
                </a:cxn>
                <a:cxn ang="0">
                  <a:pos x="4" y="1"/>
                </a:cxn>
                <a:cxn ang="0">
                  <a:pos x="4" y="1"/>
                </a:cxn>
                <a:cxn ang="0">
                  <a:pos x="3" y="1"/>
                </a:cxn>
                <a:cxn ang="0">
                  <a:pos x="2" y="2"/>
                </a:cxn>
                <a:cxn ang="0">
                  <a:pos x="1" y="3"/>
                </a:cxn>
              </a:cxnLst>
              <a:rect l="0" t="0" r="r" b="b"/>
              <a:pathLst>
                <a:path w="7" h="6">
                  <a:moveTo>
                    <a:pt x="1" y="3"/>
                  </a:moveTo>
                  <a:cubicBezTo>
                    <a:pt x="1" y="3"/>
                    <a:pt x="1" y="4"/>
                    <a:pt x="1" y="5"/>
                  </a:cubicBezTo>
                  <a:cubicBezTo>
                    <a:pt x="2" y="5"/>
                    <a:pt x="4" y="4"/>
                    <a:pt x="3" y="5"/>
                  </a:cubicBezTo>
                  <a:cubicBezTo>
                    <a:pt x="3" y="5"/>
                    <a:pt x="2" y="5"/>
                    <a:pt x="3" y="5"/>
                  </a:cubicBezTo>
                  <a:cubicBezTo>
                    <a:pt x="4" y="5"/>
                    <a:pt x="5" y="6"/>
                    <a:pt x="5" y="6"/>
                  </a:cubicBezTo>
                  <a:cubicBezTo>
                    <a:pt x="5" y="5"/>
                    <a:pt x="4" y="5"/>
                    <a:pt x="6" y="4"/>
                  </a:cubicBezTo>
                  <a:cubicBezTo>
                    <a:pt x="7" y="3"/>
                    <a:pt x="5" y="3"/>
                    <a:pt x="5" y="2"/>
                  </a:cubicBezTo>
                  <a:cubicBezTo>
                    <a:pt x="6" y="2"/>
                    <a:pt x="6" y="2"/>
                    <a:pt x="6" y="1"/>
                  </a:cubicBezTo>
                  <a:cubicBezTo>
                    <a:pt x="6" y="0"/>
                    <a:pt x="7" y="0"/>
                    <a:pt x="6" y="0"/>
                  </a:cubicBezTo>
                  <a:cubicBezTo>
                    <a:pt x="5" y="0"/>
                    <a:pt x="5" y="0"/>
                    <a:pt x="4" y="0"/>
                  </a:cubicBezTo>
                  <a:cubicBezTo>
                    <a:pt x="4" y="1"/>
                    <a:pt x="5" y="0"/>
                    <a:pt x="5" y="1"/>
                  </a:cubicBezTo>
                  <a:cubicBezTo>
                    <a:pt x="5" y="3"/>
                    <a:pt x="5" y="0"/>
                    <a:pt x="4" y="1"/>
                  </a:cubicBezTo>
                  <a:cubicBezTo>
                    <a:pt x="4" y="3"/>
                    <a:pt x="4" y="1"/>
                    <a:pt x="4" y="1"/>
                  </a:cubicBezTo>
                  <a:cubicBezTo>
                    <a:pt x="3" y="1"/>
                    <a:pt x="2" y="1"/>
                    <a:pt x="3" y="1"/>
                  </a:cubicBezTo>
                  <a:cubicBezTo>
                    <a:pt x="4" y="1"/>
                    <a:pt x="3" y="2"/>
                    <a:pt x="2" y="2"/>
                  </a:cubicBezTo>
                  <a:cubicBezTo>
                    <a:pt x="2" y="2"/>
                    <a:pt x="0" y="2"/>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Corsica">
              <a:extLst>
                <a:ext uri="{FF2B5EF4-FFF2-40B4-BE49-F238E27FC236}">
                  <a16:creationId xmlns:a16="http://schemas.microsoft.com/office/drawing/2014/main" id="{40AFF404-01E6-4BC6-9F22-9C65A497DED7}"/>
                </a:ext>
              </a:extLst>
            </p:cNvPr>
            <p:cNvSpPr>
              <a:spLocks/>
            </p:cNvSpPr>
            <p:nvPr/>
          </p:nvSpPr>
          <p:spPr bwMode="auto">
            <a:xfrm>
              <a:off x="4333648" y="1733910"/>
              <a:ext cx="31958" cy="69242"/>
            </a:xfrm>
            <a:custGeom>
              <a:avLst/>
              <a:gdLst/>
              <a:ahLst/>
              <a:cxnLst>
                <a:cxn ang="0">
                  <a:pos x="4" y="10"/>
                </a:cxn>
                <a:cxn ang="0">
                  <a:pos x="5" y="7"/>
                </a:cxn>
                <a:cxn ang="0">
                  <a:pos x="5" y="4"/>
                </a:cxn>
                <a:cxn ang="0">
                  <a:pos x="5" y="2"/>
                </a:cxn>
                <a:cxn ang="0">
                  <a:pos x="4" y="1"/>
                </a:cxn>
                <a:cxn ang="0">
                  <a:pos x="2" y="2"/>
                </a:cxn>
                <a:cxn ang="0">
                  <a:pos x="1" y="3"/>
                </a:cxn>
                <a:cxn ang="0">
                  <a:pos x="1" y="4"/>
                </a:cxn>
                <a:cxn ang="0">
                  <a:pos x="1" y="6"/>
                </a:cxn>
                <a:cxn ang="0">
                  <a:pos x="2" y="7"/>
                </a:cxn>
                <a:cxn ang="0">
                  <a:pos x="3" y="9"/>
                </a:cxn>
                <a:cxn ang="0">
                  <a:pos x="4" y="10"/>
                </a:cxn>
              </a:cxnLst>
              <a:rect l="0" t="0" r="r" b="b"/>
              <a:pathLst>
                <a:path w="5" h="11">
                  <a:moveTo>
                    <a:pt x="4" y="10"/>
                  </a:moveTo>
                  <a:cubicBezTo>
                    <a:pt x="5" y="9"/>
                    <a:pt x="4" y="8"/>
                    <a:pt x="5" y="7"/>
                  </a:cubicBezTo>
                  <a:cubicBezTo>
                    <a:pt x="5" y="6"/>
                    <a:pt x="5" y="5"/>
                    <a:pt x="5" y="4"/>
                  </a:cubicBezTo>
                  <a:cubicBezTo>
                    <a:pt x="5" y="3"/>
                    <a:pt x="5" y="2"/>
                    <a:pt x="5" y="2"/>
                  </a:cubicBezTo>
                  <a:cubicBezTo>
                    <a:pt x="5" y="0"/>
                    <a:pt x="4" y="0"/>
                    <a:pt x="4" y="1"/>
                  </a:cubicBezTo>
                  <a:cubicBezTo>
                    <a:pt x="3" y="2"/>
                    <a:pt x="3" y="1"/>
                    <a:pt x="2" y="2"/>
                  </a:cubicBezTo>
                  <a:cubicBezTo>
                    <a:pt x="2" y="3"/>
                    <a:pt x="1" y="2"/>
                    <a:pt x="1" y="3"/>
                  </a:cubicBezTo>
                  <a:cubicBezTo>
                    <a:pt x="2" y="3"/>
                    <a:pt x="0" y="4"/>
                    <a:pt x="1" y="4"/>
                  </a:cubicBezTo>
                  <a:cubicBezTo>
                    <a:pt x="2" y="4"/>
                    <a:pt x="1" y="6"/>
                    <a:pt x="1" y="6"/>
                  </a:cubicBezTo>
                  <a:cubicBezTo>
                    <a:pt x="2" y="6"/>
                    <a:pt x="1" y="7"/>
                    <a:pt x="2" y="7"/>
                  </a:cubicBezTo>
                  <a:cubicBezTo>
                    <a:pt x="3" y="7"/>
                    <a:pt x="2" y="9"/>
                    <a:pt x="3" y="9"/>
                  </a:cubicBezTo>
                  <a:cubicBezTo>
                    <a:pt x="4" y="8"/>
                    <a:pt x="4" y="11"/>
                    <a:pt x="4"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Sardinia">
              <a:extLst>
                <a:ext uri="{FF2B5EF4-FFF2-40B4-BE49-F238E27FC236}">
                  <a16:creationId xmlns:a16="http://schemas.microsoft.com/office/drawing/2014/main" id="{6AC5B859-67CD-4811-A16B-E80FDE33B9C0}"/>
                </a:ext>
              </a:extLst>
            </p:cNvPr>
            <p:cNvSpPr>
              <a:spLocks/>
            </p:cNvSpPr>
            <p:nvPr/>
          </p:nvSpPr>
          <p:spPr bwMode="auto">
            <a:xfrm>
              <a:off x="4338975" y="1795162"/>
              <a:ext cx="37284" cy="82557"/>
            </a:xfrm>
            <a:custGeom>
              <a:avLst/>
              <a:gdLst/>
              <a:ahLst/>
              <a:cxnLst>
                <a:cxn ang="0">
                  <a:pos x="3" y="1"/>
                </a:cxn>
                <a:cxn ang="0">
                  <a:pos x="4" y="1"/>
                </a:cxn>
                <a:cxn ang="0">
                  <a:pos x="5" y="2"/>
                </a:cxn>
                <a:cxn ang="0">
                  <a:pos x="5" y="4"/>
                </a:cxn>
                <a:cxn ang="0">
                  <a:pos x="5" y="6"/>
                </a:cxn>
                <a:cxn ang="0">
                  <a:pos x="5" y="8"/>
                </a:cxn>
                <a:cxn ang="0">
                  <a:pos x="5" y="9"/>
                </a:cxn>
                <a:cxn ang="0">
                  <a:pos x="5" y="11"/>
                </a:cxn>
                <a:cxn ang="0">
                  <a:pos x="3" y="11"/>
                </a:cxn>
                <a:cxn ang="0">
                  <a:pos x="3" y="12"/>
                </a:cxn>
                <a:cxn ang="0">
                  <a:pos x="2" y="12"/>
                </a:cxn>
                <a:cxn ang="0">
                  <a:pos x="1" y="11"/>
                </a:cxn>
                <a:cxn ang="0">
                  <a:pos x="1" y="7"/>
                </a:cxn>
                <a:cxn ang="0">
                  <a:pos x="1" y="6"/>
                </a:cxn>
                <a:cxn ang="0">
                  <a:pos x="1" y="4"/>
                </a:cxn>
                <a:cxn ang="0">
                  <a:pos x="0" y="3"/>
                </a:cxn>
                <a:cxn ang="0">
                  <a:pos x="0" y="2"/>
                </a:cxn>
                <a:cxn ang="0">
                  <a:pos x="2" y="2"/>
                </a:cxn>
                <a:cxn ang="0">
                  <a:pos x="3" y="1"/>
                </a:cxn>
              </a:cxnLst>
              <a:rect l="0" t="0" r="r" b="b"/>
              <a:pathLst>
                <a:path w="6" h="13">
                  <a:moveTo>
                    <a:pt x="3" y="1"/>
                  </a:moveTo>
                  <a:cubicBezTo>
                    <a:pt x="3" y="0"/>
                    <a:pt x="4" y="0"/>
                    <a:pt x="4" y="1"/>
                  </a:cubicBezTo>
                  <a:cubicBezTo>
                    <a:pt x="4" y="1"/>
                    <a:pt x="4" y="2"/>
                    <a:pt x="5" y="2"/>
                  </a:cubicBezTo>
                  <a:cubicBezTo>
                    <a:pt x="5" y="3"/>
                    <a:pt x="5" y="4"/>
                    <a:pt x="5" y="4"/>
                  </a:cubicBezTo>
                  <a:cubicBezTo>
                    <a:pt x="6" y="5"/>
                    <a:pt x="5" y="5"/>
                    <a:pt x="5" y="6"/>
                  </a:cubicBezTo>
                  <a:cubicBezTo>
                    <a:pt x="5" y="6"/>
                    <a:pt x="5" y="7"/>
                    <a:pt x="5" y="8"/>
                  </a:cubicBezTo>
                  <a:cubicBezTo>
                    <a:pt x="5" y="8"/>
                    <a:pt x="5" y="9"/>
                    <a:pt x="5" y="9"/>
                  </a:cubicBezTo>
                  <a:cubicBezTo>
                    <a:pt x="4" y="10"/>
                    <a:pt x="5" y="11"/>
                    <a:pt x="5" y="11"/>
                  </a:cubicBezTo>
                  <a:cubicBezTo>
                    <a:pt x="4" y="12"/>
                    <a:pt x="3" y="10"/>
                    <a:pt x="3" y="11"/>
                  </a:cubicBezTo>
                  <a:cubicBezTo>
                    <a:pt x="3" y="11"/>
                    <a:pt x="4" y="13"/>
                    <a:pt x="3" y="12"/>
                  </a:cubicBezTo>
                  <a:cubicBezTo>
                    <a:pt x="2" y="12"/>
                    <a:pt x="1" y="13"/>
                    <a:pt x="2" y="12"/>
                  </a:cubicBezTo>
                  <a:cubicBezTo>
                    <a:pt x="2" y="12"/>
                    <a:pt x="0" y="12"/>
                    <a:pt x="1" y="11"/>
                  </a:cubicBezTo>
                  <a:cubicBezTo>
                    <a:pt x="1" y="9"/>
                    <a:pt x="0" y="8"/>
                    <a:pt x="1" y="7"/>
                  </a:cubicBezTo>
                  <a:cubicBezTo>
                    <a:pt x="2" y="7"/>
                    <a:pt x="0" y="7"/>
                    <a:pt x="1" y="6"/>
                  </a:cubicBezTo>
                  <a:cubicBezTo>
                    <a:pt x="1" y="5"/>
                    <a:pt x="1" y="4"/>
                    <a:pt x="1" y="4"/>
                  </a:cubicBezTo>
                  <a:cubicBezTo>
                    <a:pt x="0" y="4"/>
                    <a:pt x="0" y="3"/>
                    <a:pt x="0" y="3"/>
                  </a:cubicBezTo>
                  <a:cubicBezTo>
                    <a:pt x="0" y="2"/>
                    <a:pt x="0" y="2"/>
                    <a:pt x="0" y="2"/>
                  </a:cubicBezTo>
                  <a:cubicBezTo>
                    <a:pt x="0" y="1"/>
                    <a:pt x="0" y="2"/>
                    <a:pt x="2" y="2"/>
                  </a:cubicBezTo>
                  <a:cubicBezTo>
                    <a:pt x="2" y="1"/>
                    <a:pt x="2" y="1"/>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17">
              <a:extLst>
                <a:ext uri="{FF2B5EF4-FFF2-40B4-BE49-F238E27FC236}">
                  <a16:creationId xmlns:a16="http://schemas.microsoft.com/office/drawing/2014/main" id="{5F660E77-5F2D-4E1A-8154-783A81476492}"/>
                </a:ext>
              </a:extLst>
            </p:cNvPr>
            <p:cNvSpPr>
              <a:spLocks/>
            </p:cNvSpPr>
            <p:nvPr/>
          </p:nvSpPr>
          <p:spPr bwMode="auto">
            <a:xfrm>
              <a:off x="4453490" y="1896361"/>
              <a:ext cx="93210" cy="58589"/>
            </a:xfrm>
            <a:custGeom>
              <a:avLst/>
              <a:gdLst/>
              <a:ahLst/>
              <a:cxnLst>
                <a:cxn ang="0">
                  <a:pos x="15" y="0"/>
                </a:cxn>
                <a:cxn ang="0">
                  <a:pos x="13" y="0"/>
                </a:cxn>
                <a:cxn ang="0">
                  <a:pos x="12" y="1"/>
                </a:cxn>
                <a:cxn ang="0">
                  <a:pos x="9" y="1"/>
                </a:cxn>
                <a:cxn ang="0">
                  <a:pos x="7" y="2"/>
                </a:cxn>
                <a:cxn ang="0">
                  <a:pos x="6" y="1"/>
                </a:cxn>
                <a:cxn ang="0">
                  <a:pos x="3" y="1"/>
                </a:cxn>
                <a:cxn ang="0">
                  <a:pos x="1" y="2"/>
                </a:cxn>
                <a:cxn ang="0">
                  <a:pos x="2" y="4"/>
                </a:cxn>
                <a:cxn ang="0">
                  <a:pos x="5" y="5"/>
                </a:cxn>
                <a:cxn ang="0">
                  <a:pos x="7" y="7"/>
                </a:cxn>
                <a:cxn ang="0">
                  <a:pos x="10" y="8"/>
                </a:cxn>
                <a:cxn ang="0">
                  <a:pos x="12" y="8"/>
                </a:cxn>
                <a:cxn ang="0">
                  <a:pos x="13" y="7"/>
                </a:cxn>
                <a:cxn ang="0">
                  <a:pos x="13" y="5"/>
                </a:cxn>
                <a:cxn ang="0">
                  <a:pos x="13" y="3"/>
                </a:cxn>
                <a:cxn ang="0">
                  <a:pos x="15" y="0"/>
                </a:cxn>
              </a:cxnLst>
              <a:rect l="0" t="0" r="r" b="b"/>
              <a:pathLst>
                <a:path w="15" h="9">
                  <a:moveTo>
                    <a:pt x="15" y="0"/>
                  </a:moveTo>
                  <a:cubicBezTo>
                    <a:pt x="15" y="0"/>
                    <a:pt x="14" y="1"/>
                    <a:pt x="13" y="0"/>
                  </a:cubicBezTo>
                  <a:cubicBezTo>
                    <a:pt x="13" y="0"/>
                    <a:pt x="13" y="1"/>
                    <a:pt x="12" y="1"/>
                  </a:cubicBezTo>
                  <a:cubicBezTo>
                    <a:pt x="11" y="0"/>
                    <a:pt x="10" y="2"/>
                    <a:pt x="9" y="1"/>
                  </a:cubicBezTo>
                  <a:cubicBezTo>
                    <a:pt x="9" y="1"/>
                    <a:pt x="8" y="2"/>
                    <a:pt x="7" y="2"/>
                  </a:cubicBezTo>
                  <a:cubicBezTo>
                    <a:pt x="7" y="1"/>
                    <a:pt x="6" y="2"/>
                    <a:pt x="6" y="1"/>
                  </a:cubicBezTo>
                  <a:cubicBezTo>
                    <a:pt x="5" y="0"/>
                    <a:pt x="4" y="2"/>
                    <a:pt x="3" y="1"/>
                  </a:cubicBezTo>
                  <a:cubicBezTo>
                    <a:pt x="2" y="0"/>
                    <a:pt x="2" y="1"/>
                    <a:pt x="1" y="2"/>
                  </a:cubicBezTo>
                  <a:cubicBezTo>
                    <a:pt x="0" y="3"/>
                    <a:pt x="2" y="4"/>
                    <a:pt x="2" y="4"/>
                  </a:cubicBezTo>
                  <a:cubicBezTo>
                    <a:pt x="3" y="4"/>
                    <a:pt x="4" y="5"/>
                    <a:pt x="5" y="5"/>
                  </a:cubicBezTo>
                  <a:cubicBezTo>
                    <a:pt x="6" y="5"/>
                    <a:pt x="6" y="7"/>
                    <a:pt x="7" y="7"/>
                  </a:cubicBezTo>
                  <a:cubicBezTo>
                    <a:pt x="9" y="6"/>
                    <a:pt x="9" y="7"/>
                    <a:pt x="10" y="8"/>
                  </a:cubicBezTo>
                  <a:cubicBezTo>
                    <a:pt x="10" y="8"/>
                    <a:pt x="11" y="8"/>
                    <a:pt x="12" y="8"/>
                  </a:cubicBezTo>
                  <a:cubicBezTo>
                    <a:pt x="12" y="9"/>
                    <a:pt x="12" y="8"/>
                    <a:pt x="13" y="7"/>
                  </a:cubicBezTo>
                  <a:cubicBezTo>
                    <a:pt x="14" y="6"/>
                    <a:pt x="12" y="5"/>
                    <a:pt x="13" y="5"/>
                  </a:cubicBezTo>
                  <a:cubicBezTo>
                    <a:pt x="14" y="4"/>
                    <a:pt x="12" y="4"/>
                    <a:pt x="13" y="3"/>
                  </a:cubicBezTo>
                  <a:cubicBezTo>
                    <a:pt x="14" y="2"/>
                    <a:pt x="14" y="2"/>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Austria">
              <a:extLst>
                <a:ext uri="{FF2B5EF4-FFF2-40B4-BE49-F238E27FC236}">
                  <a16:creationId xmlns:a16="http://schemas.microsoft.com/office/drawing/2014/main" id="{7CC7B7FA-A9B8-4AE3-AA02-EAD910C34A91}"/>
                </a:ext>
              </a:extLst>
            </p:cNvPr>
            <p:cNvSpPr>
              <a:spLocks/>
            </p:cNvSpPr>
            <p:nvPr/>
          </p:nvSpPr>
          <p:spPr bwMode="auto">
            <a:xfrm>
              <a:off x="4352290" y="1531511"/>
              <a:ext cx="213051" cy="95873"/>
            </a:xfrm>
            <a:custGeom>
              <a:avLst/>
              <a:gdLst/>
              <a:ahLst/>
              <a:cxnLst>
                <a:cxn ang="0">
                  <a:pos x="18" y="2"/>
                </a:cxn>
                <a:cxn ang="0">
                  <a:pos x="17" y="4"/>
                </a:cxn>
                <a:cxn ang="0">
                  <a:pos x="16" y="5"/>
                </a:cxn>
                <a:cxn ang="0">
                  <a:pos x="15" y="6"/>
                </a:cxn>
                <a:cxn ang="0">
                  <a:pos x="15" y="7"/>
                </a:cxn>
                <a:cxn ang="0">
                  <a:pos x="15" y="8"/>
                </a:cxn>
                <a:cxn ang="0">
                  <a:pos x="14" y="7"/>
                </a:cxn>
                <a:cxn ang="0">
                  <a:pos x="12" y="7"/>
                </a:cxn>
                <a:cxn ang="0">
                  <a:pos x="11" y="8"/>
                </a:cxn>
                <a:cxn ang="0">
                  <a:pos x="9" y="9"/>
                </a:cxn>
                <a:cxn ang="0">
                  <a:pos x="7" y="8"/>
                </a:cxn>
                <a:cxn ang="0">
                  <a:pos x="6" y="9"/>
                </a:cxn>
                <a:cxn ang="0">
                  <a:pos x="3" y="9"/>
                </a:cxn>
                <a:cxn ang="0">
                  <a:pos x="0" y="9"/>
                </a:cxn>
                <a:cxn ang="0">
                  <a:pos x="1" y="11"/>
                </a:cxn>
                <a:cxn ang="0">
                  <a:pos x="3" y="12"/>
                </a:cxn>
                <a:cxn ang="0">
                  <a:pos x="4" y="13"/>
                </a:cxn>
                <a:cxn ang="0">
                  <a:pos x="6" y="13"/>
                </a:cxn>
                <a:cxn ang="0">
                  <a:pos x="8" y="13"/>
                </a:cxn>
                <a:cxn ang="0">
                  <a:pos x="11" y="12"/>
                </a:cxn>
                <a:cxn ang="0">
                  <a:pos x="13" y="13"/>
                </a:cxn>
                <a:cxn ang="0">
                  <a:pos x="14" y="13"/>
                </a:cxn>
                <a:cxn ang="0">
                  <a:pos x="16" y="14"/>
                </a:cxn>
                <a:cxn ang="0">
                  <a:pos x="18" y="15"/>
                </a:cxn>
                <a:cxn ang="0">
                  <a:pos x="22" y="14"/>
                </a:cxn>
                <a:cxn ang="0">
                  <a:pos x="25" y="13"/>
                </a:cxn>
                <a:cxn ang="0">
                  <a:pos x="26" y="13"/>
                </a:cxn>
                <a:cxn ang="0">
                  <a:pos x="28" y="13"/>
                </a:cxn>
                <a:cxn ang="0">
                  <a:pos x="30" y="12"/>
                </a:cxn>
                <a:cxn ang="0">
                  <a:pos x="31" y="10"/>
                </a:cxn>
                <a:cxn ang="0">
                  <a:pos x="31" y="8"/>
                </a:cxn>
                <a:cxn ang="0">
                  <a:pos x="31" y="7"/>
                </a:cxn>
                <a:cxn ang="0">
                  <a:pos x="33" y="7"/>
                </a:cxn>
                <a:cxn ang="0">
                  <a:pos x="33" y="4"/>
                </a:cxn>
                <a:cxn ang="0">
                  <a:pos x="31" y="4"/>
                </a:cxn>
                <a:cxn ang="0">
                  <a:pos x="27" y="1"/>
                </a:cxn>
                <a:cxn ang="0">
                  <a:pos x="25" y="1"/>
                </a:cxn>
                <a:cxn ang="0">
                  <a:pos x="23" y="0"/>
                </a:cxn>
                <a:cxn ang="0">
                  <a:pos x="22" y="2"/>
                </a:cxn>
                <a:cxn ang="0">
                  <a:pos x="20" y="3"/>
                </a:cxn>
                <a:cxn ang="0">
                  <a:pos x="18" y="2"/>
                </a:cxn>
              </a:cxnLst>
              <a:rect l="0" t="0" r="r" b="b"/>
              <a:pathLst>
                <a:path w="34" h="15">
                  <a:moveTo>
                    <a:pt x="18" y="2"/>
                  </a:moveTo>
                  <a:cubicBezTo>
                    <a:pt x="18" y="3"/>
                    <a:pt x="17" y="4"/>
                    <a:pt x="17" y="4"/>
                  </a:cubicBezTo>
                  <a:cubicBezTo>
                    <a:pt x="16" y="3"/>
                    <a:pt x="16" y="5"/>
                    <a:pt x="16" y="5"/>
                  </a:cubicBezTo>
                  <a:cubicBezTo>
                    <a:pt x="15" y="5"/>
                    <a:pt x="15" y="6"/>
                    <a:pt x="15" y="6"/>
                  </a:cubicBezTo>
                  <a:cubicBezTo>
                    <a:pt x="16" y="6"/>
                    <a:pt x="15" y="7"/>
                    <a:pt x="15" y="7"/>
                  </a:cubicBezTo>
                  <a:cubicBezTo>
                    <a:pt x="16" y="7"/>
                    <a:pt x="16" y="8"/>
                    <a:pt x="15" y="8"/>
                  </a:cubicBezTo>
                  <a:cubicBezTo>
                    <a:pt x="14" y="8"/>
                    <a:pt x="14" y="6"/>
                    <a:pt x="14" y="7"/>
                  </a:cubicBezTo>
                  <a:cubicBezTo>
                    <a:pt x="13" y="8"/>
                    <a:pt x="13" y="7"/>
                    <a:pt x="12" y="7"/>
                  </a:cubicBezTo>
                  <a:cubicBezTo>
                    <a:pt x="12" y="8"/>
                    <a:pt x="12" y="8"/>
                    <a:pt x="11" y="8"/>
                  </a:cubicBezTo>
                  <a:cubicBezTo>
                    <a:pt x="10" y="8"/>
                    <a:pt x="10" y="9"/>
                    <a:pt x="9" y="9"/>
                  </a:cubicBezTo>
                  <a:cubicBezTo>
                    <a:pt x="8" y="8"/>
                    <a:pt x="7" y="8"/>
                    <a:pt x="7" y="8"/>
                  </a:cubicBezTo>
                  <a:cubicBezTo>
                    <a:pt x="7" y="9"/>
                    <a:pt x="6" y="8"/>
                    <a:pt x="6" y="9"/>
                  </a:cubicBezTo>
                  <a:cubicBezTo>
                    <a:pt x="6" y="10"/>
                    <a:pt x="5" y="10"/>
                    <a:pt x="3" y="9"/>
                  </a:cubicBezTo>
                  <a:cubicBezTo>
                    <a:pt x="2" y="9"/>
                    <a:pt x="1" y="8"/>
                    <a:pt x="0" y="9"/>
                  </a:cubicBezTo>
                  <a:cubicBezTo>
                    <a:pt x="2" y="10"/>
                    <a:pt x="0" y="11"/>
                    <a:pt x="1" y="11"/>
                  </a:cubicBezTo>
                  <a:cubicBezTo>
                    <a:pt x="3" y="11"/>
                    <a:pt x="2" y="13"/>
                    <a:pt x="3" y="12"/>
                  </a:cubicBezTo>
                  <a:cubicBezTo>
                    <a:pt x="4" y="12"/>
                    <a:pt x="4" y="12"/>
                    <a:pt x="4" y="13"/>
                  </a:cubicBezTo>
                  <a:cubicBezTo>
                    <a:pt x="6" y="13"/>
                    <a:pt x="6" y="13"/>
                    <a:pt x="6" y="13"/>
                  </a:cubicBezTo>
                  <a:cubicBezTo>
                    <a:pt x="7" y="14"/>
                    <a:pt x="7" y="13"/>
                    <a:pt x="8" y="13"/>
                  </a:cubicBezTo>
                  <a:cubicBezTo>
                    <a:pt x="9" y="12"/>
                    <a:pt x="10" y="13"/>
                    <a:pt x="11" y="12"/>
                  </a:cubicBezTo>
                  <a:cubicBezTo>
                    <a:pt x="12" y="12"/>
                    <a:pt x="13" y="12"/>
                    <a:pt x="13" y="13"/>
                  </a:cubicBezTo>
                  <a:cubicBezTo>
                    <a:pt x="13" y="13"/>
                    <a:pt x="13" y="13"/>
                    <a:pt x="14" y="13"/>
                  </a:cubicBezTo>
                  <a:cubicBezTo>
                    <a:pt x="14" y="14"/>
                    <a:pt x="15" y="13"/>
                    <a:pt x="16" y="14"/>
                  </a:cubicBezTo>
                  <a:cubicBezTo>
                    <a:pt x="16" y="15"/>
                    <a:pt x="18" y="14"/>
                    <a:pt x="18" y="15"/>
                  </a:cubicBezTo>
                  <a:cubicBezTo>
                    <a:pt x="22" y="15"/>
                    <a:pt x="22" y="15"/>
                    <a:pt x="22" y="14"/>
                  </a:cubicBezTo>
                  <a:cubicBezTo>
                    <a:pt x="23" y="14"/>
                    <a:pt x="25" y="12"/>
                    <a:pt x="25" y="13"/>
                  </a:cubicBezTo>
                  <a:cubicBezTo>
                    <a:pt x="26" y="13"/>
                    <a:pt x="26" y="13"/>
                    <a:pt x="26" y="13"/>
                  </a:cubicBezTo>
                  <a:cubicBezTo>
                    <a:pt x="27" y="12"/>
                    <a:pt x="27" y="12"/>
                    <a:pt x="28" y="13"/>
                  </a:cubicBezTo>
                  <a:cubicBezTo>
                    <a:pt x="29" y="13"/>
                    <a:pt x="29" y="13"/>
                    <a:pt x="30" y="12"/>
                  </a:cubicBezTo>
                  <a:cubicBezTo>
                    <a:pt x="30" y="11"/>
                    <a:pt x="30" y="12"/>
                    <a:pt x="31" y="10"/>
                  </a:cubicBezTo>
                  <a:cubicBezTo>
                    <a:pt x="31" y="9"/>
                    <a:pt x="32" y="9"/>
                    <a:pt x="31" y="8"/>
                  </a:cubicBezTo>
                  <a:cubicBezTo>
                    <a:pt x="30" y="8"/>
                    <a:pt x="29" y="7"/>
                    <a:pt x="31" y="7"/>
                  </a:cubicBezTo>
                  <a:cubicBezTo>
                    <a:pt x="32" y="8"/>
                    <a:pt x="33" y="9"/>
                    <a:pt x="33" y="7"/>
                  </a:cubicBezTo>
                  <a:cubicBezTo>
                    <a:pt x="33" y="6"/>
                    <a:pt x="34" y="4"/>
                    <a:pt x="33" y="4"/>
                  </a:cubicBezTo>
                  <a:cubicBezTo>
                    <a:pt x="33" y="4"/>
                    <a:pt x="32" y="5"/>
                    <a:pt x="31" y="4"/>
                  </a:cubicBezTo>
                  <a:cubicBezTo>
                    <a:pt x="30" y="3"/>
                    <a:pt x="29" y="2"/>
                    <a:pt x="27" y="1"/>
                  </a:cubicBezTo>
                  <a:cubicBezTo>
                    <a:pt x="26" y="1"/>
                    <a:pt x="26" y="2"/>
                    <a:pt x="25" y="1"/>
                  </a:cubicBezTo>
                  <a:cubicBezTo>
                    <a:pt x="24" y="1"/>
                    <a:pt x="24" y="0"/>
                    <a:pt x="23" y="0"/>
                  </a:cubicBezTo>
                  <a:cubicBezTo>
                    <a:pt x="22" y="0"/>
                    <a:pt x="23" y="1"/>
                    <a:pt x="22" y="2"/>
                  </a:cubicBezTo>
                  <a:cubicBezTo>
                    <a:pt x="21" y="3"/>
                    <a:pt x="20" y="3"/>
                    <a:pt x="20" y="3"/>
                  </a:cubicBezTo>
                  <a:cubicBezTo>
                    <a:pt x="19" y="3"/>
                    <a:pt x="19" y="2"/>
                    <a:pt x="18"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Prague">
              <a:extLst>
                <a:ext uri="{FF2B5EF4-FFF2-40B4-BE49-F238E27FC236}">
                  <a16:creationId xmlns:a16="http://schemas.microsoft.com/office/drawing/2014/main" id="{02D56B17-62BE-40B7-8DCE-63427F53C678}"/>
                </a:ext>
              </a:extLst>
            </p:cNvPr>
            <p:cNvSpPr>
              <a:spLocks/>
            </p:cNvSpPr>
            <p:nvPr/>
          </p:nvSpPr>
          <p:spPr bwMode="auto">
            <a:xfrm>
              <a:off x="4421532" y="1470259"/>
              <a:ext cx="175767" cy="93210"/>
            </a:xfrm>
            <a:custGeom>
              <a:avLst/>
              <a:gdLst/>
              <a:ahLst/>
              <a:cxnLst>
                <a:cxn ang="0">
                  <a:pos x="22" y="14"/>
                </a:cxn>
                <a:cxn ang="0">
                  <a:pos x="25" y="12"/>
                </a:cxn>
                <a:cxn ang="0">
                  <a:pos x="28" y="7"/>
                </a:cxn>
                <a:cxn ang="0">
                  <a:pos x="22" y="4"/>
                </a:cxn>
                <a:cxn ang="0">
                  <a:pos x="21" y="3"/>
                </a:cxn>
                <a:cxn ang="0">
                  <a:pos x="19" y="3"/>
                </a:cxn>
                <a:cxn ang="0">
                  <a:pos x="19" y="5"/>
                </a:cxn>
                <a:cxn ang="0">
                  <a:pos x="16" y="3"/>
                </a:cxn>
                <a:cxn ang="0">
                  <a:pos x="11" y="2"/>
                </a:cxn>
                <a:cxn ang="0">
                  <a:pos x="9" y="1"/>
                </a:cxn>
                <a:cxn ang="0">
                  <a:pos x="8" y="1"/>
                </a:cxn>
                <a:cxn ang="0">
                  <a:pos x="5" y="3"/>
                </a:cxn>
                <a:cxn ang="0">
                  <a:pos x="2" y="4"/>
                </a:cxn>
                <a:cxn ang="0">
                  <a:pos x="0" y="4"/>
                </a:cxn>
                <a:cxn ang="0">
                  <a:pos x="2" y="7"/>
                </a:cxn>
                <a:cxn ang="0">
                  <a:pos x="4" y="9"/>
                </a:cxn>
                <a:cxn ang="0">
                  <a:pos x="6" y="11"/>
                </a:cxn>
                <a:cxn ang="0">
                  <a:pos x="7" y="12"/>
                </a:cxn>
                <a:cxn ang="0">
                  <a:pos x="9" y="13"/>
                </a:cxn>
                <a:cxn ang="0">
                  <a:pos x="11" y="12"/>
                </a:cxn>
                <a:cxn ang="0">
                  <a:pos x="12" y="10"/>
                </a:cxn>
                <a:cxn ang="0">
                  <a:pos x="14" y="11"/>
                </a:cxn>
                <a:cxn ang="0">
                  <a:pos x="16" y="11"/>
                </a:cxn>
                <a:cxn ang="0">
                  <a:pos x="20" y="14"/>
                </a:cxn>
                <a:cxn ang="0">
                  <a:pos x="22" y="14"/>
                </a:cxn>
              </a:cxnLst>
              <a:rect l="0" t="0" r="r" b="b"/>
              <a:pathLst>
                <a:path w="28" h="15">
                  <a:moveTo>
                    <a:pt x="22" y="14"/>
                  </a:moveTo>
                  <a:cubicBezTo>
                    <a:pt x="22" y="14"/>
                    <a:pt x="23" y="13"/>
                    <a:pt x="25" y="12"/>
                  </a:cubicBezTo>
                  <a:cubicBezTo>
                    <a:pt x="28" y="10"/>
                    <a:pt x="25" y="10"/>
                    <a:pt x="28" y="7"/>
                  </a:cubicBezTo>
                  <a:cubicBezTo>
                    <a:pt x="25" y="5"/>
                    <a:pt x="23" y="6"/>
                    <a:pt x="22" y="4"/>
                  </a:cubicBezTo>
                  <a:cubicBezTo>
                    <a:pt x="22" y="3"/>
                    <a:pt x="22" y="3"/>
                    <a:pt x="21" y="3"/>
                  </a:cubicBezTo>
                  <a:cubicBezTo>
                    <a:pt x="20" y="4"/>
                    <a:pt x="19" y="2"/>
                    <a:pt x="19" y="3"/>
                  </a:cubicBezTo>
                  <a:cubicBezTo>
                    <a:pt x="20" y="5"/>
                    <a:pt x="19" y="3"/>
                    <a:pt x="19" y="5"/>
                  </a:cubicBezTo>
                  <a:cubicBezTo>
                    <a:pt x="18" y="5"/>
                    <a:pt x="18" y="3"/>
                    <a:pt x="16" y="3"/>
                  </a:cubicBezTo>
                  <a:cubicBezTo>
                    <a:pt x="10" y="3"/>
                    <a:pt x="12" y="0"/>
                    <a:pt x="11" y="2"/>
                  </a:cubicBezTo>
                  <a:cubicBezTo>
                    <a:pt x="10" y="2"/>
                    <a:pt x="10" y="2"/>
                    <a:pt x="9" y="1"/>
                  </a:cubicBezTo>
                  <a:cubicBezTo>
                    <a:pt x="9" y="0"/>
                    <a:pt x="8" y="0"/>
                    <a:pt x="8" y="1"/>
                  </a:cubicBezTo>
                  <a:cubicBezTo>
                    <a:pt x="7" y="2"/>
                    <a:pt x="7" y="2"/>
                    <a:pt x="5" y="3"/>
                  </a:cubicBezTo>
                  <a:cubicBezTo>
                    <a:pt x="4" y="3"/>
                    <a:pt x="3" y="3"/>
                    <a:pt x="2" y="4"/>
                  </a:cubicBezTo>
                  <a:cubicBezTo>
                    <a:pt x="1" y="4"/>
                    <a:pt x="0" y="4"/>
                    <a:pt x="0" y="4"/>
                  </a:cubicBezTo>
                  <a:cubicBezTo>
                    <a:pt x="1" y="5"/>
                    <a:pt x="1" y="5"/>
                    <a:pt x="2" y="7"/>
                  </a:cubicBezTo>
                  <a:cubicBezTo>
                    <a:pt x="2" y="8"/>
                    <a:pt x="2" y="8"/>
                    <a:pt x="4" y="9"/>
                  </a:cubicBezTo>
                  <a:cubicBezTo>
                    <a:pt x="5" y="9"/>
                    <a:pt x="5" y="10"/>
                    <a:pt x="6" y="11"/>
                  </a:cubicBezTo>
                  <a:cubicBezTo>
                    <a:pt x="7" y="11"/>
                    <a:pt x="7" y="11"/>
                    <a:pt x="7" y="12"/>
                  </a:cubicBezTo>
                  <a:cubicBezTo>
                    <a:pt x="8" y="12"/>
                    <a:pt x="8" y="13"/>
                    <a:pt x="9" y="13"/>
                  </a:cubicBezTo>
                  <a:cubicBezTo>
                    <a:pt x="9" y="13"/>
                    <a:pt x="10" y="13"/>
                    <a:pt x="11" y="12"/>
                  </a:cubicBezTo>
                  <a:cubicBezTo>
                    <a:pt x="12" y="11"/>
                    <a:pt x="11" y="10"/>
                    <a:pt x="12" y="10"/>
                  </a:cubicBezTo>
                  <a:cubicBezTo>
                    <a:pt x="13" y="10"/>
                    <a:pt x="13" y="11"/>
                    <a:pt x="14" y="11"/>
                  </a:cubicBezTo>
                  <a:cubicBezTo>
                    <a:pt x="15" y="12"/>
                    <a:pt x="15" y="11"/>
                    <a:pt x="16" y="11"/>
                  </a:cubicBezTo>
                  <a:cubicBezTo>
                    <a:pt x="18" y="12"/>
                    <a:pt x="19" y="13"/>
                    <a:pt x="20" y="14"/>
                  </a:cubicBezTo>
                  <a:cubicBezTo>
                    <a:pt x="21" y="15"/>
                    <a:pt x="22" y="14"/>
                    <a:pt x="2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Bern">
              <a:extLst>
                <a:ext uri="{FF2B5EF4-FFF2-40B4-BE49-F238E27FC236}">
                  <a16:creationId xmlns:a16="http://schemas.microsoft.com/office/drawing/2014/main" id="{68C5F679-6A36-4D2F-9518-6E322F1BFB61}"/>
                </a:ext>
              </a:extLst>
            </p:cNvPr>
            <p:cNvSpPr>
              <a:spLocks/>
            </p:cNvSpPr>
            <p:nvPr/>
          </p:nvSpPr>
          <p:spPr bwMode="auto">
            <a:xfrm>
              <a:off x="4264407" y="1582111"/>
              <a:ext cx="119841" cy="55926"/>
            </a:xfrm>
            <a:custGeom>
              <a:avLst/>
              <a:gdLst/>
              <a:ahLst/>
              <a:cxnLst>
                <a:cxn ang="0">
                  <a:pos x="5" y="9"/>
                </a:cxn>
                <a:cxn ang="0">
                  <a:pos x="4" y="8"/>
                </a:cxn>
                <a:cxn ang="0">
                  <a:pos x="4" y="7"/>
                </a:cxn>
                <a:cxn ang="0">
                  <a:pos x="2" y="7"/>
                </a:cxn>
                <a:cxn ang="0">
                  <a:pos x="1" y="8"/>
                </a:cxn>
                <a:cxn ang="0">
                  <a:pos x="1" y="4"/>
                </a:cxn>
                <a:cxn ang="0">
                  <a:pos x="3" y="2"/>
                </a:cxn>
                <a:cxn ang="0">
                  <a:pos x="4" y="1"/>
                </a:cxn>
                <a:cxn ang="0">
                  <a:pos x="5" y="0"/>
                </a:cxn>
                <a:cxn ang="0">
                  <a:pos x="6" y="0"/>
                </a:cxn>
                <a:cxn ang="0">
                  <a:pos x="7" y="0"/>
                </a:cxn>
                <a:cxn ang="0">
                  <a:pos x="10" y="0"/>
                </a:cxn>
                <a:cxn ang="0">
                  <a:pos x="14" y="1"/>
                </a:cxn>
                <a:cxn ang="0">
                  <a:pos x="15" y="3"/>
                </a:cxn>
                <a:cxn ang="0">
                  <a:pos x="17" y="4"/>
                </a:cxn>
                <a:cxn ang="0">
                  <a:pos x="18" y="5"/>
                </a:cxn>
                <a:cxn ang="0">
                  <a:pos x="18" y="6"/>
                </a:cxn>
                <a:cxn ang="0">
                  <a:pos x="18" y="7"/>
                </a:cxn>
                <a:cxn ang="0">
                  <a:pos x="17" y="7"/>
                </a:cxn>
                <a:cxn ang="0">
                  <a:pos x="16" y="7"/>
                </a:cxn>
                <a:cxn ang="0">
                  <a:pos x="15" y="6"/>
                </a:cxn>
                <a:cxn ang="0">
                  <a:pos x="14" y="8"/>
                </a:cxn>
                <a:cxn ang="0">
                  <a:pos x="13" y="9"/>
                </a:cxn>
                <a:cxn ang="0">
                  <a:pos x="11" y="7"/>
                </a:cxn>
                <a:cxn ang="0">
                  <a:pos x="11" y="7"/>
                </a:cxn>
                <a:cxn ang="0">
                  <a:pos x="9" y="9"/>
                </a:cxn>
                <a:cxn ang="0">
                  <a:pos x="7" y="9"/>
                </a:cxn>
                <a:cxn ang="0">
                  <a:pos x="5" y="9"/>
                </a:cxn>
              </a:cxnLst>
              <a:rect l="0" t="0" r="r" b="b"/>
              <a:pathLst>
                <a:path w="19" h="9">
                  <a:moveTo>
                    <a:pt x="5" y="9"/>
                  </a:moveTo>
                  <a:cubicBezTo>
                    <a:pt x="5" y="9"/>
                    <a:pt x="5" y="9"/>
                    <a:pt x="4" y="8"/>
                  </a:cubicBezTo>
                  <a:cubicBezTo>
                    <a:pt x="4" y="7"/>
                    <a:pt x="4" y="7"/>
                    <a:pt x="4" y="7"/>
                  </a:cubicBezTo>
                  <a:cubicBezTo>
                    <a:pt x="3" y="6"/>
                    <a:pt x="2" y="7"/>
                    <a:pt x="2" y="7"/>
                  </a:cubicBezTo>
                  <a:cubicBezTo>
                    <a:pt x="2" y="8"/>
                    <a:pt x="1" y="9"/>
                    <a:pt x="1" y="8"/>
                  </a:cubicBezTo>
                  <a:cubicBezTo>
                    <a:pt x="0" y="6"/>
                    <a:pt x="1" y="5"/>
                    <a:pt x="1" y="4"/>
                  </a:cubicBezTo>
                  <a:cubicBezTo>
                    <a:pt x="2" y="3"/>
                    <a:pt x="3" y="3"/>
                    <a:pt x="3" y="2"/>
                  </a:cubicBezTo>
                  <a:cubicBezTo>
                    <a:pt x="4" y="2"/>
                    <a:pt x="5" y="1"/>
                    <a:pt x="4" y="1"/>
                  </a:cubicBezTo>
                  <a:cubicBezTo>
                    <a:pt x="3" y="1"/>
                    <a:pt x="5" y="0"/>
                    <a:pt x="5" y="0"/>
                  </a:cubicBezTo>
                  <a:cubicBezTo>
                    <a:pt x="6" y="1"/>
                    <a:pt x="6" y="1"/>
                    <a:pt x="6" y="0"/>
                  </a:cubicBezTo>
                  <a:cubicBezTo>
                    <a:pt x="6" y="0"/>
                    <a:pt x="6" y="0"/>
                    <a:pt x="7" y="0"/>
                  </a:cubicBezTo>
                  <a:cubicBezTo>
                    <a:pt x="7" y="0"/>
                    <a:pt x="11" y="1"/>
                    <a:pt x="10" y="0"/>
                  </a:cubicBezTo>
                  <a:cubicBezTo>
                    <a:pt x="10" y="0"/>
                    <a:pt x="13" y="1"/>
                    <a:pt x="14" y="1"/>
                  </a:cubicBezTo>
                  <a:cubicBezTo>
                    <a:pt x="16" y="2"/>
                    <a:pt x="14" y="3"/>
                    <a:pt x="15" y="3"/>
                  </a:cubicBezTo>
                  <a:cubicBezTo>
                    <a:pt x="17" y="3"/>
                    <a:pt x="16" y="5"/>
                    <a:pt x="17" y="4"/>
                  </a:cubicBezTo>
                  <a:cubicBezTo>
                    <a:pt x="18" y="4"/>
                    <a:pt x="18" y="4"/>
                    <a:pt x="18" y="5"/>
                  </a:cubicBezTo>
                  <a:cubicBezTo>
                    <a:pt x="19" y="6"/>
                    <a:pt x="18" y="6"/>
                    <a:pt x="18" y="6"/>
                  </a:cubicBezTo>
                  <a:cubicBezTo>
                    <a:pt x="17" y="5"/>
                    <a:pt x="17" y="6"/>
                    <a:pt x="18" y="7"/>
                  </a:cubicBezTo>
                  <a:cubicBezTo>
                    <a:pt x="18" y="7"/>
                    <a:pt x="18" y="8"/>
                    <a:pt x="17" y="7"/>
                  </a:cubicBezTo>
                  <a:cubicBezTo>
                    <a:pt x="17" y="7"/>
                    <a:pt x="17" y="7"/>
                    <a:pt x="16" y="7"/>
                  </a:cubicBezTo>
                  <a:cubicBezTo>
                    <a:pt x="16" y="7"/>
                    <a:pt x="16" y="7"/>
                    <a:pt x="15" y="6"/>
                  </a:cubicBezTo>
                  <a:cubicBezTo>
                    <a:pt x="15" y="6"/>
                    <a:pt x="15" y="8"/>
                    <a:pt x="14" y="8"/>
                  </a:cubicBezTo>
                  <a:cubicBezTo>
                    <a:pt x="13" y="8"/>
                    <a:pt x="14" y="9"/>
                    <a:pt x="13" y="9"/>
                  </a:cubicBezTo>
                  <a:cubicBezTo>
                    <a:pt x="12" y="9"/>
                    <a:pt x="11" y="8"/>
                    <a:pt x="11" y="7"/>
                  </a:cubicBezTo>
                  <a:cubicBezTo>
                    <a:pt x="12" y="7"/>
                    <a:pt x="11" y="6"/>
                    <a:pt x="11" y="7"/>
                  </a:cubicBezTo>
                  <a:cubicBezTo>
                    <a:pt x="10" y="7"/>
                    <a:pt x="9" y="8"/>
                    <a:pt x="9" y="9"/>
                  </a:cubicBezTo>
                  <a:cubicBezTo>
                    <a:pt x="9" y="9"/>
                    <a:pt x="8" y="9"/>
                    <a:pt x="7" y="9"/>
                  </a:cubicBezTo>
                  <a:cubicBezTo>
                    <a:pt x="6" y="9"/>
                    <a:pt x="6" y="9"/>
                    <a:pt x="5"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Tirana">
              <a:extLst>
                <a:ext uri="{FF2B5EF4-FFF2-40B4-BE49-F238E27FC236}">
                  <a16:creationId xmlns:a16="http://schemas.microsoft.com/office/drawing/2014/main" id="{D03DB40D-3510-4E32-A0B8-859526B7FA31}"/>
                </a:ext>
              </a:extLst>
            </p:cNvPr>
            <p:cNvSpPr>
              <a:spLocks/>
            </p:cNvSpPr>
            <p:nvPr/>
          </p:nvSpPr>
          <p:spPr bwMode="auto">
            <a:xfrm>
              <a:off x="4629257" y="1752552"/>
              <a:ext cx="55926" cy="101199"/>
            </a:xfrm>
            <a:custGeom>
              <a:avLst/>
              <a:gdLst/>
              <a:ahLst/>
              <a:cxnLst>
                <a:cxn ang="0">
                  <a:pos x="6" y="16"/>
                </a:cxn>
                <a:cxn ang="0">
                  <a:pos x="5" y="14"/>
                </a:cxn>
                <a:cxn ang="0">
                  <a:pos x="3" y="13"/>
                </a:cxn>
                <a:cxn ang="0">
                  <a:pos x="2" y="11"/>
                </a:cxn>
                <a:cxn ang="0">
                  <a:pos x="3" y="11"/>
                </a:cxn>
                <a:cxn ang="0">
                  <a:pos x="3" y="11"/>
                </a:cxn>
                <a:cxn ang="0">
                  <a:pos x="2" y="9"/>
                </a:cxn>
                <a:cxn ang="0">
                  <a:pos x="2" y="8"/>
                </a:cxn>
                <a:cxn ang="0">
                  <a:pos x="2" y="7"/>
                </a:cxn>
                <a:cxn ang="0">
                  <a:pos x="2" y="5"/>
                </a:cxn>
                <a:cxn ang="0">
                  <a:pos x="1" y="3"/>
                </a:cxn>
                <a:cxn ang="0">
                  <a:pos x="2" y="3"/>
                </a:cxn>
                <a:cxn ang="0">
                  <a:pos x="1" y="2"/>
                </a:cxn>
                <a:cxn ang="0">
                  <a:pos x="1" y="1"/>
                </a:cxn>
                <a:cxn ang="0">
                  <a:pos x="2" y="0"/>
                </a:cxn>
                <a:cxn ang="0">
                  <a:pos x="5" y="1"/>
                </a:cxn>
                <a:cxn ang="0">
                  <a:pos x="6" y="4"/>
                </a:cxn>
                <a:cxn ang="0">
                  <a:pos x="7" y="6"/>
                </a:cxn>
                <a:cxn ang="0">
                  <a:pos x="9" y="9"/>
                </a:cxn>
                <a:cxn ang="0">
                  <a:pos x="8" y="13"/>
                </a:cxn>
                <a:cxn ang="0">
                  <a:pos x="7" y="15"/>
                </a:cxn>
                <a:cxn ang="0">
                  <a:pos x="6" y="16"/>
                </a:cxn>
              </a:cxnLst>
              <a:rect l="0" t="0" r="r" b="b"/>
              <a:pathLst>
                <a:path w="9" h="16">
                  <a:moveTo>
                    <a:pt x="6" y="16"/>
                  </a:moveTo>
                  <a:cubicBezTo>
                    <a:pt x="6" y="16"/>
                    <a:pt x="5" y="15"/>
                    <a:pt x="5" y="14"/>
                  </a:cubicBezTo>
                  <a:cubicBezTo>
                    <a:pt x="4" y="13"/>
                    <a:pt x="4" y="14"/>
                    <a:pt x="3" y="13"/>
                  </a:cubicBezTo>
                  <a:cubicBezTo>
                    <a:pt x="2" y="12"/>
                    <a:pt x="3" y="12"/>
                    <a:pt x="2" y="11"/>
                  </a:cubicBezTo>
                  <a:cubicBezTo>
                    <a:pt x="2" y="11"/>
                    <a:pt x="2" y="10"/>
                    <a:pt x="3" y="11"/>
                  </a:cubicBezTo>
                  <a:cubicBezTo>
                    <a:pt x="3" y="12"/>
                    <a:pt x="4" y="12"/>
                    <a:pt x="3" y="11"/>
                  </a:cubicBezTo>
                  <a:cubicBezTo>
                    <a:pt x="3" y="10"/>
                    <a:pt x="2" y="10"/>
                    <a:pt x="2" y="9"/>
                  </a:cubicBezTo>
                  <a:cubicBezTo>
                    <a:pt x="2" y="9"/>
                    <a:pt x="2" y="8"/>
                    <a:pt x="2" y="8"/>
                  </a:cubicBezTo>
                  <a:cubicBezTo>
                    <a:pt x="3" y="7"/>
                    <a:pt x="3" y="7"/>
                    <a:pt x="2" y="7"/>
                  </a:cubicBezTo>
                  <a:cubicBezTo>
                    <a:pt x="2" y="7"/>
                    <a:pt x="2" y="6"/>
                    <a:pt x="2" y="5"/>
                  </a:cubicBezTo>
                  <a:cubicBezTo>
                    <a:pt x="2" y="4"/>
                    <a:pt x="1" y="3"/>
                    <a:pt x="1" y="3"/>
                  </a:cubicBezTo>
                  <a:cubicBezTo>
                    <a:pt x="2" y="3"/>
                    <a:pt x="2" y="3"/>
                    <a:pt x="2" y="3"/>
                  </a:cubicBezTo>
                  <a:cubicBezTo>
                    <a:pt x="1" y="3"/>
                    <a:pt x="1" y="2"/>
                    <a:pt x="1" y="2"/>
                  </a:cubicBezTo>
                  <a:cubicBezTo>
                    <a:pt x="1" y="2"/>
                    <a:pt x="1" y="2"/>
                    <a:pt x="1" y="1"/>
                  </a:cubicBezTo>
                  <a:cubicBezTo>
                    <a:pt x="0" y="1"/>
                    <a:pt x="1" y="0"/>
                    <a:pt x="2" y="0"/>
                  </a:cubicBezTo>
                  <a:cubicBezTo>
                    <a:pt x="2" y="0"/>
                    <a:pt x="4" y="1"/>
                    <a:pt x="5" y="1"/>
                  </a:cubicBezTo>
                  <a:cubicBezTo>
                    <a:pt x="5" y="2"/>
                    <a:pt x="6" y="3"/>
                    <a:pt x="6" y="4"/>
                  </a:cubicBezTo>
                  <a:cubicBezTo>
                    <a:pt x="6" y="5"/>
                    <a:pt x="6" y="5"/>
                    <a:pt x="7" y="6"/>
                  </a:cubicBezTo>
                  <a:cubicBezTo>
                    <a:pt x="7" y="7"/>
                    <a:pt x="9" y="8"/>
                    <a:pt x="9" y="9"/>
                  </a:cubicBezTo>
                  <a:cubicBezTo>
                    <a:pt x="9" y="11"/>
                    <a:pt x="8" y="12"/>
                    <a:pt x="8" y="13"/>
                  </a:cubicBezTo>
                  <a:cubicBezTo>
                    <a:pt x="8" y="14"/>
                    <a:pt x="7" y="15"/>
                    <a:pt x="7" y="15"/>
                  </a:cubicBezTo>
                  <a:cubicBezTo>
                    <a:pt x="6" y="15"/>
                    <a:pt x="7" y="16"/>
                    <a:pt x="6"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Greece">
              <a:extLst>
                <a:ext uri="{FF2B5EF4-FFF2-40B4-BE49-F238E27FC236}">
                  <a16:creationId xmlns:a16="http://schemas.microsoft.com/office/drawing/2014/main" id="{488CDFCC-7651-421E-A923-B747540AE6CB}"/>
                </a:ext>
              </a:extLst>
            </p:cNvPr>
            <p:cNvSpPr>
              <a:spLocks/>
            </p:cNvSpPr>
            <p:nvPr/>
          </p:nvSpPr>
          <p:spPr bwMode="auto">
            <a:xfrm>
              <a:off x="4666541" y="1776520"/>
              <a:ext cx="162452" cy="197072"/>
            </a:xfrm>
            <a:custGeom>
              <a:avLst/>
              <a:gdLst/>
              <a:ahLst/>
              <a:cxnLst>
                <a:cxn ang="0">
                  <a:pos x="0" y="13"/>
                </a:cxn>
                <a:cxn ang="0">
                  <a:pos x="3" y="15"/>
                </a:cxn>
                <a:cxn ang="0">
                  <a:pos x="5" y="16"/>
                </a:cxn>
                <a:cxn ang="0">
                  <a:pos x="6" y="16"/>
                </a:cxn>
                <a:cxn ang="0">
                  <a:pos x="5" y="17"/>
                </a:cxn>
                <a:cxn ang="0">
                  <a:pos x="7" y="19"/>
                </a:cxn>
                <a:cxn ang="0">
                  <a:pos x="11" y="20"/>
                </a:cxn>
                <a:cxn ang="0">
                  <a:pos x="13" y="21"/>
                </a:cxn>
                <a:cxn ang="0">
                  <a:pos x="10" y="20"/>
                </a:cxn>
                <a:cxn ang="0">
                  <a:pos x="6" y="21"/>
                </a:cxn>
                <a:cxn ang="0">
                  <a:pos x="7" y="23"/>
                </a:cxn>
                <a:cxn ang="0">
                  <a:pos x="10" y="28"/>
                </a:cxn>
                <a:cxn ang="0">
                  <a:pos x="13" y="29"/>
                </a:cxn>
                <a:cxn ang="0">
                  <a:pos x="14" y="30"/>
                </a:cxn>
                <a:cxn ang="0">
                  <a:pos x="14" y="27"/>
                </a:cxn>
                <a:cxn ang="0">
                  <a:pos x="13" y="24"/>
                </a:cxn>
                <a:cxn ang="0">
                  <a:pos x="15" y="24"/>
                </a:cxn>
                <a:cxn ang="0">
                  <a:pos x="14" y="22"/>
                </a:cxn>
                <a:cxn ang="0">
                  <a:pos x="17" y="22"/>
                </a:cxn>
                <a:cxn ang="0">
                  <a:pos x="18" y="20"/>
                </a:cxn>
                <a:cxn ang="0">
                  <a:pos x="15" y="18"/>
                </a:cxn>
                <a:cxn ang="0">
                  <a:pos x="13" y="16"/>
                </a:cxn>
                <a:cxn ang="0">
                  <a:pos x="12" y="14"/>
                </a:cxn>
                <a:cxn ang="0">
                  <a:pos x="12" y="13"/>
                </a:cxn>
                <a:cxn ang="0">
                  <a:pos x="13" y="14"/>
                </a:cxn>
                <a:cxn ang="0">
                  <a:pos x="11" y="11"/>
                </a:cxn>
                <a:cxn ang="0">
                  <a:pos x="11" y="7"/>
                </a:cxn>
                <a:cxn ang="0">
                  <a:pos x="14" y="9"/>
                </a:cxn>
                <a:cxn ang="0">
                  <a:pos x="14" y="9"/>
                </a:cxn>
                <a:cxn ang="0">
                  <a:pos x="15" y="9"/>
                </a:cxn>
                <a:cxn ang="0">
                  <a:pos x="16" y="8"/>
                </a:cxn>
                <a:cxn ang="0">
                  <a:pos x="17" y="6"/>
                </a:cxn>
                <a:cxn ang="0">
                  <a:pos x="20" y="5"/>
                </a:cxn>
                <a:cxn ang="0">
                  <a:pos x="24" y="5"/>
                </a:cxn>
                <a:cxn ang="0">
                  <a:pos x="26" y="2"/>
                </a:cxn>
                <a:cxn ang="0">
                  <a:pos x="24" y="1"/>
                </a:cxn>
                <a:cxn ang="0">
                  <a:pos x="20" y="1"/>
                </a:cxn>
                <a:cxn ang="0">
                  <a:pos x="17" y="1"/>
                </a:cxn>
                <a:cxn ang="0">
                  <a:pos x="12" y="2"/>
                </a:cxn>
                <a:cxn ang="0">
                  <a:pos x="10" y="3"/>
                </a:cxn>
                <a:cxn ang="0">
                  <a:pos x="5" y="5"/>
                </a:cxn>
                <a:cxn ang="0">
                  <a:pos x="2" y="9"/>
                </a:cxn>
                <a:cxn ang="0">
                  <a:pos x="0" y="12"/>
                </a:cxn>
              </a:cxnLst>
              <a:rect l="0" t="0" r="r" b="b"/>
              <a:pathLst>
                <a:path w="26" h="31">
                  <a:moveTo>
                    <a:pt x="0" y="12"/>
                  </a:moveTo>
                  <a:cubicBezTo>
                    <a:pt x="0" y="12"/>
                    <a:pt x="0" y="12"/>
                    <a:pt x="0" y="13"/>
                  </a:cubicBezTo>
                  <a:cubicBezTo>
                    <a:pt x="1" y="13"/>
                    <a:pt x="2" y="13"/>
                    <a:pt x="2" y="14"/>
                  </a:cubicBezTo>
                  <a:cubicBezTo>
                    <a:pt x="2" y="15"/>
                    <a:pt x="3" y="14"/>
                    <a:pt x="3" y="15"/>
                  </a:cubicBezTo>
                  <a:cubicBezTo>
                    <a:pt x="3" y="16"/>
                    <a:pt x="4" y="16"/>
                    <a:pt x="4" y="17"/>
                  </a:cubicBezTo>
                  <a:cubicBezTo>
                    <a:pt x="5" y="17"/>
                    <a:pt x="5" y="17"/>
                    <a:pt x="5" y="16"/>
                  </a:cubicBezTo>
                  <a:cubicBezTo>
                    <a:pt x="5" y="15"/>
                    <a:pt x="5" y="16"/>
                    <a:pt x="6" y="16"/>
                  </a:cubicBezTo>
                  <a:cubicBezTo>
                    <a:pt x="6" y="15"/>
                    <a:pt x="6" y="16"/>
                    <a:pt x="6" y="16"/>
                  </a:cubicBezTo>
                  <a:cubicBezTo>
                    <a:pt x="7" y="17"/>
                    <a:pt x="7" y="17"/>
                    <a:pt x="6" y="17"/>
                  </a:cubicBezTo>
                  <a:cubicBezTo>
                    <a:pt x="5" y="16"/>
                    <a:pt x="5" y="17"/>
                    <a:pt x="5" y="17"/>
                  </a:cubicBezTo>
                  <a:cubicBezTo>
                    <a:pt x="5" y="18"/>
                    <a:pt x="6" y="18"/>
                    <a:pt x="6" y="19"/>
                  </a:cubicBezTo>
                  <a:cubicBezTo>
                    <a:pt x="6" y="20"/>
                    <a:pt x="6" y="20"/>
                    <a:pt x="7" y="19"/>
                  </a:cubicBezTo>
                  <a:cubicBezTo>
                    <a:pt x="8" y="18"/>
                    <a:pt x="8" y="20"/>
                    <a:pt x="9" y="19"/>
                  </a:cubicBezTo>
                  <a:cubicBezTo>
                    <a:pt x="10" y="19"/>
                    <a:pt x="10" y="19"/>
                    <a:pt x="11" y="20"/>
                  </a:cubicBezTo>
                  <a:cubicBezTo>
                    <a:pt x="13" y="21"/>
                    <a:pt x="12" y="20"/>
                    <a:pt x="13" y="20"/>
                  </a:cubicBezTo>
                  <a:cubicBezTo>
                    <a:pt x="14" y="19"/>
                    <a:pt x="12" y="20"/>
                    <a:pt x="13" y="21"/>
                  </a:cubicBezTo>
                  <a:cubicBezTo>
                    <a:pt x="14" y="21"/>
                    <a:pt x="13" y="21"/>
                    <a:pt x="12" y="20"/>
                  </a:cubicBezTo>
                  <a:cubicBezTo>
                    <a:pt x="11" y="20"/>
                    <a:pt x="11" y="21"/>
                    <a:pt x="10" y="20"/>
                  </a:cubicBezTo>
                  <a:cubicBezTo>
                    <a:pt x="9" y="19"/>
                    <a:pt x="8" y="20"/>
                    <a:pt x="8" y="20"/>
                  </a:cubicBezTo>
                  <a:cubicBezTo>
                    <a:pt x="7" y="19"/>
                    <a:pt x="7" y="21"/>
                    <a:pt x="6" y="21"/>
                  </a:cubicBezTo>
                  <a:cubicBezTo>
                    <a:pt x="5" y="21"/>
                    <a:pt x="5" y="21"/>
                    <a:pt x="6" y="22"/>
                  </a:cubicBezTo>
                  <a:cubicBezTo>
                    <a:pt x="6" y="22"/>
                    <a:pt x="7" y="23"/>
                    <a:pt x="7" y="23"/>
                  </a:cubicBezTo>
                  <a:cubicBezTo>
                    <a:pt x="7" y="22"/>
                    <a:pt x="10" y="25"/>
                    <a:pt x="8" y="25"/>
                  </a:cubicBezTo>
                  <a:cubicBezTo>
                    <a:pt x="7" y="26"/>
                    <a:pt x="10" y="27"/>
                    <a:pt x="10" y="28"/>
                  </a:cubicBezTo>
                  <a:cubicBezTo>
                    <a:pt x="11" y="28"/>
                    <a:pt x="11" y="29"/>
                    <a:pt x="12" y="28"/>
                  </a:cubicBezTo>
                  <a:cubicBezTo>
                    <a:pt x="12" y="27"/>
                    <a:pt x="12" y="28"/>
                    <a:pt x="13" y="29"/>
                  </a:cubicBezTo>
                  <a:cubicBezTo>
                    <a:pt x="13" y="30"/>
                    <a:pt x="13" y="30"/>
                    <a:pt x="13" y="29"/>
                  </a:cubicBezTo>
                  <a:cubicBezTo>
                    <a:pt x="13" y="28"/>
                    <a:pt x="14" y="29"/>
                    <a:pt x="14" y="30"/>
                  </a:cubicBezTo>
                  <a:cubicBezTo>
                    <a:pt x="15" y="31"/>
                    <a:pt x="15" y="29"/>
                    <a:pt x="14" y="28"/>
                  </a:cubicBezTo>
                  <a:cubicBezTo>
                    <a:pt x="14" y="28"/>
                    <a:pt x="14" y="28"/>
                    <a:pt x="14" y="27"/>
                  </a:cubicBezTo>
                  <a:cubicBezTo>
                    <a:pt x="13" y="26"/>
                    <a:pt x="14" y="26"/>
                    <a:pt x="14" y="26"/>
                  </a:cubicBezTo>
                  <a:cubicBezTo>
                    <a:pt x="13" y="25"/>
                    <a:pt x="13" y="24"/>
                    <a:pt x="13" y="24"/>
                  </a:cubicBezTo>
                  <a:cubicBezTo>
                    <a:pt x="14" y="25"/>
                    <a:pt x="14" y="24"/>
                    <a:pt x="14" y="25"/>
                  </a:cubicBezTo>
                  <a:cubicBezTo>
                    <a:pt x="14" y="26"/>
                    <a:pt x="15" y="25"/>
                    <a:pt x="15" y="24"/>
                  </a:cubicBezTo>
                  <a:cubicBezTo>
                    <a:pt x="16" y="24"/>
                    <a:pt x="15" y="24"/>
                    <a:pt x="15" y="24"/>
                  </a:cubicBezTo>
                  <a:cubicBezTo>
                    <a:pt x="14" y="23"/>
                    <a:pt x="15" y="23"/>
                    <a:pt x="14" y="22"/>
                  </a:cubicBezTo>
                  <a:cubicBezTo>
                    <a:pt x="14" y="22"/>
                    <a:pt x="15" y="22"/>
                    <a:pt x="16" y="22"/>
                  </a:cubicBezTo>
                  <a:cubicBezTo>
                    <a:pt x="17" y="22"/>
                    <a:pt x="17" y="21"/>
                    <a:pt x="17" y="22"/>
                  </a:cubicBezTo>
                  <a:cubicBezTo>
                    <a:pt x="17" y="22"/>
                    <a:pt x="18" y="24"/>
                    <a:pt x="18" y="22"/>
                  </a:cubicBezTo>
                  <a:cubicBezTo>
                    <a:pt x="18" y="21"/>
                    <a:pt x="19" y="21"/>
                    <a:pt x="18" y="20"/>
                  </a:cubicBezTo>
                  <a:cubicBezTo>
                    <a:pt x="17" y="19"/>
                    <a:pt x="17" y="19"/>
                    <a:pt x="16" y="19"/>
                  </a:cubicBezTo>
                  <a:cubicBezTo>
                    <a:pt x="16" y="19"/>
                    <a:pt x="15" y="18"/>
                    <a:pt x="15" y="18"/>
                  </a:cubicBezTo>
                  <a:cubicBezTo>
                    <a:pt x="15" y="18"/>
                    <a:pt x="14" y="17"/>
                    <a:pt x="13" y="17"/>
                  </a:cubicBezTo>
                  <a:cubicBezTo>
                    <a:pt x="12" y="17"/>
                    <a:pt x="13" y="16"/>
                    <a:pt x="13" y="16"/>
                  </a:cubicBezTo>
                  <a:cubicBezTo>
                    <a:pt x="12" y="16"/>
                    <a:pt x="13" y="15"/>
                    <a:pt x="12" y="15"/>
                  </a:cubicBezTo>
                  <a:cubicBezTo>
                    <a:pt x="12" y="15"/>
                    <a:pt x="11" y="15"/>
                    <a:pt x="12" y="14"/>
                  </a:cubicBezTo>
                  <a:cubicBezTo>
                    <a:pt x="12" y="14"/>
                    <a:pt x="12" y="14"/>
                    <a:pt x="12" y="13"/>
                  </a:cubicBezTo>
                  <a:cubicBezTo>
                    <a:pt x="11" y="13"/>
                    <a:pt x="12" y="12"/>
                    <a:pt x="12" y="13"/>
                  </a:cubicBezTo>
                  <a:cubicBezTo>
                    <a:pt x="13" y="13"/>
                    <a:pt x="13" y="13"/>
                    <a:pt x="13" y="14"/>
                  </a:cubicBezTo>
                  <a:cubicBezTo>
                    <a:pt x="13" y="14"/>
                    <a:pt x="13" y="14"/>
                    <a:pt x="13" y="14"/>
                  </a:cubicBezTo>
                  <a:cubicBezTo>
                    <a:pt x="14" y="14"/>
                    <a:pt x="13" y="13"/>
                    <a:pt x="13" y="12"/>
                  </a:cubicBezTo>
                  <a:cubicBezTo>
                    <a:pt x="12" y="11"/>
                    <a:pt x="12" y="11"/>
                    <a:pt x="11" y="11"/>
                  </a:cubicBezTo>
                  <a:cubicBezTo>
                    <a:pt x="11" y="10"/>
                    <a:pt x="11" y="9"/>
                    <a:pt x="11" y="9"/>
                  </a:cubicBezTo>
                  <a:cubicBezTo>
                    <a:pt x="11" y="9"/>
                    <a:pt x="12" y="8"/>
                    <a:pt x="11" y="7"/>
                  </a:cubicBezTo>
                  <a:cubicBezTo>
                    <a:pt x="12" y="8"/>
                    <a:pt x="12" y="8"/>
                    <a:pt x="12" y="8"/>
                  </a:cubicBezTo>
                  <a:cubicBezTo>
                    <a:pt x="12" y="9"/>
                    <a:pt x="13" y="8"/>
                    <a:pt x="14" y="9"/>
                  </a:cubicBezTo>
                  <a:cubicBezTo>
                    <a:pt x="14" y="9"/>
                    <a:pt x="13" y="9"/>
                    <a:pt x="14" y="9"/>
                  </a:cubicBezTo>
                  <a:cubicBezTo>
                    <a:pt x="15" y="10"/>
                    <a:pt x="15" y="10"/>
                    <a:pt x="14" y="9"/>
                  </a:cubicBezTo>
                  <a:cubicBezTo>
                    <a:pt x="14" y="9"/>
                    <a:pt x="15" y="9"/>
                    <a:pt x="15" y="9"/>
                  </a:cubicBezTo>
                  <a:cubicBezTo>
                    <a:pt x="16" y="10"/>
                    <a:pt x="16" y="9"/>
                    <a:pt x="15" y="9"/>
                  </a:cubicBezTo>
                  <a:cubicBezTo>
                    <a:pt x="15" y="8"/>
                    <a:pt x="15" y="8"/>
                    <a:pt x="16" y="9"/>
                  </a:cubicBezTo>
                  <a:cubicBezTo>
                    <a:pt x="17" y="10"/>
                    <a:pt x="17" y="9"/>
                    <a:pt x="16" y="8"/>
                  </a:cubicBezTo>
                  <a:cubicBezTo>
                    <a:pt x="15" y="8"/>
                    <a:pt x="16" y="8"/>
                    <a:pt x="16" y="7"/>
                  </a:cubicBezTo>
                  <a:cubicBezTo>
                    <a:pt x="16" y="6"/>
                    <a:pt x="17" y="7"/>
                    <a:pt x="17" y="6"/>
                  </a:cubicBezTo>
                  <a:cubicBezTo>
                    <a:pt x="17" y="5"/>
                    <a:pt x="18" y="6"/>
                    <a:pt x="19" y="5"/>
                  </a:cubicBezTo>
                  <a:cubicBezTo>
                    <a:pt x="19" y="5"/>
                    <a:pt x="20" y="5"/>
                    <a:pt x="20" y="5"/>
                  </a:cubicBezTo>
                  <a:cubicBezTo>
                    <a:pt x="20" y="6"/>
                    <a:pt x="21" y="5"/>
                    <a:pt x="22" y="6"/>
                  </a:cubicBezTo>
                  <a:cubicBezTo>
                    <a:pt x="23" y="6"/>
                    <a:pt x="25" y="5"/>
                    <a:pt x="24" y="5"/>
                  </a:cubicBezTo>
                  <a:cubicBezTo>
                    <a:pt x="25" y="4"/>
                    <a:pt x="25" y="4"/>
                    <a:pt x="25" y="3"/>
                  </a:cubicBezTo>
                  <a:cubicBezTo>
                    <a:pt x="25" y="2"/>
                    <a:pt x="26" y="3"/>
                    <a:pt x="26" y="2"/>
                  </a:cubicBezTo>
                  <a:cubicBezTo>
                    <a:pt x="26" y="1"/>
                    <a:pt x="26" y="1"/>
                    <a:pt x="25" y="0"/>
                  </a:cubicBezTo>
                  <a:cubicBezTo>
                    <a:pt x="24" y="0"/>
                    <a:pt x="24" y="0"/>
                    <a:pt x="24" y="1"/>
                  </a:cubicBezTo>
                  <a:cubicBezTo>
                    <a:pt x="25" y="2"/>
                    <a:pt x="21" y="1"/>
                    <a:pt x="22" y="1"/>
                  </a:cubicBezTo>
                  <a:cubicBezTo>
                    <a:pt x="22" y="2"/>
                    <a:pt x="21" y="2"/>
                    <a:pt x="20" y="1"/>
                  </a:cubicBezTo>
                  <a:cubicBezTo>
                    <a:pt x="19" y="1"/>
                    <a:pt x="19" y="1"/>
                    <a:pt x="18" y="1"/>
                  </a:cubicBezTo>
                  <a:cubicBezTo>
                    <a:pt x="18" y="1"/>
                    <a:pt x="18" y="1"/>
                    <a:pt x="17" y="1"/>
                  </a:cubicBezTo>
                  <a:cubicBezTo>
                    <a:pt x="16" y="0"/>
                    <a:pt x="15" y="1"/>
                    <a:pt x="15" y="1"/>
                  </a:cubicBezTo>
                  <a:cubicBezTo>
                    <a:pt x="14" y="2"/>
                    <a:pt x="14" y="1"/>
                    <a:pt x="12" y="2"/>
                  </a:cubicBezTo>
                  <a:cubicBezTo>
                    <a:pt x="11" y="2"/>
                    <a:pt x="11" y="1"/>
                    <a:pt x="11" y="2"/>
                  </a:cubicBezTo>
                  <a:cubicBezTo>
                    <a:pt x="11" y="3"/>
                    <a:pt x="11" y="3"/>
                    <a:pt x="10" y="3"/>
                  </a:cubicBezTo>
                  <a:cubicBezTo>
                    <a:pt x="9" y="2"/>
                    <a:pt x="9" y="3"/>
                    <a:pt x="8" y="4"/>
                  </a:cubicBezTo>
                  <a:cubicBezTo>
                    <a:pt x="7" y="5"/>
                    <a:pt x="6" y="5"/>
                    <a:pt x="5" y="5"/>
                  </a:cubicBezTo>
                  <a:cubicBezTo>
                    <a:pt x="4" y="5"/>
                    <a:pt x="4" y="4"/>
                    <a:pt x="3" y="5"/>
                  </a:cubicBezTo>
                  <a:cubicBezTo>
                    <a:pt x="3" y="7"/>
                    <a:pt x="2" y="8"/>
                    <a:pt x="2" y="9"/>
                  </a:cubicBezTo>
                  <a:cubicBezTo>
                    <a:pt x="2" y="10"/>
                    <a:pt x="1" y="11"/>
                    <a:pt x="1" y="11"/>
                  </a:cubicBezTo>
                  <a:cubicBezTo>
                    <a:pt x="0" y="11"/>
                    <a:pt x="1" y="12"/>
                    <a:pt x="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Italy">
              <a:extLst>
                <a:ext uri="{FF2B5EF4-FFF2-40B4-BE49-F238E27FC236}">
                  <a16:creationId xmlns:a16="http://schemas.microsoft.com/office/drawing/2014/main" id="{6AA04EC8-087F-4475-8D82-2731D09542AA}"/>
                </a:ext>
              </a:extLst>
            </p:cNvPr>
            <p:cNvSpPr>
              <a:spLocks/>
            </p:cNvSpPr>
            <p:nvPr/>
          </p:nvSpPr>
          <p:spPr bwMode="auto">
            <a:xfrm>
              <a:off x="4288375" y="1608742"/>
              <a:ext cx="327567" cy="300935"/>
            </a:xfrm>
            <a:custGeom>
              <a:avLst/>
              <a:gdLst/>
              <a:ahLst/>
              <a:cxnLst>
                <a:cxn ang="0">
                  <a:pos x="29" y="6"/>
                </a:cxn>
                <a:cxn ang="0">
                  <a:pos x="25" y="8"/>
                </a:cxn>
                <a:cxn ang="0">
                  <a:pos x="25" y="11"/>
                </a:cxn>
                <a:cxn ang="0">
                  <a:pos x="29" y="16"/>
                </a:cxn>
                <a:cxn ang="0">
                  <a:pos x="33" y="23"/>
                </a:cxn>
                <a:cxn ang="0">
                  <a:pos x="38" y="26"/>
                </a:cxn>
                <a:cxn ang="0">
                  <a:pos x="42" y="28"/>
                </a:cxn>
                <a:cxn ang="0">
                  <a:pos x="46" y="31"/>
                </a:cxn>
                <a:cxn ang="0">
                  <a:pos x="50" y="34"/>
                </a:cxn>
                <a:cxn ang="0">
                  <a:pos x="51" y="37"/>
                </a:cxn>
                <a:cxn ang="0">
                  <a:pos x="47" y="35"/>
                </a:cxn>
                <a:cxn ang="0">
                  <a:pos x="45" y="36"/>
                </a:cxn>
                <a:cxn ang="0">
                  <a:pos x="46" y="38"/>
                </a:cxn>
                <a:cxn ang="0">
                  <a:pos x="48" y="41"/>
                </a:cxn>
                <a:cxn ang="0">
                  <a:pos x="46" y="44"/>
                </a:cxn>
                <a:cxn ang="0">
                  <a:pos x="42" y="48"/>
                </a:cxn>
                <a:cxn ang="0">
                  <a:pos x="42" y="44"/>
                </a:cxn>
                <a:cxn ang="0">
                  <a:pos x="40" y="38"/>
                </a:cxn>
                <a:cxn ang="0">
                  <a:pos x="38" y="36"/>
                </a:cxn>
                <a:cxn ang="0">
                  <a:pos x="35" y="34"/>
                </a:cxn>
                <a:cxn ang="0">
                  <a:pos x="31" y="31"/>
                </a:cxn>
                <a:cxn ang="0">
                  <a:pos x="26" y="28"/>
                </a:cxn>
                <a:cxn ang="0">
                  <a:pos x="23" y="25"/>
                </a:cxn>
                <a:cxn ang="0">
                  <a:pos x="20" y="23"/>
                </a:cxn>
                <a:cxn ang="0">
                  <a:pos x="17" y="18"/>
                </a:cxn>
                <a:cxn ang="0">
                  <a:pos x="8" y="14"/>
                </a:cxn>
                <a:cxn ang="0">
                  <a:pos x="4" y="17"/>
                </a:cxn>
                <a:cxn ang="0">
                  <a:pos x="3" y="15"/>
                </a:cxn>
                <a:cxn ang="0">
                  <a:pos x="2" y="11"/>
                </a:cxn>
                <a:cxn ang="0">
                  <a:pos x="2" y="8"/>
                </a:cxn>
                <a:cxn ang="0">
                  <a:pos x="1" y="5"/>
                </a:cxn>
                <a:cxn ang="0">
                  <a:pos x="5" y="5"/>
                </a:cxn>
                <a:cxn ang="0">
                  <a:pos x="7" y="3"/>
                </a:cxn>
                <a:cxn ang="0">
                  <a:pos x="10" y="4"/>
                </a:cxn>
                <a:cxn ang="0">
                  <a:pos x="12" y="3"/>
                </a:cxn>
                <a:cxn ang="0">
                  <a:pos x="14" y="3"/>
                </a:cxn>
                <a:cxn ang="0">
                  <a:pos x="14" y="1"/>
                </a:cxn>
                <a:cxn ang="0">
                  <a:pos x="18" y="1"/>
                </a:cxn>
                <a:cxn ang="0">
                  <a:pos x="23" y="1"/>
                </a:cxn>
                <a:cxn ang="0">
                  <a:pos x="26" y="2"/>
                </a:cxn>
                <a:cxn ang="0">
                  <a:pos x="29" y="4"/>
                </a:cxn>
              </a:cxnLst>
              <a:rect l="0" t="0" r="r" b="b"/>
              <a:pathLst>
                <a:path w="52" h="48">
                  <a:moveTo>
                    <a:pt x="30" y="7"/>
                  </a:moveTo>
                  <a:cubicBezTo>
                    <a:pt x="30" y="7"/>
                    <a:pt x="30" y="5"/>
                    <a:pt x="29" y="6"/>
                  </a:cubicBezTo>
                  <a:cubicBezTo>
                    <a:pt x="29" y="7"/>
                    <a:pt x="29" y="7"/>
                    <a:pt x="28" y="7"/>
                  </a:cubicBezTo>
                  <a:cubicBezTo>
                    <a:pt x="26" y="7"/>
                    <a:pt x="25" y="7"/>
                    <a:pt x="25" y="8"/>
                  </a:cubicBezTo>
                  <a:cubicBezTo>
                    <a:pt x="26" y="9"/>
                    <a:pt x="26" y="10"/>
                    <a:pt x="25" y="10"/>
                  </a:cubicBezTo>
                  <a:cubicBezTo>
                    <a:pt x="25" y="10"/>
                    <a:pt x="25" y="11"/>
                    <a:pt x="25" y="11"/>
                  </a:cubicBezTo>
                  <a:cubicBezTo>
                    <a:pt x="26" y="12"/>
                    <a:pt x="25" y="13"/>
                    <a:pt x="26" y="14"/>
                  </a:cubicBezTo>
                  <a:cubicBezTo>
                    <a:pt x="27" y="15"/>
                    <a:pt x="28" y="15"/>
                    <a:pt x="29" y="16"/>
                  </a:cubicBezTo>
                  <a:cubicBezTo>
                    <a:pt x="30" y="16"/>
                    <a:pt x="30" y="17"/>
                    <a:pt x="31" y="18"/>
                  </a:cubicBezTo>
                  <a:cubicBezTo>
                    <a:pt x="32" y="20"/>
                    <a:pt x="32" y="21"/>
                    <a:pt x="33" y="23"/>
                  </a:cubicBezTo>
                  <a:cubicBezTo>
                    <a:pt x="35" y="24"/>
                    <a:pt x="35" y="24"/>
                    <a:pt x="36" y="25"/>
                  </a:cubicBezTo>
                  <a:cubicBezTo>
                    <a:pt x="37" y="26"/>
                    <a:pt x="37" y="26"/>
                    <a:pt x="38" y="26"/>
                  </a:cubicBezTo>
                  <a:cubicBezTo>
                    <a:pt x="39" y="27"/>
                    <a:pt x="40" y="26"/>
                    <a:pt x="41" y="26"/>
                  </a:cubicBezTo>
                  <a:cubicBezTo>
                    <a:pt x="42" y="27"/>
                    <a:pt x="42" y="27"/>
                    <a:pt x="42" y="28"/>
                  </a:cubicBezTo>
                  <a:cubicBezTo>
                    <a:pt x="41" y="28"/>
                    <a:pt x="40" y="28"/>
                    <a:pt x="42" y="29"/>
                  </a:cubicBezTo>
                  <a:cubicBezTo>
                    <a:pt x="43" y="30"/>
                    <a:pt x="45" y="30"/>
                    <a:pt x="46" y="31"/>
                  </a:cubicBezTo>
                  <a:cubicBezTo>
                    <a:pt x="47" y="32"/>
                    <a:pt x="47" y="33"/>
                    <a:pt x="48" y="33"/>
                  </a:cubicBezTo>
                  <a:cubicBezTo>
                    <a:pt x="49" y="33"/>
                    <a:pt x="50" y="33"/>
                    <a:pt x="50" y="34"/>
                  </a:cubicBezTo>
                  <a:cubicBezTo>
                    <a:pt x="51" y="35"/>
                    <a:pt x="52" y="36"/>
                    <a:pt x="51" y="36"/>
                  </a:cubicBezTo>
                  <a:cubicBezTo>
                    <a:pt x="51" y="36"/>
                    <a:pt x="52" y="37"/>
                    <a:pt x="51" y="37"/>
                  </a:cubicBezTo>
                  <a:cubicBezTo>
                    <a:pt x="50" y="36"/>
                    <a:pt x="50" y="36"/>
                    <a:pt x="49" y="35"/>
                  </a:cubicBezTo>
                  <a:cubicBezTo>
                    <a:pt x="49" y="35"/>
                    <a:pt x="47" y="35"/>
                    <a:pt x="47" y="35"/>
                  </a:cubicBezTo>
                  <a:cubicBezTo>
                    <a:pt x="47" y="34"/>
                    <a:pt x="46" y="34"/>
                    <a:pt x="46" y="35"/>
                  </a:cubicBezTo>
                  <a:cubicBezTo>
                    <a:pt x="46" y="35"/>
                    <a:pt x="45" y="36"/>
                    <a:pt x="45" y="36"/>
                  </a:cubicBezTo>
                  <a:cubicBezTo>
                    <a:pt x="45" y="37"/>
                    <a:pt x="45" y="37"/>
                    <a:pt x="45" y="37"/>
                  </a:cubicBezTo>
                  <a:cubicBezTo>
                    <a:pt x="45" y="38"/>
                    <a:pt x="45" y="38"/>
                    <a:pt x="46" y="38"/>
                  </a:cubicBezTo>
                  <a:cubicBezTo>
                    <a:pt x="46" y="39"/>
                    <a:pt x="47" y="39"/>
                    <a:pt x="47" y="40"/>
                  </a:cubicBezTo>
                  <a:cubicBezTo>
                    <a:pt x="47" y="40"/>
                    <a:pt x="48" y="41"/>
                    <a:pt x="48" y="41"/>
                  </a:cubicBezTo>
                  <a:cubicBezTo>
                    <a:pt x="47" y="42"/>
                    <a:pt x="47" y="41"/>
                    <a:pt x="46" y="42"/>
                  </a:cubicBezTo>
                  <a:cubicBezTo>
                    <a:pt x="46" y="42"/>
                    <a:pt x="47" y="43"/>
                    <a:pt x="46" y="44"/>
                  </a:cubicBezTo>
                  <a:cubicBezTo>
                    <a:pt x="46" y="45"/>
                    <a:pt x="45" y="44"/>
                    <a:pt x="44" y="46"/>
                  </a:cubicBezTo>
                  <a:cubicBezTo>
                    <a:pt x="44" y="48"/>
                    <a:pt x="43" y="48"/>
                    <a:pt x="42" y="48"/>
                  </a:cubicBezTo>
                  <a:cubicBezTo>
                    <a:pt x="41" y="48"/>
                    <a:pt x="40" y="47"/>
                    <a:pt x="41" y="47"/>
                  </a:cubicBezTo>
                  <a:cubicBezTo>
                    <a:pt x="43" y="45"/>
                    <a:pt x="41" y="44"/>
                    <a:pt x="42" y="44"/>
                  </a:cubicBezTo>
                  <a:cubicBezTo>
                    <a:pt x="43" y="42"/>
                    <a:pt x="42" y="43"/>
                    <a:pt x="42" y="42"/>
                  </a:cubicBezTo>
                  <a:cubicBezTo>
                    <a:pt x="42" y="41"/>
                    <a:pt x="40" y="39"/>
                    <a:pt x="40" y="38"/>
                  </a:cubicBezTo>
                  <a:cubicBezTo>
                    <a:pt x="40" y="36"/>
                    <a:pt x="40" y="36"/>
                    <a:pt x="39" y="37"/>
                  </a:cubicBezTo>
                  <a:cubicBezTo>
                    <a:pt x="39" y="37"/>
                    <a:pt x="39" y="36"/>
                    <a:pt x="38" y="36"/>
                  </a:cubicBezTo>
                  <a:cubicBezTo>
                    <a:pt x="37" y="36"/>
                    <a:pt x="36" y="35"/>
                    <a:pt x="36" y="35"/>
                  </a:cubicBezTo>
                  <a:cubicBezTo>
                    <a:pt x="37" y="34"/>
                    <a:pt x="35" y="34"/>
                    <a:pt x="35" y="34"/>
                  </a:cubicBezTo>
                  <a:cubicBezTo>
                    <a:pt x="34" y="34"/>
                    <a:pt x="34" y="32"/>
                    <a:pt x="34" y="32"/>
                  </a:cubicBezTo>
                  <a:cubicBezTo>
                    <a:pt x="32" y="33"/>
                    <a:pt x="32" y="31"/>
                    <a:pt x="31" y="31"/>
                  </a:cubicBezTo>
                  <a:cubicBezTo>
                    <a:pt x="30" y="31"/>
                    <a:pt x="29" y="31"/>
                    <a:pt x="28" y="30"/>
                  </a:cubicBezTo>
                  <a:cubicBezTo>
                    <a:pt x="28" y="30"/>
                    <a:pt x="27" y="28"/>
                    <a:pt x="26" y="28"/>
                  </a:cubicBezTo>
                  <a:cubicBezTo>
                    <a:pt x="25" y="28"/>
                    <a:pt x="25" y="27"/>
                    <a:pt x="25" y="27"/>
                  </a:cubicBezTo>
                  <a:cubicBezTo>
                    <a:pt x="25" y="26"/>
                    <a:pt x="24" y="26"/>
                    <a:pt x="23" y="25"/>
                  </a:cubicBezTo>
                  <a:cubicBezTo>
                    <a:pt x="23" y="25"/>
                    <a:pt x="23" y="24"/>
                    <a:pt x="22" y="24"/>
                  </a:cubicBezTo>
                  <a:cubicBezTo>
                    <a:pt x="21" y="24"/>
                    <a:pt x="21" y="24"/>
                    <a:pt x="20" y="23"/>
                  </a:cubicBezTo>
                  <a:cubicBezTo>
                    <a:pt x="20" y="22"/>
                    <a:pt x="19" y="20"/>
                    <a:pt x="18" y="20"/>
                  </a:cubicBezTo>
                  <a:cubicBezTo>
                    <a:pt x="17" y="19"/>
                    <a:pt x="18" y="19"/>
                    <a:pt x="17" y="18"/>
                  </a:cubicBezTo>
                  <a:cubicBezTo>
                    <a:pt x="16" y="17"/>
                    <a:pt x="16" y="15"/>
                    <a:pt x="13" y="14"/>
                  </a:cubicBezTo>
                  <a:cubicBezTo>
                    <a:pt x="10" y="13"/>
                    <a:pt x="9" y="13"/>
                    <a:pt x="8" y="14"/>
                  </a:cubicBezTo>
                  <a:cubicBezTo>
                    <a:pt x="7" y="15"/>
                    <a:pt x="5" y="16"/>
                    <a:pt x="4" y="17"/>
                  </a:cubicBezTo>
                  <a:cubicBezTo>
                    <a:pt x="4" y="17"/>
                    <a:pt x="4" y="17"/>
                    <a:pt x="4" y="17"/>
                  </a:cubicBezTo>
                  <a:cubicBezTo>
                    <a:pt x="4" y="17"/>
                    <a:pt x="4" y="16"/>
                    <a:pt x="4" y="16"/>
                  </a:cubicBezTo>
                  <a:cubicBezTo>
                    <a:pt x="4" y="15"/>
                    <a:pt x="4" y="15"/>
                    <a:pt x="3" y="15"/>
                  </a:cubicBezTo>
                  <a:cubicBezTo>
                    <a:pt x="1" y="15"/>
                    <a:pt x="2" y="14"/>
                    <a:pt x="2" y="13"/>
                  </a:cubicBezTo>
                  <a:cubicBezTo>
                    <a:pt x="1" y="12"/>
                    <a:pt x="2" y="12"/>
                    <a:pt x="2" y="11"/>
                  </a:cubicBezTo>
                  <a:cubicBezTo>
                    <a:pt x="2" y="10"/>
                    <a:pt x="0" y="10"/>
                    <a:pt x="1" y="9"/>
                  </a:cubicBezTo>
                  <a:cubicBezTo>
                    <a:pt x="1" y="9"/>
                    <a:pt x="1" y="9"/>
                    <a:pt x="2" y="8"/>
                  </a:cubicBezTo>
                  <a:cubicBezTo>
                    <a:pt x="3" y="7"/>
                    <a:pt x="1" y="8"/>
                    <a:pt x="1" y="7"/>
                  </a:cubicBezTo>
                  <a:cubicBezTo>
                    <a:pt x="1" y="6"/>
                    <a:pt x="1" y="7"/>
                    <a:pt x="1" y="5"/>
                  </a:cubicBezTo>
                  <a:cubicBezTo>
                    <a:pt x="2" y="5"/>
                    <a:pt x="2" y="5"/>
                    <a:pt x="3" y="5"/>
                  </a:cubicBezTo>
                  <a:cubicBezTo>
                    <a:pt x="4" y="5"/>
                    <a:pt x="5" y="5"/>
                    <a:pt x="5" y="5"/>
                  </a:cubicBezTo>
                  <a:cubicBezTo>
                    <a:pt x="5" y="4"/>
                    <a:pt x="6" y="3"/>
                    <a:pt x="7" y="3"/>
                  </a:cubicBezTo>
                  <a:cubicBezTo>
                    <a:pt x="7" y="2"/>
                    <a:pt x="8" y="3"/>
                    <a:pt x="7" y="3"/>
                  </a:cubicBezTo>
                  <a:cubicBezTo>
                    <a:pt x="7" y="4"/>
                    <a:pt x="8" y="5"/>
                    <a:pt x="9" y="5"/>
                  </a:cubicBezTo>
                  <a:cubicBezTo>
                    <a:pt x="10" y="5"/>
                    <a:pt x="9" y="4"/>
                    <a:pt x="10" y="4"/>
                  </a:cubicBezTo>
                  <a:cubicBezTo>
                    <a:pt x="11" y="4"/>
                    <a:pt x="11" y="2"/>
                    <a:pt x="11" y="2"/>
                  </a:cubicBezTo>
                  <a:cubicBezTo>
                    <a:pt x="12" y="3"/>
                    <a:pt x="12" y="3"/>
                    <a:pt x="12" y="3"/>
                  </a:cubicBezTo>
                  <a:cubicBezTo>
                    <a:pt x="13" y="3"/>
                    <a:pt x="13" y="3"/>
                    <a:pt x="13" y="3"/>
                  </a:cubicBezTo>
                  <a:cubicBezTo>
                    <a:pt x="14" y="4"/>
                    <a:pt x="14" y="3"/>
                    <a:pt x="14" y="3"/>
                  </a:cubicBezTo>
                  <a:cubicBezTo>
                    <a:pt x="13" y="2"/>
                    <a:pt x="13" y="1"/>
                    <a:pt x="14" y="2"/>
                  </a:cubicBezTo>
                  <a:cubicBezTo>
                    <a:pt x="14" y="2"/>
                    <a:pt x="15" y="2"/>
                    <a:pt x="14" y="1"/>
                  </a:cubicBezTo>
                  <a:cubicBezTo>
                    <a:pt x="16" y="1"/>
                    <a:pt x="16" y="1"/>
                    <a:pt x="16" y="1"/>
                  </a:cubicBezTo>
                  <a:cubicBezTo>
                    <a:pt x="17" y="2"/>
                    <a:pt x="17" y="1"/>
                    <a:pt x="18" y="1"/>
                  </a:cubicBezTo>
                  <a:cubicBezTo>
                    <a:pt x="19" y="0"/>
                    <a:pt x="20" y="1"/>
                    <a:pt x="21" y="0"/>
                  </a:cubicBezTo>
                  <a:cubicBezTo>
                    <a:pt x="22" y="0"/>
                    <a:pt x="23" y="0"/>
                    <a:pt x="23" y="1"/>
                  </a:cubicBezTo>
                  <a:cubicBezTo>
                    <a:pt x="23" y="1"/>
                    <a:pt x="23" y="1"/>
                    <a:pt x="24" y="1"/>
                  </a:cubicBezTo>
                  <a:cubicBezTo>
                    <a:pt x="24" y="2"/>
                    <a:pt x="25" y="1"/>
                    <a:pt x="26" y="2"/>
                  </a:cubicBezTo>
                  <a:cubicBezTo>
                    <a:pt x="26" y="3"/>
                    <a:pt x="28" y="2"/>
                    <a:pt x="28" y="3"/>
                  </a:cubicBezTo>
                  <a:cubicBezTo>
                    <a:pt x="28" y="3"/>
                    <a:pt x="29" y="3"/>
                    <a:pt x="29" y="4"/>
                  </a:cubicBezTo>
                  <a:cubicBezTo>
                    <a:pt x="28" y="5"/>
                    <a:pt x="31" y="5"/>
                    <a:pt x="3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24">
              <a:extLst>
                <a:ext uri="{FF2B5EF4-FFF2-40B4-BE49-F238E27FC236}">
                  <a16:creationId xmlns:a16="http://schemas.microsoft.com/office/drawing/2014/main" id="{318314CA-D544-4A8A-850C-40F167F2FCEC}"/>
                </a:ext>
              </a:extLst>
            </p:cNvPr>
            <p:cNvSpPr>
              <a:spLocks/>
            </p:cNvSpPr>
            <p:nvPr/>
          </p:nvSpPr>
          <p:spPr bwMode="auto">
            <a:xfrm>
              <a:off x="4464142" y="1608742"/>
              <a:ext cx="276967" cy="199736"/>
            </a:xfrm>
            <a:custGeom>
              <a:avLst/>
              <a:gdLst/>
              <a:ahLst/>
              <a:cxnLst>
                <a:cxn ang="0">
                  <a:pos x="27" y="25"/>
                </a:cxn>
                <a:cxn ang="0">
                  <a:pos x="25" y="24"/>
                </a:cxn>
                <a:cxn ang="0">
                  <a:pos x="23" y="23"/>
                </a:cxn>
                <a:cxn ang="0">
                  <a:pos x="24" y="22"/>
                </a:cxn>
                <a:cxn ang="0">
                  <a:pos x="23" y="22"/>
                </a:cxn>
                <a:cxn ang="0">
                  <a:pos x="22" y="22"/>
                </a:cxn>
                <a:cxn ang="0">
                  <a:pos x="19" y="21"/>
                </a:cxn>
                <a:cxn ang="0">
                  <a:pos x="19" y="20"/>
                </a:cxn>
                <a:cxn ang="0">
                  <a:pos x="16" y="18"/>
                </a:cxn>
                <a:cxn ang="0">
                  <a:pos x="14" y="18"/>
                </a:cxn>
                <a:cxn ang="0">
                  <a:pos x="12" y="16"/>
                </a:cxn>
                <a:cxn ang="0">
                  <a:pos x="10" y="14"/>
                </a:cxn>
                <a:cxn ang="0">
                  <a:pos x="9" y="13"/>
                </a:cxn>
                <a:cxn ang="0">
                  <a:pos x="6" y="11"/>
                </a:cxn>
                <a:cxn ang="0">
                  <a:pos x="5" y="8"/>
                </a:cxn>
                <a:cxn ang="0">
                  <a:pos x="4" y="10"/>
                </a:cxn>
                <a:cxn ang="0">
                  <a:pos x="3" y="10"/>
                </a:cxn>
                <a:cxn ang="0">
                  <a:pos x="2" y="7"/>
                </a:cxn>
                <a:cxn ang="0">
                  <a:pos x="2" y="7"/>
                </a:cxn>
                <a:cxn ang="0">
                  <a:pos x="1" y="4"/>
                </a:cxn>
                <a:cxn ang="0">
                  <a:pos x="0" y="3"/>
                </a:cxn>
                <a:cxn ang="0">
                  <a:pos x="4" y="2"/>
                </a:cxn>
                <a:cxn ang="0">
                  <a:pos x="7" y="1"/>
                </a:cxn>
                <a:cxn ang="0">
                  <a:pos x="8" y="1"/>
                </a:cxn>
                <a:cxn ang="0">
                  <a:pos x="10" y="1"/>
                </a:cxn>
                <a:cxn ang="0">
                  <a:pos x="12" y="0"/>
                </a:cxn>
                <a:cxn ang="0">
                  <a:pos x="13" y="2"/>
                </a:cxn>
                <a:cxn ang="0">
                  <a:pos x="14" y="3"/>
                </a:cxn>
                <a:cxn ang="0">
                  <a:pos x="16" y="4"/>
                </a:cxn>
                <a:cxn ang="0">
                  <a:pos x="19" y="5"/>
                </a:cxn>
                <a:cxn ang="0">
                  <a:pos x="21" y="6"/>
                </a:cxn>
                <a:cxn ang="0">
                  <a:pos x="22" y="4"/>
                </a:cxn>
                <a:cxn ang="0">
                  <a:pos x="25" y="4"/>
                </a:cxn>
                <a:cxn ang="0">
                  <a:pos x="27" y="4"/>
                </a:cxn>
                <a:cxn ang="0">
                  <a:pos x="30" y="4"/>
                </a:cxn>
                <a:cxn ang="0">
                  <a:pos x="31" y="6"/>
                </a:cxn>
                <a:cxn ang="0">
                  <a:pos x="33" y="8"/>
                </a:cxn>
                <a:cxn ang="0">
                  <a:pos x="34" y="9"/>
                </a:cxn>
                <a:cxn ang="0">
                  <a:pos x="34" y="11"/>
                </a:cxn>
                <a:cxn ang="0">
                  <a:pos x="36" y="11"/>
                </a:cxn>
                <a:cxn ang="0">
                  <a:pos x="38" y="13"/>
                </a:cxn>
                <a:cxn ang="0">
                  <a:pos x="39" y="12"/>
                </a:cxn>
                <a:cxn ang="0">
                  <a:pos x="39" y="14"/>
                </a:cxn>
                <a:cxn ang="0">
                  <a:pos x="40" y="15"/>
                </a:cxn>
                <a:cxn ang="0">
                  <a:pos x="40" y="17"/>
                </a:cxn>
                <a:cxn ang="0">
                  <a:pos x="41" y="19"/>
                </a:cxn>
                <a:cxn ang="0">
                  <a:pos x="41" y="21"/>
                </a:cxn>
                <a:cxn ang="0">
                  <a:pos x="41" y="23"/>
                </a:cxn>
                <a:cxn ang="0">
                  <a:pos x="42" y="24"/>
                </a:cxn>
                <a:cxn ang="0">
                  <a:pos x="44" y="29"/>
                </a:cxn>
                <a:cxn ang="0">
                  <a:pos x="43" y="29"/>
                </a:cxn>
                <a:cxn ang="0">
                  <a:pos x="42" y="30"/>
                </a:cxn>
                <a:cxn ang="0">
                  <a:pos x="40" y="31"/>
                </a:cxn>
                <a:cxn ang="0">
                  <a:pos x="37" y="32"/>
                </a:cxn>
                <a:cxn ang="0">
                  <a:pos x="35" y="32"/>
                </a:cxn>
                <a:cxn ang="0">
                  <a:pos x="33" y="29"/>
                </a:cxn>
                <a:cxn ang="0">
                  <a:pos x="32" y="27"/>
                </a:cxn>
                <a:cxn ang="0">
                  <a:pos x="31" y="24"/>
                </a:cxn>
                <a:cxn ang="0">
                  <a:pos x="28" y="23"/>
                </a:cxn>
                <a:cxn ang="0">
                  <a:pos x="27" y="24"/>
                </a:cxn>
                <a:cxn ang="0">
                  <a:pos x="27" y="25"/>
                </a:cxn>
              </a:cxnLst>
              <a:rect l="0" t="0" r="r" b="b"/>
              <a:pathLst>
                <a:path w="44" h="32">
                  <a:moveTo>
                    <a:pt x="27" y="25"/>
                  </a:moveTo>
                  <a:cubicBezTo>
                    <a:pt x="26" y="25"/>
                    <a:pt x="26" y="24"/>
                    <a:pt x="25" y="24"/>
                  </a:cubicBezTo>
                  <a:cubicBezTo>
                    <a:pt x="25" y="24"/>
                    <a:pt x="24" y="23"/>
                    <a:pt x="23" y="23"/>
                  </a:cubicBezTo>
                  <a:cubicBezTo>
                    <a:pt x="23" y="22"/>
                    <a:pt x="24" y="22"/>
                    <a:pt x="24" y="22"/>
                  </a:cubicBezTo>
                  <a:cubicBezTo>
                    <a:pt x="25" y="22"/>
                    <a:pt x="24" y="22"/>
                    <a:pt x="23" y="22"/>
                  </a:cubicBezTo>
                  <a:cubicBezTo>
                    <a:pt x="23" y="22"/>
                    <a:pt x="23" y="22"/>
                    <a:pt x="22" y="22"/>
                  </a:cubicBezTo>
                  <a:cubicBezTo>
                    <a:pt x="21" y="22"/>
                    <a:pt x="20" y="22"/>
                    <a:pt x="19" y="21"/>
                  </a:cubicBezTo>
                  <a:cubicBezTo>
                    <a:pt x="18" y="21"/>
                    <a:pt x="20" y="21"/>
                    <a:pt x="19" y="20"/>
                  </a:cubicBezTo>
                  <a:cubicBezTo>
                    <a:pt x="18" y="20"/>
                    <a:pt x="17" y="19"/>
                    <a:pt x="16" y="18"/>
                  </a:cubicBezTo>
                  <a:cubicBezTo>
                    <a:pt x="15" y="18"/>
                    <a:pt x="16" y="19"/>
                    <a:pt x="14" y="18"/>
                  </a:cubicBezTo>
                  <a:cubicBezTo>
                    <a:pt x="13" y="17"/>
                    <a:pt x="14" y="18"/>
                    <a:pt x="12" y="16"/>
                  </a:cubicBezTo>
                  <a:cubicBezTo>
                    <a:pt x="9" y="15"/>
                    <a:pt x="8" y="14"/>
                    <a:pt x="10" y="14"/>
                  </a:cubicBezTo>
                  <a:cubicBezTo>
                    <a:pt x="11" y="13"/>
                    <a:pt x="10" y="14"/>
                    <a:pt x="9" y="13"/>
                  </a:cubicBezTo>
                  <a:cubicBezTo>
                    <a:pt x="8" y="12"/>
                    <a:pt x="6" y="12"/>
                    <a:pt x="6" y="11"/>
                  </a:cubicBezTo>
                  <a:cubicBezTo>
                    <a:pt x="7" y="9"/>
                    <a:pt x="5" y="9"/>
                    <a:pt x="5" y="8"/>
                  </a:cubicBezTo>
                  <a:cubicBezTo>
                    <a:pt x="5" y="9"/>
                    <a:pt x="5" y="10"/>
                    <a:pt x="4" y="10"/>
                  </a:cubicBezTo>
                  <a:cubicBezTo>
                    <a:pt x="4" y="11"/>
                    <a:pt x="4" y="12"/>
                    <a:pt x="3" y="10"/>
                  </a:cubicBezTo>
                  <a:cubicBezTo>
                    <a:pt x="3" y="10"/>
                    <a:pt x="1" y="8"/>
                    <a:pt x="2" y="7"/>
                  </a:cubicBezTo>
                  <a:cubicBezTo>
                    <a:pt x="3" y="7"/>
                    <a:pt x="3" y="6"/>
                    <a:pt x="2" y="7"/>
                  </a:cubicBezTo>
                  <a:cubicBezTo>
                    <a:pt x="3" y="5"/>
                    <a:pt x="0" y="5"/>
                    <a:pt x="1" y="4"/>
                  </a:cubicBezTo>
                  <a:cubicBezTo>
                    <a:pt x="1" y="3"/>
                    <a:pt x="0" y="3"/>
                    <a:pt x="0" y="3"/>
                  </a:cubicBezTo>
                  <a:cubicBezTo>
                    <a:pt x="4" y="3"/>
                    <a:pt x="4" y="3"/>
                    <a:pt x="4" y="2"/>
                  </a:cubicBezTo>
                  <a:cubicBezTo>
                    <a:pt x="5" y="2"/>
                    <a:pt x="7" y="0"/>
                    <a:pt x="7" y="1"/>
                  </a:cubicBezTo>
                  <a:cubicBezTo>
                    <a:pt x="8" y="1"/>
                    <a:pt x="8" y="1"/>
                    <a:pt x="8" y="1"/>
                  </a:cubicBezTo>
                  <a:cubicBezTo>
                    <a:pt x="9" y="0"/>
                    <a:pt x="9" y="0"/>
                    <a:pt x="10" y="1"/>
                  </a:cubicBezTo>
                  <a:cubicBezTo>
                    <a:pt x="11" y="1"/>
                    <a:pt x="11" y="1"/>
                    <a:pt x="12" y="0"/>
                  </a:cubicBezTo>
                  <a:cubicBezTo>
                    <a:pt x="13" y="1"/>
                    <a:pt x="12" y="1"/>
                    <a:pt x="13" y="2"/>
                  </a:cubicBezTo>
                  <a:cubicBezTo>
                    <a:pt x="14" y="2"/>
                    <a:pt x="13" y="2"/>
                    <a:pt x="14" y="3"/>
                  </a:cubicBezTo>
                  <a:cubicBezTo>
                    <a:pt x="15" y="4"/>
                    <a:pt x="16" y="4"/>
                    <a:pt x="16" y="4"/>
                  </a:cubicBezTo>
                  <a:cubicBezTo>
                    <a:pt x="17" y="5"/>
                    <a:pt x="18" y="5"/>
                    <a:pt x="19" y="5"/>
                  </a:cubicBezTo>
                  <a:cubicBezTo>
                    <a:pt x="20" y="6"/>
                    <a:pt x="20" y="6"/>
                    <a:pt x="21" y="6"/>
                  </a:cubicBezTo>
                  <a:cubicBezTo>
                    <a:pt x="22" y="5"/>
                    <a:pt x="21" y="5"/>
                    <a:pt x="22" y="4"/>
                  </a:cubicBezTo>
                  <a:cubicBezTo>
                    <a:pt x="23" y="4"/>
                    <a:pt x="25" y="3"/>
                    <a:pt x="25" y="4"/>
                  </a:cubicBezTo>
                  <a:cubicBezTo>
                    <a:pt x="25" y="4"/>
                    <a:pt x="25" y="5"/>
                    <a:pt x="27" y="4"/>
                  </a:cubicBezTo>
                  <a:cubicBezTo>
                    <a:pt x="29" y="3"/>
                    <a:pt x="30" y="4"/>
                    <a:pt x="30" y="4"/>
                  </a:cubicBezTo>
                  <a:cubicBezTo>
                    <a:pt x="30" y="5"/>
                    <a:pt x="31" y="5"/>
                    <a:pt x="31" y="6"/>
                  </a:cubicBezTo>
                  <a:cubicBezTo>
                    <a:pt x="31" y="7"/>
                    <a:pt x="33" y="7"/>
                    <a:pt x="33" y="8"/>
                  </a:cubicBezTo>
                  <a:cubicBezTo>
                    <a:pt x="33" y="9"/>
                    <a:pt x="34" y="9"/>
                    <a:pt x="34" y="9"/>
                  </a:cubicBezTo>
                  <a:cubicBezTo>
                    <a:pt x="35" y="10"/>
                    <a:pt x="34" y="10"/>
                    <a:pt x="34" y="11"/>
                  </a:cubicBezTo>
                  <a:cubicBezTo>
                    <a:pt x="34" y="11"/>
                    <a:pt x="36" y="12"/>
                    <a:pt x="36" y="11"/>
                  </a:cubicBezTo>
                  <a:cubicBezTo>
                    <a:pt x="36" y="11"/>
                    <a:pt x="37" y="13"/>
                    <a:pt x="38" y="13"/>
                  </a:cubicBezTo>
                  <a:cubicBezTo>
                    <a:pt x="38" y="14"/>
                    <a:pt x="38" y="12"/>
                    <a:pt x="39" y="12"/>
                  </a:cubicBezTo>
                  <a:cubicBezTo>
                    <a:pt x="40" y="13"/>
                    <a:pt x="39" y="13"/>
                    <a:pt x="39" y="14"/>
                  </a:cubicBezTo>
                  <a:cubicBezTo>
                    <a:pt x="38" y="14"/>
                    <a:pt x="40" y="14"/>
                    <a:pt x="40" y="15"/>
                  </a:cubicBezTo>
                  <a:cubicBezTo>
                    <a:pt x="40" y="15"/>
                    <a:pt x="39" y="15"/>
                    <a:pt x="40" y="17"/>
                  </a:cubicBezTo>
                  <a:cubicBezTo>
                    <a:pt x="40" y="18"/>
                    <a:pt x="40" y="18"/>
                    <a:pt x="41" y="19"/>
                  </a:cubicBezTo>
                  <a:cubicBezTo>
                    <a:pt x="41" y="20"/>
                    <a:pt x="41" y="20"/>
                    <a:pt x="41" y="21"/>
                  </a:cubicBezTo>
                  <a:cubicBezTo>
                    <a:pt x="40" y="22"/>
                    <a:pt x="41" y="22"/>
                    <a:pt x="41" y="23"/>
                  </a:cubicBezTo>
                  <a:cubicBezTo>
                    <a:pt x="40" y="24"/>
                    <a:pt x="41" y="24"/>
                    <a:pt x="42" y="24"/>
                  </a:cubicBezTo>
                  <a:cubicBezTo>
                    <a:pt x="43" y="25"/>
                    <a:pt x="44" y="27"/>
                    <a:pt x="44" y="29"/>
                  </a:cubicBezTo>
                  <a:cubicBezTo>
                    <a:pt x="43" y="29"/>
                    <a:pt x="43" y="28"/>
                    <a:pt x="43" y="29"/>
                  </a:cubicBezTo>
                  <a:cubicBezTo>
                    <a:pt x="43" y="30"/>
                    <a:pt x="43" y="30"/>
                    <a:pt x="42" y="30"/>
                  </a:cubicBezTo>
                  <a:cubicBezTo>
                    <a:pt x="41" y="29"/>
                    <a:pt x="41" y="30"/>
                    <a:pt x="40" y="31"/>
                  </a:cubicBezTo>
                  <a:cubicBezTo>
                    <a:pt x="39" y="32"/>
                    <a:pt x="38" y="32"/>
                    <a:pt x="37" y="32"/>
                  </a:cubicBezTo>
                  <a:cubicBezTo>
                    <a:pt x="36" y="32"/>
                    <a:pt x="36" y="31"/>
                    <a:pt x="35" y="32"/>
                  </a:cubicBezTo>
                  <a:cubicBezTo>
                    <a:pt x="35" y="31"/>
                    <a:pt x="33" y="30"/>
                    <a:pt x="33" y="29"/>
                  </a:cubicBezTo>
                  <a:cubicBezTo>
                    <a:pt x="32" y="28"/>
                    <a:pt x="32" y="28"/>
                    <a:pt x="32" y="27"/>
                  </a:cubicBezTo>
                  <a:cubicBezTo>
                    <a:pt x="32" y="26"/>
                    <a:pt x="31" y="25"/>
                    <a:pt x="31" y="24"/>
                  </a:cubicBezTo>
                  <a:cubicBezTo>
                    <a:pt x="30" y="24"/>
                    <a:pt x="28" y="23"/>
                    <a:pt x="28" y="23"/>
                  </a:cubicBezTo>
                  <a:cubicBezTo>
                    <a:pt x="27" y="23"/>
                    <a:pt x="26" y="24"/>
                    <a:pt x="27" y="24"/>
                  </a:cubicBezTo>
                  <a:cubicBezTo>
                    <a:pt x="27" y="25"/>
                    <a:pt x="27" y="25"/>
                    <a:pt x="27"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25">
              <a:extLst>
                <a:ext uri="{FF2B5EF4-FFF2-40B4-BE49-F238E27FC236}">
                  <a16:creationId xmlns:a16="http://schemas.microsoft.com/office/drawing/2014/main" id="{007437D1-BB49-4035-84B7-02CAF7FCB54D}"/>
                </a:ext>
              </a:extLst>
            </p:cNvPr>
            <p:cNvSpPr>
              <a:spLocks/>
            </p:cNvSpPr>
            <p:nvPr/>
          </p:nvSpPr>
          <p:spPr bwMode="auto">
            <a:xfrm>
              <a:off x="4458816" y="1361070"/>
              <a:ext cx="263651" cy="170441"/>
            </a:xfrm>
            <a:custGeom>
              <a:avLst/>
              <a:gdLst/>
              <a:ahLst/>
              <a:cxnLst>
                <a:cxn ang="0">
                  <a:pos x="5" y="19"/>
                </a:cxn>
                <a:cxn ang="0">
                  <a:pos x="5" y="17"/>
                </a:cxn>
                <a:cxn ang="0">
                  <a:pos x="3" y="13"/>
                </a:cxn>
                <a:cxn ang="0">
                  <a:pos x="3" y="11"/>
                </a:cxn>
                <a:cxn ang="0">
                  <a:pos x="2" y="10"/>
                </a:cxn>
                <a:cxn ang="0">
                  <a:pos x="0" y="9"/>
                </a:cxn>
                <a:cxn ang="0">
                  <a:pos x="2" y="6"/>
                </a:cxn>
                <a:cxn ang="0">
                  <a:pos x="2" y="5"/>
                </a:cxn>
                <a:cxn ang="0">
                  <a:pos x="2" y="5"/>
                </a:cxn>
                <a:cxn ang="0">
                  <a:pos x="4" y="3"/>
                </a:cxn>
                <a:cxn ang="0">
                  <a:pos x="8" y="2"/>
                </a:cxn>
                <a:cxn ang="0">
                  <a:pos x="12" y="1"/>
                </a:cxn>
                <a:cxn ang="0">
                  <a:pos x="15" y="0"/>
                </a:cxn>
                <a:cxn ang="0">
                  <a:pos x="19" y="0"/>
                </a:cxn>
                <a:cxn ang="0">
                  <a:pos x="21" y="1"/>
                </a:cxn>
                <a:cxn ang="0">
                  <a:pos x="21" y="2"/>
                </a:cxn>
                <a:cxn ang="0">
                  <a:pos x="20" y="1"/>
                </a:cxn>
                <a:cxn ang="0">
                  <a:pos x="20" y="2"/>
                </a:cxn>
                <a:cxn ang="0">
                  <a:pos x="22" y="3"/>
                </a:cxn>
                <a:cxn ang="0">
                  <a:pos x="23" y="1"/>
                </a:cxn>
                <a:cxn ang="0">
                  <a:pos x="23" y="2"/>
                </a:cxn>
                <a:cxn ang="0">
                  <a:pos x="22" y="3"/>
                </a:cxn>
                <a:cxn ang="0">
                  <a:pos x="23" y="3"/>
                </a:cxn>
                <a:cxn ang="0">
                  <a:pos x="23" y="2"/>
                </a:cxn>
                <a:cxn ang="0">
                  <a:pos x="30" y="2"/>
                </a:cxn>
                <a:cxn ang="0">
                  <a:pos x="34" y="2"/>
                </a:cxn>
                <a:cxn ang="0">
                  <a:pos x="35" y="2"/>
                </a:cxn>
                <a:cxn ang="0">
                  <a:pos x="37" y="4"/>
                </a:cxn>
                <a:cxn ang="0">
                  <a:pos x="38" y="6"/>
                </a:cxn>
                <a:cxn ang="0">
                  <a:pos x="38" y="9"/>
                </a:cxn>
                <a:cxn ang="0">
                  <a:pos x="38" y="15"/>
                </a:cxn>
                <a:cxn ang="0">
                  <a:pos x="42" y="19"/>
                </a:cxn>
                <a:cxn ang="0">
                  <a:pos x="41" y="20"/>
                </a:cxn>
                <a:cxn ang="0">
                  <a:pos x="40" y="22"/>
                </a:cxn>
                <a:cxn ang="0">
                  <a:pos x="38" y="25"/>
                </a:cxn>
                <a:cxn ang="0">
                  <a:pos x="37" y="26"/>
                </a:cxn>
                <a:cxn ang="0">
                  <a:pos x="31" y="24"/>
                </a:cxn>
                <a:cxn ang="0">
                  <a:pos x="30" y="26"/>
                </a:cxn>
                <a:cxn ang="0">
                  <a:pos x="28" y="25"/>
                </a:cxn>
                <a:cxn ang="0">
                  <a:pos x="26" y="25"/>
                </a:cxn>
                <a:cxn ang="0">
                  <a:pos x="22" y="24"/>
                </a:cxn>
                <a:cxn ang="0">
                  <a:pos x="16" y="21"/>
                </a:cxn>
                <a:cxn ang="0">
                  <a:pos x="15" y="20"/>
                </a:cxn>
                <a:cxn ang="0">
                  <a:pos x="13" y="20"/>
                </a:cxn>
                <a:cxn ang="0">
                  <a:pos x="13" y="22"/>
                </a:cxn>
                <a:cxn ang="0">
                  <a:pos x="10" y="20"/>
                </a:cxn>
                <a:cxn ang="0">
                  <a:pos x="5" y="19"/>
                </a:cxn>
              </a:cxnLst>
              <a:rect l="0" t="0" r="r" b="b"/>
              <a:pathLst>
                <a:path w="42" h="27">
                  <a:moveTo>
                    <a:pt x="5" y="19"/>
                  </a:moveTo>
                  <a:cubicBezTo>
                    <a:pt x="5" y="19"/>
                    <a:pt x="5" y="18"/>
                    <a:pt x="5" y="17"/>
                  </a:cubicBezTo>
                  <a:cubicBezTo>
                    <a:pt x="4" y="16"/>
                    <a:pt x="4" y="14"/>
                    <a:pt x="3" y="13"/>
                  </a:cubicBezTo>
                  <a:cubicBezTo>
                    <a:pt x="3" y="11"/>
                    <a:pt x="3" y="12"/>
                    <a:pt x="3" y="11"/>
                  </a:cubicBezTo>
                  <a:cubicBezTo>
                    <a:pt x="3" y="10"/>
                    <a:pt x="2" y="10"/>
                    <a:pt x="2" y="10"/>
                  </a:cubicBezTo>
                  <a:cubicBezTo>
                    <a:pt x="2" y="9"/>
                    <a:pt x="1" y="9"/>
                    <a:pt x="0" y="9"/>
                  </a:cubicBezTo>
                  <a:cubicBezTo>
                    <a:pt x="0" y="8"/>
                    <a:pt x="2" y="7"/>
                    <a:pt x="2" y="6"/>
                  </a:cubicBezTo>
                  <a:cubicBezTo>
                    <a:pt x="1" y="6"/>
                    <a:pt x="2" y="6"/>
                    <a:pt x="2" y="5"/>
                  </a:cubicBezTo>
                  <a:cubicBezTo>
                    <a:pt x="2" y="5"/>
                    <a:pt x="2" y="5"/>
                    <a:pt x="2" y="5"/>
                  </a:cubicBezTo>
                  <a:cubicBezTo>
                    <a:pt x="3" y="5"/>
                    <a:pt x="2" y="3"/>
                    <a:pt x="4" y="3"/>
                  </a:cubicBezTo>
                  <a:cubicBezTo>
                    <a:pt x="5" y="3"/>
                    <a:pt x="6" y="2"/>
                    <a:pt x="8" y="2"/>
                  </a:cubicBezTo>
                  <a:cubicBezTo>
                    <a:pt x="10" y="2"/>
                    <a:pt x="10" y="2"/>
                    <a:pt x="12" y="1"/>
                  </a:cubicBezTo>
                  <a:cubicBezTo>
                    <a:pt x="13" y="1"/>
                    <a:pt x="13" y="0"/>
                    <a:pt x="15" y="0"/>
                  </a:cubicBezTo>
                  <a:cubicBezTo>
                    <a:pt x="17" y="0"/>
                    <a:pt x="18" y="0"/>
                    <a:pt x="19" y="0"/>
                  </a:cubicBezTo>
                  <a:cubicBezTo>
                    <a:pt x="20" y="0"/>
                    <a:pt x="21" y="1"/>
                    <a:pt x="21" y="1"/>
                  </a:cubicBezTo>
                  <a:cubicBezTo>
                    <a:pt x="21" y="2"/>
                    <a:pt x="21" y="2"/>
                    <a:pt x="21" y="2"/>
                  </a:cubicBezTo>
                  <a:cubicBezTo>
                    <a:pt x="21" y="2"/>
                    <a:pt x="19" y="0"/>
                    <a:pt x="20" y="1"/>
                  </a:cubicBezTo>
                  <a:cubicBezTo>
                    <a:pt x="20" y="1"/>
                    <a:pt x="20" y="2"/>
                    <a:pt x="20" y="2"/>
                  </a:cubicBezTo>
                  <a:cubicBezTo>
                    <a:pt x="21" y="3"/>
                    <a:pt x="21" y="3"/>
                    <a:pt x="22" y="3"/>
                  </a:cubicBezTo>
                  <a:cubicBezTo>
                    <a:pt x="22" y="2"/>
                    <a:pt x="23" y="2"/>
                    <a:pt x="23" y="1"/>
                  </a:cubicBezTo>
                  <a:cubicBezTo>
                    <a:pt x="23" y="1"/>
                    <a:pt x="23" y="1"/>
                    <a:pt x="23" y="2"/>
                  </a:cubicBezTo>
                  <a:cubicBezTo>
                    <a:pt x="23" y="2"/>
                    <a:pt x="22" y="3"/>
                    <a:pt x="22" y="3"/>
                  </a:cubicBezTo>
                  <a:cubicBezTo>
                    <a:pt x="22" y="3"/>
                    <a:pt x="23" y="2"/>
                    <a:pt x="23" y="3"/>
                  </a:cubicBezTo>
                  <a:cubicBezTo>
                    <a:pt x="23" y="3"/>
                    <a:pt x="23" y="2"/>
                    <a:pt x="23" y="2"/>
                  </a:cubicBezTo>
                  <a:cubicBezTo>
                    <a:pt x="28" y="2"/>
                    <a:pt x="28" y="3"/>
                    <a:pt x="30" y="2"/>
                  </a:cubicBezTo>
                  <a:cubicBezTo>
                    <a:pt x="32" y="1"/>
                    <a:pt x="33" y="3"/>
                    <a:pt x="34" y="2"/>
                  </a:cubicBezTo>
                  <a:cubicBezTo>
                    <a:pt x="35" y="1"/>
                    <a:pt x="34" y="2"/>
                    <a:pt x="35" y="2"/>
                  </a:cubicBezTo>
                  <a:cubicBezTo>
                    <a:pt x="36" y="2"/>
                    <a:pt x="37" y="3"/>
                    <a:pt x="37" y="4"/>
                  </a:cubicBezTo>
                  <a:cubicBezTo>
                    <a:pt x="38" y="5"/>
                    <a:pt x="37" y="5"/>
                    <a:pt x="38" y="6"/>
                  </a:cubicBezTo>
                  <a:cubicBezTo>
                    <a:pt x="39" y="7"/>
                    <a:pt x="41" y="8"/>
                    <a:pt x="38" y="9"/>
                  </a:cubicBezTo>
                  <a:cubicBezTo>
                    <a:pt x="36" y="10"/>
                    <a:pt x="38" y="11"/>
                    <a:pt x="38" y="15"/>
                  </a:cubicBezTo>
                  <a:cubicBezTo>
                    <a:pt x="39" y="18"/>
                    <a:pt x="42" y="18"/>
                    <a:pt x="42" y="19"/>
                  </a:cubicBezTo>
                  <a:cubicBezTo>
                    <a:pt x="42" y="20"/>
                    <a:pt x="41" y="18"/>
                    <a:pt x="41" y="20"/>
                  </a:cubicBezTo>
                  <a:cubicBezTo>
                    <a:pt x="42" y="21"/>
                    <a:pt x="41" y="20"/>
                    <a:pt x="40" y="22"/>
                  </a:cubicBezTo>
                  <a:cubicBezTo>
                    <a:pt x="38" y="25"/>
                    <a:pt x="38" y="23"/>
                    <a:pt x="38" y="25"/>
                  </a:cubicBezTo>
                  <a:cubicBezTo>
                    <a:pt x="38" y="27"/>
                    <a:pt x="37" y="26"/>
                    <a:pt x="37" y="26"/>
                  </a:cubicBezTo>
                  <a:cubicBezTo>
                    <a:pt x="34" y="27"/>
                    <a:pt x="33" y="24"/>
                    <a:pt x="31" y="24"/>
                  </a:cubicBezTo>
                  <a:cubicBezTo>
                    <a:pt x="30" y="25"/>
                    <a:pt x="31" y="26"/>
                    <a:pt x="30" y="26"/>
                  </a:cubicBezTo>
                  <a:cubicBezTo>
                    <a:pt x="29" y="26"/>
                    <a:pt x="29" y="25"/>
                    <a:pt x="28" y="25"/>
                  </a:cubicBezTo>
                  <a:cubicBezTo>
                    <a:pt x="27" y="25"/>
                    <a:pt x="28" y="26"/>
                    <a:pt x="26" y="25"/>
                  </a:cubicBezTo>
                  <a:cubicBezTo>
                    <a:pt x="23" y="23"/>
                    <a:pt x="26" y="27"/>
                    <a:pt x="22" y="24"/>
                  </a:cubicBezTo>
                  <a:cubicBezTo>
                    <a:pt x="19" y="22"/>
                    <a:pt x="17" y="23"/>
                    <a:pt x="16" y="21"/>
                  </a:cubicBezTo>
                  <a:cubicBezTo>
                    <a:pt x="16" y="20"/>
                    <a:pt x="16" y="20"/>
                    <a:pt x="15" y="20"/>
                  </a:cubicBezTo>
                  <a:cubicBezTo>
                    <a:pt x="14" y="21"/>
                    <a:pt x="13" y="19"/>
                    <a:pt x="13" y="20"/>
                  </a:cubicBezTo>
                  <a:cubicBezTo>
                    <a:pt x="14" y="22"/>
                    <a:pt x="13" y="20"/>
                    <a:pt x="13" y="22"/>
                  </a:cubicBezTo>
                  <a:cubicBezTo>
                    <a:pt x="12" y="22"/>
                    <a:pt x="12" y="20"/>
                    <a:pt x="10" y="20"/>
                  </a:cubicBezTo>
                  <a:cubicBezTo>
                    <a:pt x="4" y="20"/>
                    <a:pt x="6" y="17"/>
                    <a:pt x="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26">
              <a:extLst>
                <a:ext uri="{FF2B5EF4-FFF2-40B4-BE49-F238E27FC236}">
                  <a16:creationId xmlns:a16="http://schemas.microsoft.com/office/drawing/2014/main" id="{6E636480-5EAC-4AC3-A6B5-B62A665127E3}"/>
                </a:ext>
              </a:extLst>
            </p:cNvPr>
            <p:cNvSpPr>
              <a:spLocks/>
            </p:cNvSpPr>
            <p:nvPr/>
          </p:nvSpPr>
          <p:spPr bwMode="auto">
            <a:xfrm>
              <a:off x="4602626" y="1342428"/>
              <a:ext cx="69242" cy="39947"/>
            </a:xfrm>
            <a:custGeom>
              <a:avLst/>
              <a:gdLst/>
              <a:ahLst/>
              <a:cxnLst>
                <a:cxn ang="0">
                  <a:pos x="0" y="5"/>
                </a:cxn>
                <a:cxn ang="0">
                  <a:pos x="1" y="4"/>
                </a:cxn>
                <a:cxn ang="0">
                  <a:pos x="0" y="4"/>
                </a:cxn>
                <a:cxn ang="0">
                  <a:pos x="0" y="4"/>
                </a:cxn>
                <a:cxn ang="0">
                  <a:pos x="1" y="3"/>
                </a:cxn>
                <a:cxn ang="0">
                  <a:pos x="2" y="3"/>
                </a:cxn>
                <a:cxn ang="0">
                  <a:pos x="4" y="2"/>
                </a:cxn>
                <a:cxn ang="0">
                  <a:pos x="5" y="2"/>
                </a:cxn>
                <a:cxn ang="0">
                  <a:pos x="7" y="3"/>
                </a:cxn>
                <a:cxn ang="0">
                  <a:pos x="11" y="2"/>
                </a:cxn>
                <a:cxn ang="0">
                  <a:pos x="11" y="5"/>
                </a:cxn>
                <a:cxn ang="0">
                  <a:pos x="7" y="5"/>
                </a:cxn>
                <a:cxn ang="0">
                  <a:pos x="0" y="5"/>
                </a:cxn>
              </a:cxnLst>
              <a:rect l="0" t="0" r="r" b="b"/>
              <a:pathLst>
                <a:path w="11" h="6">
                  <a:moveTo>
                    <a:pt x="0" y="5"/>
                  </a:moveTo>
                  <a:cubicBezTo>
                    <a:pt x="1" y="4"/>
                    <a:pt x="1" y="5"/>
                    <a:pt x="1" y="4"/>
                  </a:cubicBezTo>
                  <a:cubicBezTo>
                    <a:pt x="2" y="4"/>
                    <a:pt x="0" y="4"/>
                    <a:pt x="0" y="4"/>
                  </a:cubicBezTo>
                  <a:cubicBezTo>
                    <a:pt x="0" y="4"/>
                    <a:pt x="0" y="4"/>
                    <a:pt x="0" y="4"/>
                  </a:cubicBezTo>
                  <a:cubicBezTo>
                    <a:pt x="0" y="3"/>
                    <a:pt x="0" y="3"/>
                    <a:pt x="1" y="3"/>
                  </a:cubicBezTo>
                  <a:cubicBezTo>
                    <a:pt x="1" y="3"/>
                    <a:pt x="1" y="3"/>
                    <a:pt x="2" y="3"/>
                  </a:cubicBezTo>
                  <a:cubicBezTo>
                    <a:pt x="2" y="3"/>
                    <a:pt x="4" y="2"/>
                    <a:pt x="4" y="2"/>
                  </a:cubicBezTo>
                  <a:cubicBezTo>
                    <a:pt x="5" y="0"/>
                    <a:pt x="3" y="5"/>
                    <a:pt x="5" y="2"/>
                  </a:cubicBezTo>
                  <a:cubicBezTo>
                    <a:pt x="5" y="2"/>
                    <a:pt x="6" y="3"/>
                    <a:pt x="7" y="3"/>
                  </a:cubicBezTo>
                  <a:cubicBezTo>
                    <a:pt x="8" y="3"/>
                    <a:pt x="9" y="2"/>
                    <a:pt x="11" y="2"/>
                  </a:cubicBezTo>
                  <a:cubicBezTo>
                    <a:pt x="11" y="3"/>
                    <a:pt x="11" y="3"/>
                    <a:pt x="11" y="5"/>
                  </a:cubicBezTo>
                  <a:cubicBezTo>
                    <a:pt x="10" y="6"/>
                    <a:pt x="9" y="4"/>
                    <a:pt x="7" y="5"/>
                  </a:cubicBezTo>
                  <a:cubicBezTo>
                    <a:pt x="5" y="6"/>
                    <a:pt x="5" y="5"/>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27">
              <a:extLst>
                <a:ext uri="{FF2B5EF4-FFF2-40B4-BE49-F238E27FC236}">
                  <a16:creationId xmlns:a16="http://schemas.microsoft.com/office/drawing/2014/main" id="{48C6CC2E-5BB2-42A2-A0A9-47EAB07DC827}"/>
                </a:ext>
              </a:extLst>
            </p:cNvPr>
            <p:cNvSpPr>
              <a:spLocks/>
            </p:cNvSpPr>
            <p:nvPr/>
          </p:nvSpPr>
          <p:spPr bwMode="auto">
            <a:xfrm>
              <a:off x="4629257" y="1267860"/>
              <a:ext cx="175767" cy="69242"/>
            </a:xfrm>
            <a:custGeom>
              <a:avLst/>
              <a:gdLst/>
              <a:ahLst/>
              <a:cxnLst>
                <a:cxn ang="0">
                  <a:pos x="1" y="11"/>
                </a:cxn>
                <a:cxn ang="0">
                  <a:pos x="1" y="7"/>
                </a:cxn>
                <a:cxn ang="0">
                  <a:pos x="1" y="4"/>
                </a:cxn>
                <a:cxn ang="0">
                  <a:pos x="4" y="2"/>
                </a:cxn>
                <a:cxn ang="0">
                  <a:pos x="6" y="2"/>
                </a:cxn>
                <a:cxn ang="0">
                  <a:pos x="7" y="3"/>
                </a:cxn>
                <a:cxn ang="0">
                  <a:pos x="9" y="5"/>
                </a:cxn>
                <a:cxn ang="0">
                  <a:pos x="11" y="6"/>
                </a:cxn>
                <a:cxn ang="0">
                  <a:pos x="13" y="4"/>
                </a:cxn>
                <a:cxn ang="0">
                  <a:pos x="12" y="1"/>
                </a:cxn>
                <a:cxn ang="0">
                  <a:pos x="15" y="0"/>
                </a:cxn>
                <a:cxn ang="0">
                  <a:pos x="18" y="1"/>
                </a:cxn>
                <a:cxn ang="0">
                  <a:pos x="21" y="2"/>
                </a:cxn>
                <a:cxn ang="0">
                  <a:pos x="24" y="0"/>
                </a:cxn>
                <a:cxn ang="0">
                  <a:pos x="25" y="2"/>
                </a:cxn>
                <a:cxn ang="0">
                  <a:pos x="26" y="6"/>
                </a:cxn>
                <a:cxn ang="0">
                  <a:pos x="25" y="9"/>
                </a:cxn>
                <a:cxn ang="0">
                  <a:pos x="22" y="11"/>
                </a:cxn>
                <a:cxn ang="0">
                  <a:pos x="13" y="9"/>
                </a:cxn>
                <a:cxn ang="0">
                  <a:pos x="9" y="8"/>
                </a:cxn>
                <a:cxn ang="0">
                  <a:pos x="1" y="11"/>
                </a:cxn>
              </a:cxnLst>
              <a:rect l="0" t="0" r="r" b="b"/>
              <a:pathLst>
                <a:path w="28" h="11">
                  <a:moveTo>
                    <a:pt x="1" y="11"/>
                  </a:moveTo>
                  <a:cubicBezTo>
                    <a:pt x="1" y="9"/>
                    <a:pt x="0" y="8"/>
                    <a:pt x="1" y="7"/>
                  </a:cubicBezTo>
                  <a:cubicBezTo>
                    <a:pt x="2" y="6"/>
                    <a:pt x="0" y="6"/>
                    <a:pt x="1" y="4"/>
                  </a:cubicBezTo>
                  <a:cubicBezTo>
                    <a:pt x="3" y="2"/>
                    <a:pt x="2" y="4"/>
                    <a:pt x="4" y="2"/>
                  </a:cubicBezTo>
                  <a:cubicBezTo>
                    <a:pt x="5" y="1"/>
                    <a:pt x="5" y="2"/>
                    <a:pt x="6" y="2"/>
                  </a:cubicBezTo>
                  <a:cubicBezTo>
                    <a:pt x="6" y="2"/>
                    <a:pt x="6" y="3"/>
                    <a:pt x="7" y="3"/>
                  </a:cubicBezTo>
                  <a:cubicBezTo>
                    <a:pt x="8" y="3"/>
                    <a:pt x="8" y="5"/>
                    <a:pt x="9" y="5"/>
                  </a:cubicBezTo>
                  <a:cubicBezTo>
                    <a:pt x="10" y="5"/>
                    <a:pt x="10" y="6"/>
                    <a:pt x="11" y="6"/>
                  </a:cubicBezTo>
                  <a:cubicBezTo>
                    <a:pt x="11" y="5"/>
                    <a:pt x="12" y="6"/>
                    <a:pt x="13" y="4"/>
                  </a:cubicBezTo>
                  <a:cubicBezTo>
                    <a:pt x="13" y="3"/>
                    <a:pt x="12" y="2"/>
                    <a:pt x="12" y="1"/>
                  </a:cubicBezTo>
                  <a:cubicBezTo>
                    <a:pt x="13" y="0"/>
                    <a:pt x="13" y="0"/>
                    <a:pt x="15" y="0"/>
                  </a:cubicBezTo>
                  <a:cubicBezTo>
                    <a:pt x="17" y="0"/>
                    <a:pt x="18" y="0"/>
                    <a:pt x="18" y="1"/>
                  </a:cubicBezTo>
                  <a:cubicBezTo>
                    <a:pt x="17" y="1"/>
                    <a:pt x="21" y="1"/>
                    <a:pt x="21" y="2"/>
                  </a:cubicBezTo>
                  <a:cubicBezTo>
                    <a:pt x="22" y="1"/>
                    <a:pt x="23" y="1"/>
                    <a:pt x="24" y="0"/>
                  </a:cubicBezTo>
                  <a:cubicBezTo>
                    <a:pt x="23" y="2"/>
                    <a:pt x="26" y="1"/>
                    <a:pt x="25" y="2"/>
                  </a:cubicBezTo>
                  <a:cubicBezTo>
                    <a:pt x="23" y="5"/>
                    <a:pt x="25" y="2"/>
                    <a:pt x="26" y="6"/>
                  </a:cubicBezTo>
                  <a:cubicBezTo>
                    <a:pt x="24" y="6"/>
                    <a:pt x="28" y="9"/>
                    <a:pt x="25" y="9"/>
                  </a:cubicBezTo>
                  <a:cubicBezTo>
                    <a:pt x="22" y="9"/>
                    <a:pt x="24" y="11"/>
                    <a:pt x="22" y="11"/>
                  </a:cubicBezTo>
                  <a:cubicBezTo>
                    <a:pt x="13" y="10"/>
                    <a:pt x="15" y="8"/>
                    <a:pt x="13" y="9"/>
                  </a:cubicBezTo>
                  <a:cubicBezTo>
                    <a:pt x="12" y="10"/>
                    <a:pt x="11" y="8"/>
                    <a:pt x="9" y="8"/>
                  </a:cubicBezTo>
                  <a:cubicBezTo>
                    <a:pt x="7" y="8"/>
                    <a:pt x="4" y="6"/>
                    <a:pt x="1"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28">
              <a:extLst>
                <a:ext uri="{FF2B5EF4-FFF2-40B4-BE49-F238E27FC236}">
                  <a16:creationId xmlns:a16="http://schemas.microsoft.com/office/drawing/2014/main" id="{41D891B7-71BA-4D41-BC9C-A2AB34AB0A00}"/>
                </a:ext>
              </a:extLst>
            </p:cNvPr>
            <p:cNvSpPr>
              <a:spLocks/>
            </p:cNvSpPr>
            <p:nvPr/>
          </p:nvSpPr>
          <p:spPr bwMode="auto">
            <a:xfrm>
              <a:off x="4671867" y="1222587"/>
              <a:ext cx="119841" cy="58589"/>
            </a:xfrm>
            <a:custGeom>
              <a:avLst/>
              <a:gdLst/>
              <a:ahLst/>
              <a:cxnLst>
                <a:cxn ang="0">
                  <a:pos x="5" y="8"/>
                </a:cxn>
                <a:cxn ang="0">
                  <a:pos x="4" y="7"/>
                </a:cxn>
                <a:cxn ang="0">
                  <a:pos x="3" y="7"/>
                </a:cxn>
                <a:cxn ang="0">
                  <a:pos x="2" y="5"/>
                </a:cxn>
                <a:cxn ang="0">
                  <a:pos x="3" y="5"/>
                </a:cxn>
                <a:cxn ang="0">
                  <a:pos x="1" y="3"/>
                </a:cxn>
                <a:cxn ang="0">
                  <a:pos x="2" y="2"/>
                </a:cxn>
                <a:cxn ang="0">
                  <a:pos x="4" y="1"/>
                </a:cxn>
                <a:cxn ang="0">
                  <a:pos x="5" y="1"/>
                </a:cxn>
                <a:cxn ang="0">
                  <a:pos x="7" y="1"/>
                </a:cxn>
                <a:cxn ang="0">
                  <a:pos x="9" y="1"/>
                </a:cxn>
                <a:cxn ang="0">
                  <a:pos x="11" y="2"/>
                </a:cxn>
                <a:cxn ang="0">
                  <a:pos x="15" y="2"/>
                </a:cxn>
                <a:cxn ang="0">
                  <a:pos x="17" y="2"/>
                </a:cxn>
                <a:cxn ang="0">
                  <a:pos x="17" y="7"/>
                </a:cxn>
                <a:cxn ang="0">
                  <a:pos x="14" y="9"/>
                </a:cxn>
                <a:cxn ang="0">
                  <a:pos x="11" y="8"/>
                </a:cxn>
                <a:cxn ang="0">
                  <a:pos x="8" y="7"/>
                </a:cxn>
                <a:cxn ang="0">
                  <a:pos x="5" y="8"/>
                </a:cxn>
              </a:cxnLst>
              <a:rect l="0" t="0" r="r" b="b"/>
              <a:pathLst>
                <a:path w="19" h="9">
                  <a:moveTo>
                    <a:pt x="5" y="8"/>
                  </a:moveTo>
                  <a:cubicBezTo>
                    <a:pt x="5" y="7"/>
                    <a:pt x="4" y="6"/>
                    <a:pt x="4" y="7"/>
                  </a:cubicBezTo>
                  <a:cubicBezTo>
                    <a:pt x="4" y="8"/>
                    <a:pt x="3" y="8"/>
                    <a:pt x="3" y="7"/>
                  </a:cubicBezTo>
                  <a:cubicBezTo>
                    <a:pt x="3" y="6"/>
                    <a:pt x="2" y="6"/>
                    <a:pt x="2" y="5"/>
                  </a:cubicBezTo>
                  <a:cubicBezTo>
                    <a:pt x="2" y="5"/>
                    <a:pt x="3" y="5"/>
                    <a:pt x="3" y="5"/>
                  </a:cubicBezTo>
                  <a:cubicBezTo>
                    <a:pt x="3" y="5"/>
                    <a:pt x="0" y="4"/>
                    <a:pt x="1" y="3"/>
                  </a:cubicBezTo>
                  <a:cubicBezTo>
                    <a:pt x="2" y="3"/>
                    <a:pt x="0" y="3"/>
                    <a:pt x="2" y="2"/>
                  </a:cubicBezTo>
                  <a:cubicBezTo>
                    <a:pt x="3" y="2"/>
                    <a:pt x="3" y="1"/>
                    <a:pt x="4" y="1"/>
                  </a:cubicBezTo>
                  <a:cubicBezTo>
                    <a:pt x="5" y="2"/>
                    <a:pt x="4" y="1"/>
                    <a:pt x="5" y="1"/>
                  </a:cubicBezTo>
                  <a:cubicBezTo>
                    <a:pt x="6" y="2"/>
                    <a:pt x="6" y="0"/>
                    <a:pt x="7" y="1"/>
                  </a:cubicBezTo>
                  <a:cubicBezTo>
                    <a:pt x="8" y="1"/>
                    <a:pt x="8" y="0"/>
                    <a:pt x="9" y="1"/>
                  </a:cubicBezTo>
                  <a:cubicBezTo>
                    <a:pt x="10" y="2"/>
                    <a:pt x="9" y="0"/>
                    <a:pt x="11" y="2"/>
                  </a:cubicBezTo>
                  <a:cubicBezTo>
                    <a:pt x="13" y="3"/>
                    <a:pt x="13" y="2"/>
                    <a:pt x="15" y="2"/>
                  </a:cubicBezTo>
                  <a:cubicBezTo>
                    <a:pt x="16" y="3"/>
                    <a:pt x="17" y="3"/>
                    <a:pt x="17" y="2"/>
                  </a:cubicBezTo>
                  <a:cubicBezTo>
                    <a:pt x="19" y="3"/>
                    <a:pt x="16" y="1"/>
                    <a:pt x="17" y="7"/>
                  </a:cubicBezTo>
                  <a:cubicBezTo>
                    <a:pt x="16" y="8"/>
                    <a:pt x="15" y="8"/>
                    <a:pt x="14" y="9"/>
                  </a:cubicBezTo>
                  <a:cubicBezTo>
                    <a:pt x="14" y="8"/>
                    <a:pt x="10" y="8"/>
                    <a:pt x="11" y="8"/>
                  </a:cubicBezTo>
                  <a:cubicBezTo>
                    <a:pt x="11" y="7"/>
                    <a:pt x="10" y="7"/>
                    <a:pt x="8" y="7"/>
                  </a:cubicBezTo>
                  <a:cubicBezTo>
                    <a:pt x="6" y="7"/>
                    <a:pt x="6" y="7"/>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229">
              <a:extLst>
                <a:ext uri="{FF2B5EF4-FFF2-40B4-BE49-F238E27FC236}">
                  <a16:creationId xmlns:a16="http://schemas.microsoft.com/office/drawing/2014/main" id="{153D9FBA-F70A-4B4D-86A4-835644BA9854}"/>
                </a:ext>
              </a:extLst>
            </p:cNvPr>
            <p:cNvSpPr>
              <a:spLocks/>
            </p:cNvSpPr>
            <p:nvPr/>
          </p:nvSpPr>
          <p:spPr bwMode="auto">
            <a:xfrm>
              <a:off x="4634583" y="1305144"/>
              <a:ext cx="138483" cy="95873"/>
            </a:xfrm>
            <a:custGeom>
              <a:avLst/>
              <a:gdLst/>
              <a:ahLst/>
              <a:cxnLst>
                <a:cxn ang="0">
                  <a:pos x="6" y="11"/>
                </a:cxn>
                <a:cxn ang="0">
                  <a:pos x="7" y="11"/>
                </a:cxn>
                <a:cxn ang="0">
                  <a:pos x="9" y="13"/>
                </a:cxn>
                <a:cxn ang="0">
                  <a:pos x="14" y="13"/>
                </a:cxn>
                <a:cxn ang="0">
                  <a:pos x="16" y="13"/>
                </a:cxn>
                <a:cxn ang="0">
                  <a:pos x="16" y="10"/>
                </a:cxn>
                <a:cxn ang="0">
                  <a:pos x="18" y="8"/>
                </a:cxn>
                <a:cxn ang="0">
                  <a:pos x="21" y="7"/>
                </a:cxn>
                <a:cxn ang="0">
                  <a:pos x="21" y="5"/>
                </a:cxn>
                <a:cxn ang="0">
                  <a:pos x="12" y="3"/>
                </a:cxn>
                <a:cxn ang="0">
                  <a:pos x="8" y="2"/>
                </a:cxn>
                <a:cxn ang="0">
                  <a:pos x="0" y="5"/>
                </a:cxn>
                <a:cxn ang="0">
                  <a:pos x="0" y="8"/>
                </a:cxn>
                <a:cxn ang="0">
                  <a:pos x="2" y="9"/>
                </a:cxn>
                <a:cxn ang="0">
                  <a:pos x="6" y="8"/>
                </a:cxn>
                <a:cxn ang="0">
                  <a:pos x="6" y="11"/>
                </a:cxn>
              </a:cxnLst>
              <a:rect l="0" t="0" r="r" b="b"/>
              <a:pathLst>
                <a:path w="22" h="15">
                  <a:moveTo>
                    <a:pt x="6" y="11"/>
                  </a:moveTo>
                  <a:cubicBezTo>
                    <a:pt x="7" y="10"/>
                    <a:pt x="6" y="11"/>
                    <a:pt x="7" y="11"/>
                  </a:cubicBezTo>
                  <a:cubicBezTo>
                    <a:pt x="8" y="11"/>
                    <a:pt x="9" y="12"/>
                    <a:pt x="9" y="13"/>
                  </a:cubicBezTo>
                  <a:cubicBezTo>
                    <a:pt x="12" y="12"/>
                    <a:pt x="12" y="15"/>
                    <a:pt x="14" y="13"/>
                  </a:cubicBezTo>
                  <a:cubicBezTo>
                    <a:pt x="16" y="12"/>
                    <a:pt x="16" y="13"/>
                    <a:pt x="16" y="13"/>
                  </a:cubicBezTo>
                  <a:cubicBezTo>
                    <a:pt x="17" y="12"/>
                    <a:pt x="15" y="12"/>
                    <a:pt x="16" y="10"/>
                  </a:cubicBezTo>
                  <a:cubicBezTo>
                    <a:pt x="17" y="8"/>
                    <a:pt x="17" y="9"/>
                    <a:pt x="18" y="8"/>
                  </a:cubicBezTo>
                  <a:cubicBezTo>
                    <a:pt x="19" y="7"/>
                    <a:pt x="20" y="9"/>
                    <a:pt x="21" y="7"/>
                  </a:cubicBezTo>
                  <a:cubicBezTo>
                    <a:pt x="22" y="6"/>
                    <a:pt x="20" y="7"/>
                    <a:pt x="21" y="5"/>
                  </a:cubicBezTo>
                  <a:cubicBezTo>
                    <a:pt x="12" y="4"/>
                    <a:pt x="14" y="2"/>
                    <a:pt x="12" y="3"/>
                  </a:cubicBezTo>
                  <a:cubicBezTo>
                    <a:pt x="11" y="4"/>
                    <a:pt x="10" y="2"/>
                    <a:pt x="8" y="2"/>
                  </a:cubicBezTo>
                  <a:cubicBezTo>
                    <a:pt x="6" y="2"/>
                    <a:pt x="3" y="0"/>
                    <a:pt x="0" y="5"/>
                  </a:cubicBezTo>
                  <a:cubicBezTo>
                    <a:pt x="0" y="8"/>
                    <a:pt x="1" y="7"/>
                    <a:pt x="0" y="8"/>
                  </a:cubicBezTo>
                  <a:cubicBezTo>
                    <a:pt x="0" y="8"/>
                    <a:pt x="1" y="9"/>
                    <a:pt x="2" y="9"/>
                  </a:cubicBezTo>
                  <a:cubicBezTo>
                    <a:pt x="3" y="9"/>
                    <a:pt x="4" y="8"/>
                    <a:pt x="6" y="8"/>
                  </a:cubicBezTo>
                  <a:cubicBezTo>
                    <a:pt x="6" y="9"/>
                    <a:pt x="6" y="9"/>
                    <a:pt x="6"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230">
              <a:extLst>
                <a:ext uri="{FF2B5EF4-FFF2-40B4-BE49-F238E27FC236}">
                  <a16:creationId xmlns:a16="http://schemas.microsoft.com/office/drawing/2014/main" id="{D18F7F0E-03A1-4DDB-91C3-39653942940C}"/>
                </a:ext>
              </a:extLst>
            </p:cNvPr>
            <p:cNvSpPr>
              <a:spLocks/>
            </p:cNvSpPr>
            <p:nvPr/>
          </p:nvSpPr>
          <p:spPr bwMode="auto">
            <a:xfrm>
              <a:off x="4256417" y="1507543"/>
              <a:ext cx="18642" cy="13316"/>
            </a:xfrm>
            <a:custGeom>
              <a:avLst/>
              <a:gdLst/>
              <a:ahLst/>
              <a:cxnLst>
                <a:cxn ang="0">
                  <a:pos x="2" y="2"/>
                </a:cxn>
                <a:cxn ang="0">
                  <a:pos x="0" y="2"/>
                </a:cxn>
                <a:cxn ang="0">
                  <a:pos x="2" y="0"/>
                </a:cxn>
                <a:cxn ang="0">
                  <a:pos x="2" y="2"/>
                </a:cxn>
              </a:cxnLst>
              <a:rect l="0" t="0" r="r" b="b"/>
              <a:pathLst>
                <a:path w="3" h="2">
                  <a:moveTo>
                    <a:pt x="2" y="2"/>
                  </a:moveTo>
                  <a:cubicBezTo>
                    <a:pt x="1" y="2"/>
                    <a:pt x="0" y="2"/>
                    <a:pt x="0" y="2"/>
                  </a:cubicBezTo>
                  <a:cubicBezTo>
                    <a:pt x="0" y="2"/>
                    <a:pt x="0" y="1"/>
                    <a:pt x="2" y="0"/>
                  </a:cubicBezTo>
                  <a:cubicBezTo>
                    <a:pt x="2" y="1"/>
                    <a:pt x="3" y="1"/>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Bulgaria">
              <a:extLst>
                <a:ext uri="{FF2B5EF4-FFF2-40B4-BE49-F238E27FC236}">
                  <a16:creationId xmlns:a16="http://schemas.microsoft.com/office/drawing/2014/main" id="{F1D4CDB8-E8CD-44CA-9CF1-C0DB0D471943}"/>
                </a:ext>
              </a:extLst>
            </p:cNvPr>
            <p:cNvSpPr>
              <a:spLocks/>
            </p:cNvSpPr>
            <p:nvPr/>
          </p:nvSpPr>
          <p:spPr bwMode="auto">
            <a:xfrm>
              <a:off x="4709151" y="1696626"/>
              <a:ext cx="178431" cy="93210"/>
            </a:xfrm>
            <a:custGeom>
              <a:avLst/>
              <a:gdLst/>
              <a:ahLst/>
              <a:cxnLst>
                <a:cxn ang="0">
                  <a:pos x="26" y="12"/>
                </a:cxn>
                <a:cxn ang="0">
                  <a:pos x="25" y="11"/>
                </a:cxn>
                <a:cxn ang="0">
                  <a:pos x="25" y="11"/>
                </a:cxn>
                <a:cxn ang="0">
                  <a:pos x="24" y="9"/>
                </a:cxn>
                <a:cxn ang="0">
                  <a:pos x="24" y="9"/>
                </a:cxn>
                <a:cxn ang="0">
                  <a:pos x="24" y="7"/>
                </a:cxn>
                <a:cxn ang="0">
                  <a:pos x="25" y="7"/>
                </a:cxn>
                <a:cxn ang="0">
                  <a:pos x="26" y="4"/>
                </a:cxn>
                <a:cxn ang="0">
                  <a:pos x="27" y="4"/>
                </a:cxn>
                <a:cxn ang="0">
                  <a:pos x="28" y="2"/>
                </a:cxn>
                <a:cxn ang="0">
                  <a:pos x="25" y="2"/>
                </a:cxn>
                <a:cxn ang="0">
                  <a:pos x="20" y="1"/>
                </a:cxn>
                <a:cxn ang="0">
                  <a:pos x="18" y="0"/>
                </a:cxn>
                <a:cxn ang="0">
                  <a:pos x="14" y="2"/>
                </a:cxn>
                <a:cxn ang="0">
                  <a:pos x="12" y="3"/>
                </a:cxn>
                <a:cxn ang="0">
                  <a:pos x="8" y="3"/>
                </a:cxn>
                <a:cxn ang="0">
                  <a:pos x="6" y="2"/>
                </a:cxn>
                <a:cxn ang="0">
                  <a:pos x="3" y="2"/>
                </a:cxn>
                <a:cxn ang="0">
                  <a:pos x="2" y="1"/>
                </a:cxn>
                <a:cxn ang="0">
                  <a:pos x="1" y="1"/>
                </a:cxn>
                <a:cxn ang="0">
                  <a:pos x="1" y="3"/>
                </a:cxn>
                <a:cxn ang="0">
                  <a:pos x="2" y="5"/>
                </a:cxn>
                <a:cxn ang="0">
                  <a:pos x="2" y="7"/>
                </a:cxn>
                <a:cxn ang="0">
                  <a:pos x="2" y="9"/>
                </a:cxn>
                <a:cxn ang="0">
                  <a:pos x="3" y="10"/>
                </a:cxn>
                <a:cxn ang="0">
                  <a:pos x="5" y="15"/>
                </a:cxn>
                <a:cxn ang="0">
                  <a:pos x="8" y="14"/>
                </a:cxn>
                <a:cxn ang="0">
                  <a:pos x="10" y="14"/>
                </a:cxn>
                <a:cxn ang="0">
                  <a:pos x="11" y="14"/>
                </a:cxn>
                <a:cxn ang="0">
                  <a:pos x="13" y="14"/>
                </a:cxn>
                <a:cxn ang="0">
                  <a:pos x="15" y="14"/>
                </a:cxn>
                <a:cxn ang="0">
                  <a:pos x="17" y="14"/>
                </a:cxn>
                <a:cxn ang="0">
                  <a:pos x="18" y="13"/>
                </a:cxn>
                <a:cxn ang="0">
                  <a:pos x="19" y="12"/>
                </a:cxn>
                <a:cxn ang="0">
                  <a:pos x="22" y="11"/>
                </a:cxn>
                <a:cxn ang="0">
                  <a:pos x="26" y="12"/>
                </a:cxn>
              </a:cxnLst>
              <a:rect l="0" t="0" r="r" b="b"/>
              <a:pathLst>
                <a:path w="28" h="15">
                  <a:moveTo>
                    <a:pt x="26" y="12"/>
                  </a:moveTo>
                  <a:cubicBezTo>
                    <a:pt x="25" y="11"/>
                    <a:pt x="26" y="12"/>
                    <a:pt x="25" y="11"/>
                  </a:cubicBezTo>
                  <a:cubicBezTo>
                    <a:pt x="25" y="11"/>
                    <a:pt x="26" y="12"/>
                    <a:pt x="25" y="11"/>
                  </a:cubicBezTo>
                  <a:cubicBezTo>
                    <a:pt x="25" y="10"/>
                    <a:pt x="24" y="9"/>
                    <a:pt x="24" y="9"/>
                  </a:cubicBezTo>
                  <a:cubicBezTo>
                    <a:pt x="25" y="9"/>
                    <a:pt x="24" y="9"/>
                    <a:pt x="24" y="9"/>
                  </a:cubicBezTo>
                  <a:cubicBezTo>
                    <a:pt x="24" y="8"/>
                    <a:pt x="24" y="8"/>
                    <a:pt x="24" y="7"/>
                  </a:cubicBezTo>
                  <a:cubicBezTo>
                    <a:pt x="25" y="7"/>
                    <a:pt x="25" y="8"/>
                    <a:pt x="25" y="7"/>
                  </a:cubicBezTo>
                  <a:cubicBezTo>
                    <a:pt x="25" y="5"/>
                    <a:pt x="26" y="5"/>
                    <a:pt x="26" y="4"/>
                  </a:cubicBezTo>
                  <a:cubicBezTo>
                    <a:pt x="26" y="3"/>
                    <a:pt x="27" y="3"/>
                    <a:pt x="27" y="4"/>
                  </a:cubicBezTo>
                  <a:cubicBezTo>
                    <a:pt x="27" y="4"/>
                    <a:pt x="28" y="3"/>
                    <a:pt x="28" y="2"/>
                  </a:cubicBezTo>
                  <a:cubicBezTo>
                    <a:pt x="25" y="2"/>
                    <a:pt x="26" y="2"/>
                    <a:pt x="25" y="2"/>
                  </a:cubicBezTo>
                  <a:cubicBezTo>
                    <a:pt x="23" y="2"/>
                    <a:pt x="21" y="1"/>
                    <a:pt x="20" y="1"/>
                  </a:cubicBezTo>
                  <a:cubicBezTo>
                    <a:pt x="20" y="0"/>
                    <a:pt x="20" y="0"/>
                    <a:pt x="18" y="0"/>
                  </a:cubicBezTo>
                  <a:cubicBezTo>
                    <a:pt x="17" y="0"/>
                    <a:pt x="15" y="1"/>
                    <a:pt x="14" y="2"/>
                  </a:cubicBezTo>
                  <a:cubicBezTo>
                    <a:pt x="13" y="4"/>
                    <a:pt x="13" y="3"/>
                    <a:pt x="12" y="3"/>
                  </a:cubicBezTo>
                  <a:cubicBezTo>
                    <a:pt x="10" y="3"/>
                    <a:pt x="9" y="2"/>
                    <a:pt x="8" y="3"/>
                  </a:cubicBezTo>
                  <a:cubicBezTo>
                    <a:pt x="8" y="3"/>
                    <a:pt x="7" y="3"/>
                    <a:pt x="6" y="2"/>
                  </a:cubicBezTo>
                  <a:cubicBezTo>
                    <a:pt x="4" y="2"/>
                    <a:pt x="4" y="2"/>
                    <a:pt x="3" y="2"/>
                  </a:cubicBezTo>
                  <a:cubicBezTo>
                    <a:pt x="3" y="2"/>
                    <a:pt x="2" y="2"/>
                    <a:pt x="2" y="1"/>
                  </a:cubicBezTo>
                  <a:cubicBezTo>
                    <a:pt x="2" y="1"/>
                    <a:pt x="2" y="1"/>
                    <a:pt x="1" y="1"/>
                  </a:cubicBezTo>
                  <a:cubicBezTo>
                    <a:pt x="1" y="1"/>
                    <a:pt x="0" y="1"/>
                    <a:pt x="1" y="3"/>
                  </a:cubicBezTo>
                  <a:cubicBezTo>
                    <a:pt x="1" y="4"/>
                    <a:pt x="1" y="4"/>
                    <a:pt x="2" y="5"/>
                  </a:cubicBezTo>
                  <a:cubicBezTo>
                    <a:pt x="2" y="6"/>
                    <a:pt x="2" y="6"/>
                    <a:pt x="2" y="7"/>
                  </a:cubicBezTo>
                  <a:cubicBezTo>
                    <a:pt x="1" y="8"/>
                    <a:pt x="2" y="8"/>
                    <a:pt x="2" y="9"/>
                  </a:cubicBezTo>
                  <a:cubicBezTo>
                    <a:pt x="1" y="10"/>
                    <a:pt x="2" y="10"/>
                    <a:pt x="3" y="10"/>
                  </a:cubicBezTo>
                  <a:cubicBezTo>
                    <a:pt x="4" y="11"/>
                    <a:pt x="5" y="13"/>
                    <a:pt x="5" y="15"/>
                  </a:cubicBezTo>
                  <a:cubicBezTo>
                    <a:pt x="7" y="14"/>
                    <a:pt x="7" y="15"/>
                    <a:pt x="8" y="14"/>
                  </a:cubicBezTo>
                  <a:cubicBezTo>
                    <a:pt x="8" y="14"/>
                    <a:pt x="9" y="13"/>
                    <a:pt x="10" y="14"/>
                  </a:cubicBezTo>
                  <a:cubicBezTo>
                    <a:pt x="11" y="14"/>
                    <a:pt x="11" y="14"/>
                    <a:pt x="11" y="14"/>
                  </a:cubicBezTo>
                  <a:cubicBezTo>
                    <a:pt x="12" y="14"/>
                    <a:pt x="12" y="14"/>
                    <a:pt x="13" y="14"/>
                  </a:cubicBezTo>
                  <a:cubicBezTo>
                    <a:pt x="14" y="15"/>
                    <a:pt x="15" y="15"/>
                    <a:pt x="15" y="14"/>
                  </a:cubicBezTo>
                  <a:cubicBezTo>
                    <a:pt x="14" y="14"/>
                    <a:pt x="18" y="15"/>
                    <a:pt x="17" y="14"/>
                  </a:cubicBezTo>
                  <a:cubicBezTo>
                    <a:pt x="17" y="13"/>
                    <a:pt x="17" y="13"/>
                    <a:pt x="18" y="13"/>
                  </a:cubicBezTo>
                  <a:cubicBezTo>
                    <a:pt x="18" y="12"/>
                    <a:pt x="19" y="12"/>
                    <a:pt x="19" y="12"/>
                  </a:cubicBezTo>
                  <a:cubicBezTo>
                    <a:pt x="20" y="12"/>
                    <a:pt x="21" y="11"/>
                    <a:pt x="22" y="11"/>
                  </a:cubicBezTo>
                  <a:cubicBezTo>
                    <a:pt x="23" y="12"/>
                    <a:pt x="24" y="12"/>
                    <a:pt x="2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Romania">
              <a:extLst>
                <a:ext uri="{FF2B5EF4-FFF2-40B4-BE49-F238E27FC236}">
                  <a16:creationId xmlns:a16="http://schemas.microsoft.com/office/drawing/2014/main" id="{358FD3CE-83A1-4DF2-B40C-51500DD331AA}"/>
                </a:ext>
              </a:extLst>
            </p:cNvPr>
            <p:cNvSpPr>
              <a:spLocks/>
            </p:cNvSpPr>
            <p:nvPr/>
          </p:nvSpPr>
          <p:spPr bwMode="auto">
            <a:xfrm>
              <a:off x="4653225" y="1550153"/>
              <a:ext cx="252999" cy="170441"/>
            </a:xfrm>
            <a:custGeom>
              <a:avLst/>
              <a:gdLst/>
              <a:ahLst/>
              <a:cxnLst>
                <a:cxn ang="0">
                  <a:pos x="0" y="13"/>
                </a:cxn>
                <a:cxn ang="0">
                  <a:pos x="2" y="12"/>
                </a:cxn>
                <a:cxn ang="0">
                  <a:pos x="3" y="9"/>
                </a:cxn>
                <a:cxn ang="0">
                  <a:pos x="5" y="6"/>
                </a:cxn>
                <a:cxn ang="0">
                  <a:pos x="5" y="4"/>
                </a:cxn>
                <a:cxn ang="0">
                  <a:pos x="7" y="3"/>
                </a:cxn>
                <a:cxn ang="0">
                  <a:pos x="10" y="2"/>
                </a:cxn>
                <a:cxn ang="0">
                  <a:pos x="12" y="2"/>
                </a:cxn>
                <a:cxn ang="0">
                  <a:pos x="14" y="2"/>
                </a:cxn>
                <a:cxn ang="0">
                  <a:pos x="17" y="2"/>
                </a:cxn>
                <a:cxn ang="0">
                  <a:pos x="21" y="1"/>
                </a:cxn>
                <a:cxn ang="0">
                  <a:pos x="25" y="1"/>
                </a:cxn>
                <a:cxn ang="0">
                  <a:pos x="26" y="1"/>
                </a:cxn>
                <a:cxn ang="0">
                  <a:pos x="27" y="4"/>
                </a:cxn>
                <a:cxn ang="0">
                  <a:pos x="28" y="6"/>
                </a:cxn>
                <a:cxn ang="0">
                  <a:pos x="30" y="7"/>
                </a:cxn>
                <a:cxn ang="0">
                  <a:pos x="31" y="9"/>
                </a:cxn>
                <a:cxn ang="0">
                  <a:pos x="31" y="11"/>
                </a:cxn>
                <a:cxn ang="0">
                  <a:pos x="31" y="12"/>
                </a:cxn>
                <a:cxn ang="0">
                  <a:pos x="32" y="13"/>
                </a:cxn>
                <a:cxn ang="0">
                  <a:pos x="32" y="14"/>
                </a:cxn>
                <a:cxn ang="0">
                  <a:pos x="33" y="16"/>
                </a:cxn>
                <a:cxn ang="0">
                  <a:pos x="36" y="16"/>
                </a:cxn>
                <a:cxn ang="0">
                  <a:pos x="39" y="16"/>
                </a:cxn>
                <a:cxn ang="0">
                  <a:pos x="39" y="17"/>
                </a:cxn>
                <a:cxn ang="0">
                  <a:pos x="39" y="18"/>
                </a:cxn>
                <a:cxn ang="0">
                  <a:pos x="38" y="19"/>
                </a:cxn>
                <a:cxn ang="0">
                  <a:pos x="38" y="19"/>
                </a:cxn>
                <a:cxn ang="0">
                  <a:pos x="37" y="18"/>
                </a:cxn>
                <a:cxn ang="0">
                  <a:pos x="37" y="19"/>
                </a:cxn>
                <a:cxn ang="0">
                  <a:pos x="37" y="20"/>
                </a:cxn>
                <a:cxn ang="0">
                  <a:pos x="36" y="22"/>
                </a:cxn>
                <a:cxn ang="0">
                  <a:pos x="36" y="24"/>
                </a:cxn>
                <a:cxn ang="0">
                  <a:pos x="37" y="25"/>
                </a:cxn>
                <a:cxn ang="0">
                  <a:pos x="34" y="25"/>
                </a:cxn>
                <a:cxn ang="0">
                  <a:pos x="29" y="24"/>
                </a:cxn>
                <a:cxn ang="0">
                  <a:pos x="27" y="23"/>
                </a:cxn>
                <a:cxn ang="0">
                  <a:pos x="23" y="25"/>
                </a:cxn>
                <a:cxn ang="0">
                  <a:pos x="21" y="26"/>
                </a:cxn>
                <a:cxn ang="0">
                  <a:pos x="17" y="26"/>
                </a:cxn>
                <a:cxn ang="0">
                  <a:pos x="15" y="25"/>
                </a:cxn>
                <a:cxn ang="0">
                  <a:pos x="12" y="25"/>
                </a:cxn>
                <a:cxn ang="0">
                  <a:pos x="11" y="24"/>
                </a:cxn>
                <a:cxn ang="0">
                  <a:pos x="10" y="24"/>
                </a:cxn>
                <a:cxn ang="0">
                  <a:pos x="9" y="23"/>
                </a:cxn>
                <a:cxn ang="0">
                  <a:pos x="9" y="21"/>
                </a:cxn>
                <a:cxn ang="0">
                  <a:pos x="8" y="22"/>
                </a:cxn>
                <a:cxn ang="0">
                  <a:pos x="6" y="20"/>
                </a:cxn>
                <a:cxn ang="0">
                  <a:pos x="4" y="20"/>
                </a:cxn>
                <a:cxn ang="0">
                  <a:pos x="4" y="18"/>
                </a:cxn>
                <a:cxn ang="0">
                  <a:pos x="3" y="17"/>
                </a:cxn>
                <a:cxn ang="0">
                  <a:pos x="1" y="15"/>
                </a:cxn>
                <a:cxn ang="0">
                  <a:pos x="0" y="13"/>
                </a:cxn>
              </a:cxnLst>
              <a:rect l="0" t="0" r="r" b="b"/>
              <a:pathLst>
                <a:path w="40" h="27">
                  <a:moveTo>
                    <a:pt x="0" y="13"/>
                  </a:moveTo>
                  <a:cubicBezTo>
                    <a:pt x="0" y="13"/>
                    <a:pt x="1" y="13"/>
                    <a:pt x="2" y="12"/>
                  </a:cubicBezTo>
                  <a:cubicBezTo>
                    <a:pt x="3" y="11"/>
                    <a:pt x="3" y="10"/>
                    <a:pt x="3" y="9"/>
                  </a:cubicBezTo>
                  <a:cubicBezTo>
                    <a:pt x="4" y="8"/>
                    <a:pt x="5" y="8"/>
                    <a:pt x="5" y="6"/>
                  </a:cubicBezTo>
                  <a:cubicBezTo>
                    <a:pt x="5" y="5"/>
                    <a:pt x="4" y="5"/>
                    <a:pt x="5" y="4"/>
                  </a:cubicBezTo>
                  <a:cubicBezTo>
                    <a:pt x="6" y="3"/>
                    <a:pt x="7" y="3"/>
                    <a:pt x="7" y="3"/>
                  </a:cubicBezTo>
                  <a:cubicBezTo>
                    <a:pt x="8" y="1"/>
                    <a:pt x="9" y="3"/>
                    <a:pt x="10" y="2"/>
                  </a:cubicBezTo>
                  <a:cubicBezTo>
                    <a:pt x="11" y="2"/>
                    <a:pt x="10" y="3"/>
                    <a:pt x="12" y="2"/>
                  </a:cubicBezTo>
                  <a:cubicBezTo>
                    <a:pt x="14" y="2"/>
                    <a:pt x="13" y="3"/>
                    <a:pt x="14" y="2"/>
                  </a:cubicBezTo>
                  <a:cubicBezTo>
                    <a:pt x="15" y="1"/>
                    <a:pt x="17" y="2"/>
                    <a:pt x="17" y="2"/>
                  </a:cubicBezTo>
                  <a:cubicBezTo>
                    <a:pt x="18" y="1"/>
                    <a:pt x="21" y="2"/>
                    <a:pt x="21" y="1"/>
                  </a:cubicBezTo>
                  <a:cubicBezTo>
                    <a:pt x="23" y="0"/>
                    <a:pt x="25" y="2"/>
                    <a:pt x="25" y="1"/>
                  </a:cubicBezTo>
                  <a:cubicBezTo>
                    <a:pt x="25" y="1"/>
                    <a:pt x="26" y="1"/>
                    <a:pt x="26" y="1"/>
                  </a:cubicBezTo>
                  <a:cubicBezTo>
                    <a:pt x="27" y="2"/>
                    <a:pt x="27" y="4"/>
                    <a:pt x="27" y="4"/>
                  </a:cubicBezTo>
                  <a:cubicBezTo>
                    <a:pt x="28" y="4"/>
                    <a:pt x="28" y="5"/>
                    <a:pt x="28" y="6"/>
                  </a:cubicBezTo>
                  <a:cubicBezTo>
                    <a:pt x="29" y="6"/>
                    <a:pt x="30" y="6"/>
                    <a:pt x="30" y="7"/>
                  </a:cubicBezTo>
                  <a:cubicBezTo>
                    <a:pt x="29" y="7"/>
                    <a:pt x="31" y="8"/>
                    <a:pt x="31" y="9"/>
                  </a:cubicBezTo>
                  <a:cubicBezTo>
                    <a:pt x="30" y="9"/>
                    <a:pt x="31" y="10"/>
                    <a:pt x="31" y="11"/>
                  </a:cubicBezTo>
                  <a:cubicBezTo>
                    <a:pt x="30" y="11"/>
                    <a:pt x="31" y="12"/>
                    <a:pt x="31" y="12"/>
                  </a:cubicBezTo>
                  <a:cubicBezTo>
                    <a:pt x="31" y="13"/>
                    <a:pt x="32" y="13"/>
                    <a:pt x="32" y="13"/>
                  </a:cubicBezTo>
                  <a:cubicBezTo>
                    <a:pt x="32" y="14"/>
                    <a:pt x="33" y="14"/>
                    <a:pt x="32" y="14"/>
                  </a:cubicBezTo>
                  <a:cubicBezTo>
                    <a:pt x="32" y="15"/>
                    <a:pt x="33" y="16"/>
                    <a:pt x="33" y="16"/>
                  </a:cubicBezTo>
                  <a:cubicBezTo>
                    <a:pt x="35" y="18"/>
                    <a:pt x="36" y="17"/>
                    <a:pt x="36" y="16"/>
                  </a:cubicBezTo>
                  <a:cubicBezTo>
                    <a:pt x="38" y="16"/>
                    <a:pt x="37" y="15"/>
                    <a:pt x="39" y="16"/>
                  </a:cubicBezTo>
                  <a:cubicBezTo>
                    <a:pt x="40" y="17"/>
                    <a:pt x="39" y="17"/>
                    <a:pt x="39" y="17"/>
                  </a:cubicBezTo>
                  <a:cubicBezTo>
                    <a:pt x="39" y="17"/>
                    <a:pt x="39" y="18"/>
                    <a:pt x="39" y="18"/>
                  </a:cubicBezTo>
                  <a:cubicBezTo>
                    <a:pt x="39" y="19"/>
                    <a:pt x="39" y="18"/>
                    <a:pt x="38" y="19"/>
                  </a:cubicBezTo>
                  <a:cubicBezTo>
                    <a:pt x="38" y="19"/>
                    <a:pt x="37" y="20"/>
                    <a:pt x="38" y="19"/>
                  </a:cubicBezTo>
                  <a:cubicBezTo>
                    <a:pt x="38" y="19"/>
                    <a:pt x="38" y="18"/>
                    <a:pt x="37" y="18"/>
                  </a:cubicBezTo>
                  <a:cubicBezTo>
                    <a:pt x="36" y="19"/>
                    <a:pt x="37" y="19"/>
                    <a:pt x="37" y="19"/>
                  </a:cubicBezTo>
                  <a:cubicBezTo>
                    <a:pt x="37" y="20"/>
                    <a:pt x="37" y="20"/>
                    <a:pt x="37" y="20"/>
                  </a:cubicBezTo>
                  <a:cubicBezTo>
                    <a:pt x="36" y="21"/>
                    <a:pt x="36" y="21"/>
                    <a:pt x="36" y="22"/>
                  </a:cubicBezTo>
                  <a:cubicBezTo>
                    <a:pt x="36" y="23"/>
                    <a:pt x="36" y="23"/>
                    <a:pt x="36" y="24"/>
                  </a:cubicBezTo>
                  <a:cubicBezTo>
                    <a:pt x="36" y="25"/>
                    <a:pt x="37" y="25"/>
                    <a:pt x="37" y="25"/>
                  </a:cubicBezTo>
                  <a:cubicBezTo>
                    <a:pt x="34" y="25"/>
                    <a:pt x="35" y="25"/>
                    <a:pt x="34" y="25"/>
                  </a:cubicBezTo>
                  <a:cubicBezTo>
                    <a:pt x="32" y="25"/>
                    <a:pt x="30" y="24"/>
                    <a:pt x="29" y="24"/>
                  </a:cubicBezTo>
                  <a:cubicBezTo>
                    <a:pt x="29" y="23"/>
                    <a:pt x="29" y="23"/>
                    <a:pt x="27" y="23"/>
                  </a:cubicBezTo>
                  <a:cubicBezTo>
                    <a:pt x="26" y="23"/>
                    <a:pt x="24" y="24"/>
                    <a:pt x="23" y="25"/>
                  </a:cubicBezTo>
                  <a:cubicBezTo>
                    <a:pt x="22" y="27"/>
                    <a:pt x="22" y="26"/>
                    <a:pt x="21" y="26"/>
                  </a:cubicBezTo>
                  <a:cubicBezTo>
                    <a:pt x="19" y="26"/>
                    <a:pt x="18" y="25"/>
                    <a:pt x="17" y="26"/>
                  </a:cubicBezTo>
                  <a:cubicBezTo>
                    <a:pt x="17" y="26"/>
                    <a:pt x="16" y="26"/>
                    <a:pt x="15" y="25"/>
                  </a:cubicBezTo>
                  <a:cubicBezTo>
                    <a:pt x="13" y="25"/>
                    <a:pt x="13" y="25"/>
                    <a:pt x="12" y="25"/>
                  </a:cubicBezTo>
                  <a:cubicBezTo>
                    <a:pt x="12" y="25"/>
                    <a:pt x="11" y="25"/>
                    <a:pt x="11" y="24"/>
                  </a:cubicBezTo>
                  <a:cubicBezTo>
                    <a:pt x="11" y="24"/>
                    <a:pt x="11" y="24"/>
                    <a:pt x="10" y="24"/>
                  </a:cubicBezTo>
                  <a:cubicBezTo>
                    <a:pt x="10" y="23"/>
                    <a:pt x="8" y="23"/>
                    <a:pt x="9" y="23"/>
                  </a:cubicBezTo>
                  <a:cubicBezTo>
                    <a:pt x="9" y="22"/>
                    <a:pt x="10" y="22"/>
                    <a:pt x="9" y="21"/>
                  </a:cubicBezTo>
                  <a:cubicBezTo>
                    <a:pt x="8" y="21"/>
                    <a:pt x="8" y="23"/>
                    <a:pt x="8" y="22"/>
                  </a:cubicBezTo>
                  <a:cubicBezTo>
                    <a:pt x="7" y="22"/>
                    <a:pt x="6" y="20"/>
                    <a:pt x="6" y="20"/>
                  </a:cubicBezTo>
                  <a:cubicBezTo>
                    <a:pt x="6" y="21"/>
                    <a:pt x="4" y="20"/>
                    <a:pt x="4" y="20"/>
                  </a:cubicBezTo>
                  <a:cubicBezTo>
                    <a:pt x="4" y="19"/>
                    <a:pt x="5" y="19"/>
                    <a:pt x="4" y="18"/>
                  </a:cubicBezTo>
                  <a:cubicBezTo>
                    <a:pt x="4" y="18"/>
                    <a:pt x="3" y="18"/>
                    <a:pt x="3" y="17"/>
                  </a:cubicBezTo>
                  <a:cubicBezTo>
                    <a:pt x="3" y="16"/>
                    <a:pt x="1" y="16"/>
                    <a:pt x="1" y="15"/>
                  </a:cubicBezTo>
                  <a:cubicBezTo>
                    <a:pt x="1" y="14"/>
                    <a:pt x="0" y="14"/>
                    <a:pt x="0"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Ireland">
              <a:extLst>
                <a:ext uri="{FF2B5EF4-FFF2-40B4-BE49-F238E27FC236}">
                  <a16:creationId xmlns:a16="http://schemas.microsoft.com/office/drawing/2014/main" id="{E64BA17C-ABF9-4593-AD0E-A4D37A28ED97}"/>
                </a:ext>
              </a:extLst>
            </p:cNvPr>
            <p:cNvSpPr>
              <a:spLocks/>
            </p:cNvSpPr>
            <p:nvPr/>
          </p:nvSpPr>
          <p:spPr bwMode="auto">
            <a:xfrm>
              <a:off x="3862272" y="1342428"/>
              <a:ext cx="111852" cy="114515"/>
            </a:xfrm>
            <a:custGeom>
              <a:avLst/>
              <a:gdLst/>
              <a:ahLst/>
              <a:cxnLst>
                <a:cxn ang="0">
                  <a:pos x="15" y="1"/>
                </a:cxn>
                <a:cxn ang="0">
                  <a:pos x="13" y="0"/>
                </a:cxn>
                <a:cxn ang="0">
                  <a:pos x="13" y="0"/>
                </a:cxn>
                <a:cxn ang="0">
                  <a:pos x="11" y="1"/>
                </a:cxn>
                <a:cxn ang="0">
                  <a:pos x="9" y="2"/>
                </a:cxn>
                <a:cxn ang="0">
                  <a:pos x="9" y="3"/>
                </a:cxn>
                <a:cxn ang="0">
                  <a:pos x="10" y="4"/>
                </a:cxn>
                <a:cxn ang="0">
                  <a:pos x="9" y="5"/>
                </a:cxn>
                <a:cxn ang="0">
                  <a:pos x="7" y="5"/>
                </a:cxn>
                <a:cxn ang="0">
                  <a:pos x="4" y="4"/>
                </a:cxn>
                <a:cxn ang="0">
                  <a:pos x="4" y="6"/>
                </a:cxn>
                <a:cxn ang="0">
                  <a:pos x="4" y="6"/>
                </a:cxn>
                <a:cxn ang="0">
                  <a:pos x="4" y="7"/>
                </a:cxn>
                <a:cxn ang="0">
                  <a:pos x="3" y="8"/>
                </a:cxn>
                <a:cxn ang="0">
                  <a:pos x="4" y="8"/>
                </a:cxn>
                <a:cxn ang="0">
                  <a:pos x="4" y="9"/>
                </a:cxn>
                <a:cxn ang="0">
                  <a:pos x="7" y="9"/>
                </a:cxn>
                <a:cxn ang="0">
                  <a:pos x="5" y="11"/>
                </a:cxn>
                <a:cxn ang="0">
                  <a:pos x="4" y="12"/>
                </a:cxn>
                <a:cxn ang="0">
                  <a:pos x="4" y="13"/>
                </a:cxn>
                <a:cxn ang="0">
                  <a:pos x="7" y="12"/>
                </a:cxn>
                <a:cxn ang="0">
                  <a:pos x="8" y="12"/>
                </a:cxn>
                <a:cxn ang="0">
                  <a:pos x="3" y="13"/>
                </a:cxn>
                <a:cxn ang="0">
                  <a:pos x="4" y="14"/>
                </a:cxn>
                <a:cxn ang="0">
                  <a:pos x="1" y="14"/>
                </a:cxn>
                <a:cxn ang="0">
                  <a:pos x="2" y="15"/>
                </a:cxn>
                <a:cxn ang="0">
                  <a:pos x="3" y="15"/>
                </a:cxn>
                <a:cxn ang="0">
                  <a:pos x="1" y="16"/>
                </a:cxn>
                <a:cxn ang="0">
                  <a:pos x="4" y="16"/>
                </a:cxn>
                <a:cxn ang="0">
                  <a:pos x="3" y="17"/>
                </a:cxn>
                <a:cxn ang="0">
                  <a:pos x="3" y="17"/>
                </a:cxn>
                <a:cxn ang="0">
                  <a:pos x="5" y="18"/>
                </a:cxn>
                <a:cxn ang="0">
                  <a:pos x="8" y="17"/>
                </a:cxn>
                <a:cxn ang="0">
                  <a:pos x="10" y="16"/>
                </a:cxn>
                <a:cxn ang="0">
                  <a:pos x="12" y="15"/>
                </a:cxn>
                <a:cxn ang="0">
                  <a:pos x="14" y="14"/>
                </a:cxn>
                <a:cxn ang="0">
                  <a:pos x="15" y="15"/>
                </a:cxn>
                <a:cxn ang="0">
                  <a:pos x="16" y="14"/>
                </a:cxn>
                <a:cxn ang="0">
                  <a:pos x="17" y="12"/>
                </a:cxn>
                <a:cxn ang="0">
                  <a:pos x="18" y="10"/>
                </a:cxn>
                <a:cxn ang="0">
                  <a:pos x="18" y="9"/>
                </a:cxn>
                <a:cxn ang="0">
                  <a:pos x="17" y="7"/>
                </a:cxn>
                <a:cxn ang="0">
                  <a:pos x="18" y="6"/>
                </a:cxn>
                <a:cxn ang="0">
                  <a:pos x="15" y="5"/>
                </a:cxn>
                <a:cxn ang="0">
                  <a:pos x="12" y="4"/>
                </a:cxn>
                <a:cxn ang="0">
                  <a:pos x="13" y="2"/>
                </a:cxn>
              </a:cxnLst>
              <a:rect l="0" t="0" r="r" b="b"/>
              <a:pathLst>
                <a:path w="18" h="18">
                  <a:moveTo>
                    <a:pt x="14" y="1"/>
                  </a:moveTo>
                  <a:cubicBezTo>
                    <a:pt x="14" y="1"/>
                    <a:pt x="14" y="1"/>
                    <a:pt x="15" y="1"/>
                  </a:cubicBezTo>
                  <a:cubicBezTo>
                    <a:pt x="16" y="0"/>
                    <a:pt x="15" y="0"/>
                    <a:pt x="14" y="0"/>
                  </a:cubicBezTo>
                  <a:cubicBezTo>
                    <a:pt x="14" y="0"/>
                    <a:pt x="14" y="0"/>
                    <a:pt x="13" y="0"/>
                  </a:cubicBezTo>
                  <a:cubicBezTo>
                    <a:pt x="13" y="0"/>
                    <a:pt x="14" y="1"/>
                    <a:pt x="13" y="1"/>
                  </a:cubicBezTo>
                  <a:cubicBezTo>
                    <a:pt x="13" y="1"/>
                    <a:pt x="13" y="0"/>
                    <a:pt x="13" y="0"/>
                  </a:cubicBezTo>
                  <a:cubicBezTo>
                    <a:pt x="12" y="0"/>
                    <a:pt x="12" y="1"/>
                    <a:pt x="12" y="0"/>
                  </a:cubicBezTo>
                  <a:cubicBezTo>
                    <a:pt x="11" y="0"/>
                    <a:pt x="11" y="1"/>
                    <a:pt x="11" y="1"/>
                  </a:cubicBezTo>
                  <a:cubicBezTo>
                    <a:pt x="10" y="0"/>
                    <a:pt x="10" y="1"/>
                    <a:pt x="10" y="1"/>
                  </a:cubicBezTo>
                  <a:cubicBezTo>
                    <a:pt x="9" y="2"/>
                    <a:pt x="10" y="2"/>
                    <a:pt x="9" y="2"/>
                  </a:cubicBezTo>
                  <a:cubicBezTo>
                    <a:pt x="9" y="2"/>
                    <a:pt x="9" y="3"/>
                    <a:pt x="9" y="3"/>
                  </a:cubicBezTo>
                  <a:cubicBezTo>
                    <a:pt x="8" y="3"/>
                    <a:pt x="8" y="3"/>
                    <a:pt x="9" y="3"/>
                  </a:cubicBezTo>
                  <a:cubicBezTo>
                    <a:pt x="9" y="3"/>
                    <a:pt x="9" y="3"/>
                    <a:pt x="10" y="3"/>
                  </a:cubicBezTo>
                  <a:cubicBezTo>
                    <a:pt x="11" y="3"/>
                    <a:pt x="10" y="3"/>
                    <a:pt x="10" y="4"/>
                  </a:cubicBezTo>
                  <a:cubicBezTo>
                    <a:pt x="10" y="4"/>
                    <a:pt x="10" y="4"/>
                    <a:pt x="9" y="4"/>
                  </a:cubicBezTo>
                  <a:cubicBezTo>
                    <a:pt x="8" y="4"/>
                    <a:pt x="9" y="5"/>
                    <a:pt x="9" y="5"/>
                  </a:cubicBezTo>
                  <a:cubicBezTo>
                    <a:pt x="8" y="5"/>
                    <a:pt x="9" y="5"/>
                    <a:pt x="8" y="5"/>
                  </a:cubicBezTo>
                  <a:cubicBezTo>
                    <a:pt x="7" y="5"/>
                    <a:pt x="7" y="5"/>
                    <a:pt x="7" y="5"/>
                  </a:cubicBezTo>
                  <a:cubicBezTo>
                    <a:pt x="7" y="5"/>
                    <a:pt x="5" y="4"/>
                    <a:pt x="5" y="4"/>
                  </a:cubicBezTo>
                  <a:cubicBezTo>
                    <a:pt x="4" y="4"/>
                    <a:pt x="4" y="4"/>
                    <a:pt x="4" y="4"/>
                  </a:cubicBezTo>
                  <a:cubicBezTo>
                    <a:pt x="3" y="5"/>
                    <a:pt x="4" y="5"/>
                    <a:pt x="4" y="5"/>
                  </a:cubicBezTo>
                  <a:cubicBezTo>
                    <a:pt x="4" y="5"/>
                    <a:pt x="4" y="5"/>
                    <a:pt x="4" y="6"/>
                  </a:cubicBezTo>
                  <a:cubicBezTo>
                    <a:pt x="4" y="5"/>
                    <a:pt x="3" y="6"/>
                    <a:pt x="3" y="6"/>
                  </a:cubicBezTo>
                  <a:cubicBezTo>
                    <a:pt x="3" y="6"/>
                    <a:pt x="3" y="6"/>
                    <a:pt x="4" y="6"/>
                  </a:cubicBezTo>
                  <a:cubicBezTo>
                    <a:pt x="4" y="6"/>
                    <a:pt x="4" y="6"/>
                    <a:pt x="5" y="6"/>
                  </a:cubicBezTo>
                  <a:cubicBezTo>
                    <a:pt x="5" y="6"/>
                    <a:pt x="5" y="7"/>
                    <a:pt x="4" y="7"/>
                  </a:cubicBezTo>
                  <a:cubicBezTo>
                    <a:pt x="4" y="7"/>
                    <a:pt x="4" y="7"/>
                    <a:pt x="4" y="8"/>
                  </a:cubicBezTo>
                  <a:cubicBezTo>
                    <a:pt x="4" y="8"/>
                    <a:pt x="4" y="8"/>
                    <a:pt x="3" y="8"/>
                  </a:cubicBezTo>
                  <a:cubicBezTo>
                    <a:pt x="2" y="8"/>
                    <a:pt x="3" y="8"/>
                    <a:pt x="3" y="8"/>
                  </a:cubicBezTo>
                  <a:cubicBezTo>
                    <a:pt x="2" y="8"/>
                    <a:pt x="3" y="9"/>
                    <a:pt x="4" y="8"/>
                  </a:cubicBezTo>
                  <a:cubicBezTo>
                    <a:pt x="4" y="8"/>
                    <a:pt x="4" y="9"/>
                    <a:pt x="4" y="9"/>
                  </a:cubicBezTo>
                  <a:cubicBezTo>
                    <a:pt x="3" y="9"/>
                    <a:pt x="4" y="9"/>
                    <a:pt x="4" y="9"/>
                  </a:cubicBezTo>
                  <a:cubicBezTo>
                    <a:pt x="5" y="9"/>
                    <a:pt x="5" y="9"/>
                    <a:pt x="5" y="9"/>
                  </a:cubicBezTo>
                  <a:cubicBezTo>
                    <a:pt x="5" y="10"/>
                    <a:pt x="6" y="9"/>
                    <a:pt x="7" y="9"/>
                  </a:cubicBezTo>
                  <a:cubicBezTo>
                    <a:pt x="7" y="9"/>
                    <a:pt x="7" y="10"/>
                    <a:pt x="6" y="10"/>
                  </a:cubicBezTo>
                  <a:cubicBezTo>
                    <a:pt x="6" y="10"/>
                    <a:pt x="6" y="10"/>
                    <a:pt x="5" y="11"/>
                  </a:cubicBezTo>
                  <a:cubicBezTo>
                    <a:pt x="5" y="11"/>
                    <a:pt x="5" y="11"/>
                    <a:pt x="5" y="11"/>
                  </a:cubicBezTo>
                  <a:cubicBezTo>
                    <a:pt x="5" y="11"/>
                    <a:pt x="5" y="12"/>
                    <a:pt x="4" y="12"/>
                  </a:cubicBezTo>
                  <a:cubicBezTo>
                    <a:pt x="4" y="12"/>
                    <a:pt x="5" y="12"/>
                    <a:pt x="4" y="12"/>
                  </a:cubicBezTo>
                  <a:cubicBezTo>
                    <a:pt x="3" y="13"/>
                    <a:pt x="3" y="13"/>
                    <a:pt x="4" y="13"/>
                  </a:cubicBezTo>
                  <a:cubicBezTo>
                    <a:pt x="4" y="13"/>
                    <a:pt x="4" y="12"/>
                    <a:pt x="5" y="12"/>
                  </a:cubicBezTo>
                  <a:cubicBezTo>
                    <a:pt x="5" y="13"/>
                    <a:pt x="6" y="12"/>
                    <a:pt x="7" y="12"/>
                  </a:cubicBezTo>
                  <a:cubicBezTo>
                    <a:pt x="7" y="11"/>
                    <a:pt x="7" y="11"/>
                    <a:pt x="7" y="12"/>
                  </a:cubicBezTo>
                  <a:cubicBezTo>
                    <a:pt x="7" y="12"/>
                    <a:pt x="7" y="12"/>
                    <a:pt x="8" y="12"/>
                  </a:cubicBezTo>
                  <a:cubicBezTo>
                    <a:pt x="7" y="12"/>
                    <a:pt x="6" y="13"/>
                    <a:pt x="4" y="13"/>
                  </a:cubicBezTo>
                  <a:cubicBezTo>
                    <a:pt x="3" y="13"/>
                    <a:pt x="4" y="13"/>
                    <a:pt x="3" y="13"/>
                  </a:cubicBezTo>
                  <a:cubicBezTo>
                    <a:pt x="2" y="13"/>
                    <a:pt x="3" y="13"/>
                    <a:pt x="3" y="14"/>
                  </a:cubicBezTo>
                  <a:cubicBezTo>
                    <a:pt x="3" y="14"/>
                    <a:pt x="4" y="14"/>
                    <a:pt x="4" y="14"/>
                  </a:cubicBezTo>
                  <a:cubicBezTo>
                    <a:pt x="4" y="14"/>
                    <a:pt x="3" y="14"/>
                    <a:pt x="3" y="14"/>
                  </a:cubicBezTo>
                  <a:cubicBezTo>
                    <a:pt x="2" y="14"/>
                    <a:pt x="2" y="14"/>
                    <a:pt x="1" y="14"/>
                  </a:cubicBezTo>
                  <a:cubicBezTo>
                    <a:pt x="1" y="14"/>
                    <a:pt x="0" y="15"/>
                    <a:pt x="1" y="15"/>
                  </a:cubicBezTo>
                  <a:cubicBezTo>
                    <a:pt x="1" y="14"/>
                    <a:pt x="1" y="15"/>
                    <a:pt x="2" y="15"/>
                  </a:cubicBezTo>
                  <a:cubicBezTo>
                    <a:pt x="2" y="14"/>
                    <a:pt x="4" y="15"/>
                    <a:pt x="4" y="15"/>
                  </a:cubicBezTo>
                  <a:cubicBezTo>
                    <a:pt x="4" y="15"/>
                    <a:pt x="3" y="15"/>
                    <a:pt x="3" y="15"/>
                  </a:cubicBezTo>
                  <a:cubicBezTo>
                    <a:pt x="2" y="15"/>
                    <a:pt x="2" y="15"/>
                    <a:pt x="1" y="15"/>
                  </a:cubicBezTo>
                  <a:cubicBezTo>
                    <a:pt x="0" y="16"/>
                    <a:pt x="1" y="16"/>
                    <a:pt x="1" y="16"/>
                  </a:cubicBezTo>
                  <a:cubicBezTo>
                    <a:pt x="2" y="16"/>
                    <a:pt x="1" y="17"/>
                    <a:pt x="2" y="16"/>
                  </a:cubicBezTo>
                  <a:cubicBezTo>
                    <a:pt x="3" y="16"/>
                    <a:pt x="4" y="16"/>
                    <a:pt x="4" y="16"/>
                  </a:cubicBezTo>
                  <a:cubicBezTo>
                    <a:pt x="4" y="16"/>
                    <a:pt x="3" y="16"/>
                    <a:pt x="2" y="17"/>
                  </a:cubicBezTo>
                  <a:cubicBezTo>
                    <a:pt x="1" y="17"/>
                    <a:pt x="2" y="17"/>
                    <a:pt x="3" y="17"/>
                  </a:cubicBezTo>
                  <a:cubicBezTo>
                    <a:pt x="3" y="17"/>
                    <a:pt x="3" y="17"/>
                    <a:pt x="4" y="17"/>
                  </a:cubicBezTo>
                  <a:cubicBezTo>
                    <a:pt x="5" y="17"/>
                    <a:pt x="3" y="17"/>
                    <a:pt x="3" y="17"/>
                  </a:cubicBezTo>
                  <a:cubicBezTo>
                    <a:pt x="3" y="17"/>
                    <a:pt x="2" y="18"/>
                    <a:pt x="3" y="18"/>
                  </a:cubicBezTo>
                  <a:cubicBezTo>
                    <a:pt x="3" y="18"/>
                    <a:pt x="4" y="18"/>
                    <a:pt x="5" y="18"/>
                  </a:cubicBezTo>
                  <a:cubicBezTo>
                    <a:pt x="5" y="18"/>
                    <a:pt x="6" y="17"/>
                    <a:pt x="7" y="17"/>
                  </a:cubicBezTo>
                  <a:cubicBezTo>
                    <a:pt x="7" y="18"/>
                    <a:pt x="7" y="17"/>
                    <a:pt x="8" y="17"/>
                  </a:cubicBezTo>
                  <a:cubicBezTo>
                    <a:pt x="9" y="17"/>
                    <a:pt x="8" y="16"/>
                    <a:pt x="9" y="16"/>
                  </a:cubicBezTo>
                  <a:cubicBezTo>
                    <a:pt x="10" y="17"/>
                    <a:pt x="10" y="16"/>
                    <a:pt x="10" y="16"/>
                  </a:cubicBezTo>
                  <a:cubicBezTo>
                    <a:pt x="11" y="16"/>
                    <a:pt x="11" y="15"/>
                    <a:pt x="11" y="15"/>
                  </a:cubicBezTo>
                  <a:cubicBezTo>
                    <a:pt x="12" y="15"/>
                    <a:pt x="12" y="15"/>
                    <a:pt x="12" y="15"/>
                  </a:cubicBezTo>
                  <a:cubicBezTo>
                    <a:pt x="13" y="15"/>
                    <a:pt x="14" y="15"/>
                    <a:pt x="14" y="15"/>
                  </a:cubicBezTo>
                  <a:cubicBezTo>
                    <a:pt x="14" y="15"/>
                    <a:pt x="14" y="14"/>
                    <a:pt x="14" y="14"/>
                  </a:cubicBezTo>
                  <a:cubicBezTo>
                    <a:pt x="14" y="14"/>
                    <a:pt x="14" y="15"/>
                    <a:pt x="14" y="15"/>
                  </a:cubicBezTo>
                  <a:cubicBezTo>
                    <a:pt x="14" y="16"/>
                    <a:pt x="15" y="14"/>
                    <a:pt x="15" y="15"/>
                  </a:cubicBezTo>
                  <a:cubicBezTo>
                    <a:pt x="16" y="15"/>
                    <a:pt x="16" y="15"/>
                    <a:pt x="16" y="15"/>
                  </a:cubicBezTo>
                  <a:cubicBezTo>
                    <a:pt x="17" y="15"/>
                    <a:pt x="16" y="14"/>
                    <a:pt x="16" y="14"/>
                  </a:cubicBezTo>
                  <a:cubicBezTo>
                    <a:pt x="17" y="14"/>
                    <a:pt x="17" y="14"/>
                    <a:pt x="17" y="13"/>
                  </a:cubicBezTo>
                  <a:cubicBezTo>
                    <a:pt x="18" y="13"/>
                    <a:pt x="17" y="13"/>
                    <a:pt x="17" y="12"/>
                  </a:cubicBezTo>
                  <a:cubicBezTo>
                    <a:pt x="18" y="12"/>
                    <a:pt x="17" y="12"/>
                    <a:pt x="18" y="11"/>
                  </a:cubicBezTo>
                  <a:cubicBezTo>
                    <a:pt x="18" y="11"/>
                    <a:pt x="18" y="11"/>
                    <a:pt x="18" y="10"/>
                  </a:cubicBezTo>
                  <a:cubicBezTo>
                    <a:pt x="18" y="10"/>
                    <a:pt x="17" y="9"/>
                    <a:pt x="17" y="9"/>
                  </a:cubicBezTo>
                  <a:cubicBezTo>
                    <a:pt x="18" y="9"/>
                    <a:pt x="17" y="9"/>
                    <a:pt x="18" y="9"/>
                  </a:cubicBezTo>
                  <a:cubicBezTo>
                    <a:pt x="18" y="9"/>
                    <a:pt x="17" y="8"/>
                    <a:pt x="17" y="8"/>
                  </a:cubicBezTo>
                  <a:cubicBezTo>
                    <a:pt x="17" y="7"/>
                    <a:pt x="17" y="7"/>
                    <a:pt x="17" y="7"/>
                  </a:cubicBezTo>
                  <a:cubicBezTo>
                    <a:pt x="16" y="7"/>
                    <a:pt x="16" y="6"/>
                    <a:pt x="17" y="6"/>
                  </a:cubicBezTo>
                  <a:cubicBezTo>
                    <a:pt x="18" y="7"/>
                    <a:pt x="17" y="6"/>
                    <a:pt x="18" y="6"/>
                  </a:cubicBezTo>
                  <a:cubicBezTo>
                    <a:pt x="17" y="6"/>
                    <a:pt x="16" y="6"/>
                    <a:pt x="16" y="6"/>
                  </a:cubicBezTo>
                  <a:cubicBezTo>
                    <a:pt x="16" y="5"/>
                    <a:pt x="15" y="6"/>
                    <a:pt x="15" y="5"/>
                  </a:cubicBezTo>
                  <a:cubicBezTo>
                    <a:pt x="15" y="4"/>
                    <a:pt x="14" y="4"/>
                    <a:pt x="14" y="5"/>
                  </a:cubicBezTo>
                  <a:cubicBezTo>
                    <a:pt x="13" y="6"/>
                    <a:pt x="12" y="5"/>
                    <a:pt x="12" y="4"/>
                  </a:cubicBezTo>
                  <a:cubicBezTo>
                    <a:pt x="11" y="3"/>
                    <a:pt x="11" y="3"/>
                    <a:pt x="12" y="3"/>
                  </a:cubicBezTo>
                  <a:cubicBezTo>
                    <a:pt x="13" y="3"/>
                    <a:pt x="12" y="2"/>
                    <a:pt x="13" y="2"/>
                  </a:cubicBezTo>
                  <a:cubicBezTo>
                    <a:pt x="14" y="2"/>
                    <a:pt x="13" y="2"/>
                    <a:pt x="1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234">
              <a:extLst>
                <a:ext uri="{FF2B5EF4-FFF2-40B4-BE49-F238E27FC236}">
                  <a16:creationId xmlns:a16="http://schemas.microsoft.com/office/drawing/2014/main" id="{BB44A012-212D-40CA-96AA-223858A64825}"/>
                </a:ext>
              </a:extLst>
            </p:cNvPr>
            <p:cNvSpPr>
              <a:spLocks/>
            </p:cNvSpPr>
            <p:nvPr/>
          </p:nvSpPr>
          <p:spPr bwMode="auto">
            <a:xfrm>
              <a:off x="4685183" y="1299818"/>
              <a:ext cx="263651" cy="170441"/>
            </a:xfrm>
            <a:custGeom>
              <a:avLst/>
              <a:gdLst/>
              <a:ahLst/>
              <a:cxnLst>
                <a:cxn ang="0">
                  <a:pos x="36" y="18"/>
                </a:cxn>
                <a:cxn ang="0">
                  <a:pos x="35" y="14"/>
                </a:cxn>
                <a:cxn ang="0">
                  <a:pos x="39" y="14"/>
                </a:cxn>
                <a:cxn ang="0">
                  <a:pos x="40" y="11"/>
                </a:cxn>
                <a:cxn ang="0">
                  <a:pos x="38" y="10"/>
                </a:cxn>
                <a:cxn ang="0">
                  <a:pos x="36" y="10"/>
                </a:cxn>
                <a:cxn ang="0">
                  <a:pos x="35" y="8"/>
                </a:cxn>
                <a:cxn ang="0">
                  <a:pos x="33" y="8"/>
                </a:cxn>
                <a:cxn ang="0">
                  <a:pos x="29" y="6"/>
                </a:cxn>
                <a:cxn ang="0">
                  <a:pos x="28" y="4"/>
                </a:cxn>
                <a:cxn ang="0">
                  <a:pos x="27" y="1"/>
                </a:cxn>
                <a:cxn ang="0">
                  <a:pos x="25" y="0"/>
                </a:cxn>
                <a:cxn ang="0">
                  <a:pos x="22" y="2"/>
                </a:cxn>
                <a:cxn ang="0">
                  <a:pos x="17" y="1"/>
                </a:cxn>
                <a:cxn ang="0">
                  <a:pos x="16" y="4"/>
                </a:cxn>
                <a:cxn ang="0">
                  <a:pos x="13" y="6"/>
                </a:cxn>
                <a:cxn ang="0">
                  <a:pos x="13" y="8"/>
                </a:cxn>
                <a:cxn ang="0">
                  <a:pos x="10" y="9"/>
                </a:cxn>
                <a:cxn ang="0">
                  <a:pos x="8" y="11"/>
                </a:cxn>
                <a:cxn ang="0">
                  <a:pos x="8" y="14"/>
                </a:cxn>
                <a:cxn ang="0">
                  <a:pos x="6" y="14"/>
                </a:cxn>
                <a:cxn ang="0">
                  <a:pos x="1" y="14"/>
                </a:cxn>
                <a:cxn ang="0">
                  <a:pos x="2" y="16"/>
                </a:cxn>
                <a:cxn ang="0">
                  <a:pos x="2" y="19"/>
                </a:cxn>
                <a:cxn ang="0">
                  <a:pos x="2" y="25"/>
                </a:cxn>
                <a:cxn ang="0">
                  <a:pos x="7" y="23"/>
                </a:cxn>
                <a:cxn ang="0">
                  <a:pos x="20" y="25"/>
                </a:cxn>
                <a:cxn ang="0">
                  <a:pos x="24" y="25"/>
                </a:cxn>
                <a:cxn ang="0">
                  <a:pos x="26" y="24"/>
                </a:cxn>
                <a:cxn ang="0">
                  <a:pos x="30" y="23"/>
                </a:cxn>
                <a:cxn ang="0">
                  <a:pos x="34" y="23"/>
                </a:cxn>
                <a:cxn ang="0">
                  <a:pos x="36" y="18"/>
                </a:cxn>
              </a:cxnLst>
              <a:rect l="0" t="0" r="r" b="b"/>
              <a:pathLst>
                <a:path w="42" h="27">
                  <a:moveTo>
                    <a:pt x="36" y="18"/>
                  </a:moveTo>
                  <a:cubicBezTo>
                    <a:pt x="32" y="13"/>
                    <a:pt x="34" y="12"/>
                    <a:pt x="35" y="14"/>
                  </a:cubicBezTo>
                  <a:cubicBezTo>
                    <a:pt x="36" y="15"/>
                    <a:pt x="38" y="14"/>
                    <a:pt x="39" y="14"/>
                  </a:cubicBezTo>
                  <a:cubicBezTo>
                    <a:pt x="42" y="13"/>
                    <a:pt x="41" y="11"/>
                    <a:pt x="40" y="11"/>
                  </a:cubicBezTo>
                  <a:cubicBezTo>
                    <a:pt x="38" y="10"/>
                    <a:pt x="39" y="10"/>
                    <a:pt x="38" y="10"/>
                  </a:cubicBezTo>
                  <a:cubicBezTo>
                    <a:pt x="37" y="9"/>
                    <a:pt x="36" y="10"/>
                    <a:pt x="36" y="10"/>
                  </a:cubicBezTo>
                  <a:cubicBezTo>
                    <a:pt x="34" y="9"/>
                    <a:pt x="37" y="9"/>
                    <a:pt x="35" y="8"/>
                  </a:cubicBezTo>
                  <a:cubicBezTo>
                    <a:pt x="34" y="7"/>
                    <a:pt x="34" y="8"/>
                    <a:pt x="33" y="8"/>
                  </a:cubicBezTo>
                  <a:cubicBezTo>
                    <a:pt x="30" y="7"/>
                    <a:pt x="29" y="6"/>
                    <a:pt x="29" y="6"/>
                  </a:cubicBezTo>
                  <a:cubicBezTo>
                    <a:pt x="29" y="5"/>
                    <a:pt x="30" y="5"/>
                    <a:pt x="28" y="4"/>
                  </a:cubicBezTo>
                  <a:cubicBezTo>
                    <a:pt x="25" y="2"/>
                    <a:pt x="30" y="2"/>
                    <a:pt x="27" y="1"/>
                  </a:cubicBezTo>
                  <a:cubicBezTo>
                    <a:pt x="26" y="1"/>
                    <a:pt x="26" y="0"/>
                    <a:pt x="25" y="0"/>
                  </a:cubicBezTo>
                  <a:cubicBezTo>
                    <a:pt x="23" y="1"/>
                    <a:pt x="22" y="3"/>
                    <a:pt x="22" y="2"/>
                  </a:cubicBezTo>
                  <a:cubicBezTo>
                    <a:pt x="22" y="1"/>
                    <a:pt x="17" y="1"/>
                    <a:pt x="17" y="1"/>
                  </a:cubicBezTo>
                  <a:cubicBezTo>
                    <a:pt x="15" y="1"/>
                    <a:pt x="19" y="4"/>
                    <a:pt x="16" y="4"/>
                  </a:cubicBezTo>
                  <a:cubicBezTo>
                    <a:pt x="13" y="4"/>
                    <a:pt x="15" y="6"/>
                    <a:pt x="13" y="6"/>
                  </a:cubicBezTo>
                  <a:cubicBezTo>
                    <a:pt x="12" y="8"/>
                    <a:pt x="14" y="7"/>
                    <a:pt x="13" y="8"/>
                  </a:cubicBezTo>
                  <a:cubicBezTo>
                    <a:pt x="12" y="10"/>
                    <a:pt x="11" y="8"/>
                    <a:pt x="10" y="9"/>
                  </a:cubicBezTo>
                  <a:cubicBezTo>
                    <a:pt x="9" y="10"/>
                    <a:pt x="9" y="9"/>
                    <a:pt x="8" y="11"/>
                  </a:cubicBezTo>
                  <a:cubicBezTo>
                    <a:pt x="7" y="13"/>
                    <a:pt x="9" y="13"/>
                    <a:pt x="8" y="14"/>
                  </a:cubicBezTo>
                  <a:cubicBezTo>
                    <a:pt x="8" y="14"/>
                    <a:pt x="8" y="13"/>
                    <a:pt x="6" y="14"/>
                  </a:cubicBezTo>
                  <a:cubicBezTo>
                    <a:pt x="4" y="16"/>
                    <a:pt x="4" y="13"/>
                    <a:pt x="1" y="14"/>
                  </a:cubicBezTo>
                  <a:cubicBezTo>
                    <a:pt x="2" y="15"/>
                    <a:pt x="1" y="15"/>
                    <a:pt x="2" y="16"/>
                  </a:cubicBezTo>
                  <a:cubicBezTo>
                    <a:pt x="3" y="17"/>
                    <a:pt x="5" y="18"/>
                    <a:pt x="2" y="19"/>
                  </a:cubicBezTo>
                  <a:cubicBezTo>
                    <a:pt x="0" y="20"/>
                    <a:pt x="2" y="21"/>
                    <a:pt x="2" y="25"/>
                  </a:cubicBezTo>
                  <a:cubicBezTo>
                    <a:pt x="6" y="23"/>
                    <a:pt x="2" y="25"/>
                    <a:pt x="7" y="23"/>
                  </a:cubicBezTo>
                  <a:cubicBezTo>
                    <a:pt x="13" y="21"/>
                    <a:pt x="16" y="27"/>
                    <a:pt x="20" y="25"/>
                  </a:cubicBezTo>
                  <a:cubicBezTo>
                    <a:pt x="24" y="22"/>
                    <a:pt x="21" y="26"/>
                    <a:pt x="24" y="25"/>
                  </a:cubicBezTo>
                  <a:cubicBezTo>
                    <a:pt x="26" y="23"/>
                    <a:pt x="25" y="26"/>
                    <a:pt x="26" y="24"/>
                  </a:cubicBezTo>
                  <a:cubicBezTo>
                    <a:pt x="28" y="22"/>
                    <a:pt x="27" y="24"/>
                    <a:pt x="30" y="23"/>
                  </a:cubicBezTo>
                  <a:cubicBezTo>
                    <a:pt x="31" y="23"/>
                    <a:pt x="34" y="25"/>
                    <a:pt x="34" y="23"/>
                  </a:cubicBezTo>
                  <a:cubicBezTo>
                    <a:pt x="33" y="21"/>
                    <a:pt x="31" y="17"/>
                    <a:pt x="36"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Belgium">
              <a:extLst>
                <a:ext uri="{FF2B5EF4-FFF2-40B4-BE49-F238E27FC236}">
                  <a16:creationId xmlns:a16="http://schemas.microsoft.com/office/drawing/2014/main" id="{E6E7AC07-D6BA-4EB7-858C-C5265FECBA3C}"/>
                </a:ext>
              </a:extLst>
            </p:cNvPr>
            <p:cNvSpPr>
              <a:spLocks/>
            </p:cNvSpPr>
            <p:nvPr/>
          </p:nvSpPr>
          <p:spPr bwMode="auto">
            <a:xfrm>
              <a:off x="4181849" y="1462269"/>
              <a:ext cx="87884" cy="63915"/>
            </a:xfrm>
            <a:custGeom>
              <a:avLst/>
              <a:gdLst/>
              <a:ahLst/>
              <a:cxnLst>
                <a:cxn ang="0">
                  <a:pos x="0" y="2"/>
                </a:cxn>
                <a:cxn ang="0">
                  <a:pos x="2" y="2"/>
                </a:cxn>
                <a:cxn ang="0">
                  <a:pos x="5" y="0"/>
                </a:cxn>
                <a:cxn ang="0">
                  <a:pos x="7" y="1"/>
                </a:cxn>
                <a:cxn ang="0">
                  <a:pos x="10" y="1"/>
                </a:cxn>
                <a:cxn ang="0">
                  <a:pos x="11" y="1"/>
                </a:cxn>
                <a:cxn ang="0">
                  <a:pos x="12" y="2"/>
                </a:cxn>
                <a:cxn ang="0">
                  <a:pos x="13" y="3"/>
                </a:cxn>
                <a:cxn ang="0">
                  <a:pos x="13" y="5"/>
                </a:cxn>
                <a:cxn ang="0">
                  <a:pos x="14" y="7"/>
                </a:cxn>
                <a:cxn ang="0">
                  <a:pos x="12" y="9"/>
                </a:cxn>
                <a:cxn ang="0">
                  <a:pos x="10" y="9"/>
                </a:cxn>
                <a:cxn ang="0">
                  <a:pos x="10" y="10"/>
                </a:cxn>
                <a:cxn ang="0">
                  <a:pos x="8" y="8"/>
                </a:cxn>
                <a:cxn ang="0">
                  <a:pos x="8" y="6"/>
                </a:cxn>
                <a:cxn ang="0">
                  <a:pos x="7" y="6"/>
                </a:cxn>
                <a:cxn ang="0">
                  <a:pos x="6" y="7"/>
                </a:cxn>
                <a:cxn ang="0">
                  <a:pos x="5" y="6"/>
                </a:cxn>
                <a:cxn ang="0">
                  <a:pos x="5" y="5"/>
                </a:cxn>
                <a:cxn ang="0">
                  <a:pos x="3" y="4"/>
                </a:cxn>
                <a:cxn ang="0">
                  <a:pos x="2" y="4"/>
                </a:cxn>
                <a:cxn ang="0">
                  <a:pos x="0" y="2"/>
                </a:cxn>
              </a:cxnLst>
              <a:rect l="0" t="0" r="r" b="b"/>
              <a:pathLst>
                <a:path w="14" h="10">
                  <a:moveTo>
                    <a:pt x="0" y="2"/>
                  </a:moveTo>
                  <a:cubicBezTo>
                    <a:pt x="1" y="2"/>
                    <a:pt x="1" y="2"/>
                    <a:pt x="2" y="2"/>
                  </a:cubicBezTo>
                  <a:cubicBezTo>
                    <a:pt x="3" y="1"/>
                    <a:pt x="3" y="0"/>
                    <a:pt x="5" y="0"/>
                  </a:cubicBezTo>
                  <a:cubicBezTo>
                    <a:pt x="5" y="1"/>
                    <a:pt x="7" y="2"/>
                    <a:pt x="7" y="1"/>
                  </a:cubicBezTo>
                  <a:cubicBezTo>
                    <a:pt x="8" y="1"/>
                    <a:pt x="9" y="0"/>
                    <a:pt x="10" y="1"/>
                  </a:cubicBezTo>
                  <a:cubicBezTo>
                    <a:pt x="10" y="1"/>
                    <a:pt x="11" y="1"/>
                    <a:pt x="11" y="1"/>
                  </a:cubicBezTo>
                  <a:cubicBezTo>
                    <a:pt x="11" y="2"/>
                    <a:pt x="12" y="1"/>
                    <a:pt x="12" y="2"/>
                  </a:cubicBezTo>
                  <a:cubicBezTo>
                    <a:pt x="11" y="4"/>
                    <a:pt x="12" y="3"/>
                    <a:pt x="13" y="3"/>
                  </a:cubicBezTo>
                  <a:cubicBezTo>
                    <a:pt x="13" y="4"/>
                    <a:pt x="13" y="4"/>
                    <a:pt x="13" y="5"/>
                  </a:cubicBezTo>
                  <a:cubicBezTo>
                    <a:pt x="13" y="6"/>
                    <a:pt x="13" y="7"/>
                    <a:pt x="14" y="7"/>
                  </a:cubicBezTo>
                  <a:cubicBezTo>
                    <a:pt x="12" y="8"/>
                    <a:pt x="12" y="9"/>
                    <a:pt x="12" y="9"/>
                  </a:cubicBezTo>
                  <a:cubicBezTo>
                    <a:pt x="11" y="9"/>
                    <a:pt x="11" y="9"/>
                    <a:pt x="10" y="9"/>
                  </a:cubicBezTo>
                  <a:cubicBezTo>
                    <a:pt x="10" y="9"/>
                    <a:pt x="10" y="10"/>
                    <a:pt x="10" y="10"/>
                  </a:cubicBezTo>
                  <a:cubicBezTo>
                    <a:pt x="9" y="10"/>
                    <a:pt x="9" y="9"/>
                    <a:pt x="8" y="8"/>
                  </a:cubicBezTo>
                  <a:cubicBezTo>
                    <a:pt x="7" y="8"/>
                    <a:pt x="7" y="7"/>
                    <a:pt x="8" y="6"/>
                  </a:cubicBezTo>
                  <a:cubicBezTo>
                    <a:pt x="8" y="5"/>
                    <a:pt x="7" y="6"/>
                    <a:pt x="7" y="6"/>
                  </a:cubicBezTo>
                  <a:cubicBezTo>
                    <a:pt x="7" y="7"/>
                    <a:pt x="7" y="7"/>
                    <a:pt x="6" y="7"/>
                  </a:cubicBezTo>
                  <a:cubicBezTo>
                    <a:pt x="6" y="7"/>
                    <a:pt x="5" y="7"/>
                    <a:pt x="5" y="6"/>
                  </a:cubicBezTo>
                  <a:cubicBezTo>
                    <a:pt x="6" y="6"/>
                    <a:pt x="5" y="5"/>
                    <a:pt x="5" y="5"/>
                  </a:cubicBezTo>
                  <a:cubicBezTo>
                    <a:pt x="4" y="5"/>
                    <a:pt x="4" y="5"/>
                    <a:pt x="3" y="4"/>
                  </a:cubicBezTo>
                  <a:cubicBezTo>
                    <a:pt x="3" y="4"/>
                    <a:pt x="2" y="4"/>
                    <a:pt x="2" y="4"/>
                  </a:cubicBezTo>
                  <a:cubicBezTo>
                    <a:pt x="1" y="3"/>
                    <a:pt x="0" y="4"/>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Neth">
              <a:extLst>
                <a:ext uri="{FF2B5EF4-FFF2-40B4-BE49-F238E27FC236}">
                  <a16:creationId xmlns:a16="http://schemas.microsoft.com/office/drawing/2014/main" id="{836996A2-CE66-4D07-9340-09EBFDB2288E}"/>
                </a:ext>
              </a:extLst>
            </p:cNvPr>
            <p:cNvSpPr>
              <a:spLocks/>
            </p:cNvSpPr>
            <p:nvPr/>
          </p:nvSpPr>
          <p:spPr bwMode="auto">
            <a:xfrm>
              <a:off x="4213807" y="1406343"/>
              <a:ext cx="74568" cy="82557"/>
            </a:xfrm>
            <a:custGeom>
              <a:avLst/>
              <a:gdLst/>
              <a:ahLst/>
              <a:cxnLst>
                <a:cxn ang="0">
                  <a:pos x="8" y="12"/>
                </a:cxn>
                <a:cxn ang="0">
                  <a:pos x="7" y="11"/>
                </a:cxn>
                <a:cxn ang="0">
                  <a:pos x="6" y="10"/>
                </a:cxn>
                <a:cxn ang="0">
                  <a:pos x="5" y="10"/>
                </a:cxn>
                <a:cxn ang="0">
                  <a:pos x="2" y="10"/>
                </a:cxn>
                <a:cxn ang="0">
                  <a:pos x="0" y="9"/>
                </a:cxn>
                <a:cxn ang="0">
                  <a:pos x="1" y="9"/>
                </a:cxn>
                <a:cxn ang="0">
                  <a:pos x="2" y="9"/>
                </a:cxn>
                <a:cxn ang="0">
                  <a:pos x="3" y="10"/>
                </a:cxn>
                <a:cxn ang="0">
                  <a:pos x="3" y="9"/>
                </a:cxn>
                <a:cxn ang="0">
                  <a:pos x="2" y="8"/>
                </a:cxn>
                <a:cxn ang="0">
                  <a:pos x="3" y="8"/>
                </a:cxn>
                <a:cxn ang="0">
                  <a:pos x="2" y="7"/>
                </a:cxn>
                <a:cxn ang="0">
                  <a:pos x="3" y="4"/>
                </a:cxn>
                <a:cxn ang="0">
                  <a:pos x="4" y="2"/>
                </a:cxn>
                <a:cxn ang="0">
                  <a:pos x="5" y="2"/>
                </a:cxn>
                <a:cxn ang="0">
                  <a:pos x="6" y="3"/>
                </a:cxn>
                <a:cxn ang="0">
                  <a:pos x="6" y="4"/>
                </a:cxn>
                <a:cxn ang="0">
                  <a:pos x="6" y="4"/>
                </a:cxn>
                <a:cxn ang="0">
                  <a:pos x="5" y="5"/>
                </a:cxn>
                <a:cxn ang="0">
                  <a:pos x="6" y="5"/>
                </a:cxn>
                <a:cxn ang="0">
                  <a:pos x="7" y="4"/>
                </a:cxn>
                <a:cxn ang="0">
                  <a:pos x="8" y="3"/>
                </a:cxn>
                <a:cxn ang="0">
                  <a:pos x="8" y="2"/>
                </a:cxn>
                <a:cxn ang="0">
                  <a:pos x="7" y="1"/>
                </a:cxn>
                <a:cxn ang="0">
                  <a:pos x="8" y="1"/>
                </a:cxn>
                <a:cxn ang="0">
                  <a:pos x="10" y="0"/>
                </a:cxn>
                <a:cxn ang="0">
                  <a:pos x="12" y="0"/>
                </a:cxn>
                <a:cxn ang="0">
                  <a:pos x="11" y="1"/>
                </a:cxn>
                <a:cxn ang="0">
                  <a:pos x="11" y="3"/>
                </a:cxn>
                <a:cxn ang="0">
                  <a:pos x="11" y="5"/>
                </a:cxn>
                <a:cxn ang="0">
                  <a:pos x="11" y="7"/>
                </a:cxn>
                <a:cxn ang="0">
                  <a:pos x="9" y="7"/>
                </a:cxn>
                <a:cxn ang="0">
                  <a:pos x="8" y="8"/>
                </a:cxn>
                <a:cxn ang="0">
                  <a:pos x="8" y="11"/>
                </a:cxn>
                <a:cxn ang="0">
                  <a:pos x="8" y="12"/>
                </a:cxn>
              </a:cxnLst>
              <a:rect l="0" t="0" r="r" b="b"/>
              <a:pathLst>
                <a:path w="12" h="13">
                  <a:moveTo>
                    <a:pt x="8" y="12"/>
                  </a:moveTo>
                  <a:cubicBezTo>
                    <a:pt x="7" y="12"/>
                    <a:pt x="6" y="13"/>
                    <a:pt x="7" y="11"/>
                  </a:cubicBezTo>
                  <a:cubicBezTo>
                    <a:pt x="7" y="10"/>
                    <a:pt x="6" y="11"/>
                    <a:pt x="6" y="10"/>
                  </a:cubicBezTo>
                  <a:cubicBezTo>
                    <a:pt x="6" y="10"/>
                    <a:pt x="5" y="10"/>
                    <a:pt x="5" y="10"/>
                  </a:cubicBezTo>
                  <a:cubicBezTo>
                    <a:pt x="4" y="9"/>
                    <a:pt x="3" y="10"/>
                    <a:pt x="2" y="10"/>
                  </a:cubicBezTo>
                  <a:cubicBezTo>
                    <a:pt x="2" y="11"/>
                    <a:pt x="0" y="10"/>
                    <a:pt x="0" y="9"/>
                  </a:cubicBezTo>
                  <a:cubicBezTo>
                    <a:pt x="0" y="9"/>
                    <a:pt x="0" y="9"/>
                    <a:pt x="1" y="9"/>
                  </a:cubicBezTo>
                  <a:cubicBezTo>
                    <a:pt x="2" y="10"/>
                    <a:pt x="1" y="9"/>
                    <a:pt x="2" y="9"/>
                  </a:cubicBezTo>
                  <a:cubicBezTo>
                    <a:pt x="3" y="10"/>
                    <a:pt x="2" y="9"/>
                    <a:pt x="3" y="10"/>
                  </a:cubicBezTo>
                  <a:cubicBezTo>
                    <a:pt x="3" y="9"/>
                    <a:pt x="3" y="9"/>
                    <a:pt x="3" y="9"/>
                  </a:cubicBezTo>
                  <a:cubicBezTo>
                    <a:pt x="2" y="9"/>
                    <a:pt x="2" y="8"/>
                    <a:pt x="2" y="8"/>
                  </a:cubicBezTo>
                  <a:cubicBezTo>
                    <a:pt x="2" y="8"/>
                    <a:pt x="4" y="8"/>
                    <a:pt x="3" y="8"/>
                  </a:cubicBezTo>
                  <a:cubicBezTo>
                    <a:pt x="2" y="8"/>
                    <a:pt x="1" y="8"/>
                    <a:pt x="2" y="7"/>
                  </a:cubicBezTo>
                  <a:cubicBezTo>
                    <a:pt x="2" y="6"/>
                    <a:pt x="3" y="6"/>
                    <a:pt x="3" y="4"/>
                  </a:cubicBezTo>
                  <a:cubicBezTo>
                    <a:pt x="4" y="3"/>
                    <a:pt x="4" y="2"/>
                    <a:pt x="4" y="2"/>
                  </a:cubicBezTo>
                  <a:cubicBezTo>
                    <a:pt x="5" y="2"/>
                    <a:pt x="5" y="2"/>
                    <a:pt x="5" y="2"/>
                  </a:cubicBezTo>
                  <a:cubicBezTo>
                    <a:pt x="5" y="3"/>
                    <a:pt x="6" y="2"/>
                    <a:pt x="6" y="3"/>
                  </a:cubicBezTo>
                  <a:cubicBezTo>
                    <a:pt x="6" y="4"/>
                    <a:pt x="5" y="4"/>
                    <a:pt x="6" y="4"/>
                  </a:cubicBezTo>
                  <a:cubicBezTo>
                    <a:pt x="6" y="4"/>
                    <a:pt x="6" y="4"/>
                    <a:pt x="6" y="4"/>
                  </a:cubicBezTo>
                  <a:cubicBezTo>
                    <a:pt x="5" y="4"/>
                    <a:pt x="6" y="5"/>
                    <a:pt x="5" y="5"/>
                  </a:cubicBezTo>
                  <a:cubicBezTo>
                    <a:pt x="5" y="5"/>
                    <a:pt x="6" y="6"/>
                    <a:pt x="6" y="5"/>
                  </a:cubicBezTo>
                  <a:cubicBezTo>
                    <a:pt x="6" y="5"/>
                    <a:pt x="6" y="5"/>
                    <a:pt x="7" y="4"/>
                  </a:cubicBezTo>
                  <a:cubicBezTo>
                    <a:pt x="8" y="4"/>
                    <a:pt x="8" y="4"/>
                    <a:pt x="8" y="3"/>
                  </a:cubicBezTo>
                  <a:cubicBezTo>
                    <a:pt x="7" y="3"/>
                    <a:pt x="8" y="2"/>
                    <a:pt x="8" y="2"/>
                  </a:cubicBezTo>
                  <a:cubicBezTo>
                    <a:pt x="7" y="2"/>
                    <a:pt x="7" y="2"/>
                    <a:pt x="7" y="1"/>
                  </a:cubicBezTo>
                  <a:cubicBezTo>
                    <a:pt x="7" y="1"/>
                    <a:pt x="7" y="1"/>
                    <a:pt x="8" y="1"/>
                  </a:cubicBezTo>
                  <a:cubicBezTo>
                    <a:pt x="8" y="0"/>
                    <a:pt x="9" y="0"/>
                    <a:pt x="10" y="0"/>
                  </a:cubicBezTo>
                  <a:cubicBezTo>
                    <a:pt x="10" y="1"/>
                    <a:pt x="11" y="0"/>
                    <a:pt x="12" y="0"/>
                  </a:cubicBezTo>
                  <a:cubicBezTo>
                    <a:pt x="11" y="1"/>
                    <a:pt x="11" y="1"/>
                    <a:pt x="11" y="1"/>
                  </a:cubicBezTo>
                  <a:cubicBezTo>
                    <a:pt x="11" y="2"/>
                    <a:pt x="12" y="2"/>
                    <a:pt x="11" y="3"/>
                  </a:cubicBezTo>
                  <a:cubicBezTo>
                    <a:pt x="11" y="3"/>
                    <a:pt x="10" y="5"/>
                    <a:pt x="11" y="5"/>
                  </a:cubicBezTo>
                  <a:cubicBezTo>
                    <a:pt x="12" y="5"/>
                    <a:pt x="11" y="6"/>
                    <a:pt x="11" y="7"/>
                  </a:cubicBezTo>
                  <a:cubicBezTo>
                    <a:pt x="10" y="7"/>
                    <a:pt x="10" y="7"/>
                    <a:pt x="9" y="7"/>
                  </a:cubicBezTo>
                  <a:cubicBezTo>
                    <a:pt x="8" y="7"/>
                    <a:pt x="8" y="7"/>
                    <a:pt x="8" y="8"/>
                  </a:cubicBezTo>
                  <a:cubicBezTo>
                    <a:pt x="8" y="9"/>
                    <a:pt x="7" y="10"/>
                    <a:pt x="8" y="11"/>
                  </a:cubicBezTo>
                  <a:cubicBezTo>
                    <a:pt x="8" y="11"/>
                    <a:pt x="7" y="12"/>
                    <a:pt x="8"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Turkey">
              <a:extLst>
                <a:ext uri="{FF2B5EF4-FFF2-40B4-BE49-F238E27FC236}">
                  <a16:creationId xmlns:a16="http://schemas.microsoft.com/office/drawing/2014/main" id="{79625397-8FD6-46F7-8C04-E9424304C755}"/>
                </a:ext>
              </a:extLst>
            </p:cNvPr>
            <p:cNvSpPr>
              <a:spLocks/>
            </p:cNvSpPr>
            <p:nvPr/>
          </p:nvSpPr>
          <p:spPr bwMode="auto">
            <a:xfrm>
              <a:off x="4823666" y="1757878"/>
              <a:ext cx="545944" cy="226367"/>
            </a:xfrm>
            <a:custGeom>
              <a:avLst/>
              <a:gdLst/>
              <a:ahLst/>
              <a:cxnLst>
                <a:cxn ang="0">
                  <a:pos x="66" y="3"/>
                </a:cxn>
                <a:cxn ang="0">
                  <a:pos x="55" y="6"/>
                </a:cxn>
                <a:cxn ang="0">
                  <a:pos x="49" y="6"/>
                </a:cxn>
                <a:cxn ang="0">
                  <a:pos x="46" y="5"/>
                </a:cxn>
                <a:cxn ang="0">
                  <a:pos x="42" y="3"/>
                </a:cxn>
                <a:cxn ang="0">
                  <a:pos x="38" y="2"/>
                </a:cxn>
                <a:cxn ang="0">
                  <a:pos x="30" y="3"/>
                </a:cxn>
                <a:cxn ang="0">
                  <a:pos x="23" y="6"/>
                </a:cxn>
                <a:cxn ang="0">
                  <a:pos x="13" y="6"/>
                </a:cxn>
                <a:cxn ang="0">
                  <a:pos x="18" y="8"/>
                </a:cxn>
                <a:cxn ang="0">
                  <a:pos x="14" y="10"/>
                </a:cxn>
                <a:cxn ang="0">
                  <a:pos x="10" y="10"/>
                </a:cxn>
                <a:cxn ang="0">
                  <a:pos x="7" y="10"/>
                </a:cxn>
                <a:cxn ang="0">
                  <a:pos x="4" y="12"/>
                </a:cxn>
                <a:cxn ang="0">
                  <a:pos x="2" y="13"/>
                </a:cxn>
                <a:cxn ang="0">
                  <a:pos x="4" y="15"/>
                </a:cxn>
                <a:cxn ang="0">
                  <a:pos x="5" y="17"/>
                </a:cxn>
                <a:cxn ang="0">
                  <a:pos x="5" y="19"/>
                </a:cxn>
                <a:cxn ang="0">
                  <a:pos x="5" y="21"/>
                </a:cxn>
                <a:cxn ang="0">
                  <a:pos x="4" y="20"/>
                </a:cxn>
                <a:cxn ang="0">
                  <a:pos x="3" y="21"/>
                </a:cxn>
                <a:cxn ang="0">
                  <a:pos x="4" y="24"/>
                </a:cxn>
                <a:cxn ang="0">
                  <a:pos x="6" y="24"/>
                </a:cxn>
                <a:cxn ang="0">
                  <a:pos x="8" y="27"/>
                </a:cxn>
                <a:cxn ang="0">
                  <a:pos x="10" y="28"/>
                </a:cxn>
                <a:cxn ang="0">
                  <a:pos x="10" y="30"/>
                </a:cxn>
                <a:cxn ang="0">
                  <a:pos x="9" y="31"/>
                </a:cxn>
                <a:cxn ang="0">
                  <a:pos x="13" y="31"/>
                </a:cxn>
                <a:cxn ang="0">
                  <a:pos x="10" y="32"/>
                </a:cxn>
                <a:cxn ang="0">
                  <a:pos x="12" y="32"/>
                </a:cxn>
                <a:cxn ang="0">
                  <a:pos x="15" y="32"/>
                </a:cxn>
                <a:cxn ang="0">
                  <a:pos x="18" y="33"/>
                </a:cxn>
                <a:cxn ang="0">
                  <a:pos x="21" y="35"/>
                </a:cxn>
                <a:cxn ang="0">
                  <a:pos x="24" y="33"/>
                </a:cxn>
                <a:cxn ang="0">
                  <a:pos x="28" y="32"/>
                </a:cxn>
                <a:cxn ang="0">
                  <a:pos x="33" y="35"/>
                </a:cxn>
                <a:cxn ang="0">
                  <a:pos x="37" y="35"/>
                </a:cxn>
                <a:cxn ang="0">
                  <a:pos x="40" y="32"/>
                </a:cxn>
                <a:cxn ang="0">
                  <a:pos x="44" y="33"/>
                </a:cxn>
                <a:cxn ang="0">
                  <a:pos x="47" y="32"/>
                </a:cxn>
                <a:cxn ang="0">
                  <a:pos x="46" y="35"/>
                </a:cxn>
                <a:cxn ang="0">
                  <a:pos x="49" y="35"/>
                </a:cxn>
                <a:cxn ang="0">
                  <a:pos x="49" y="31"/>
                </a:cxn>
                <a:cxn ang="0">
                  <a:pos x="55" y="30"/>
                </a:cxn>
                <a:cxn ang="0">
                  <a:pos x="69" y="28"/>
                </a:cxn>
                <a:cxn ang="0">
                  <a:pos x="74" y="28"/>
                </a:cxn>
                <a:cxn ang="0">
                  <a:pos x="77" y="27"/>
                </a:cxn>
                <a:cxn ang="0">
                  <a:pos x="83" y="28"/>
                </a:cxn>
                <a:cxn ang="0">
                  <a:pos x="87" y="29"/>
                </a:cxn>
                <a:cxn ang="0">
                  <a:pos x="86" y="27"/>
                </a:cxn>
                <a:cxn ang="0">
                  <a:pos x="85" y="25"/>
                </a:cxn>
                <a:cxn ang="0">
                  <a:pos x="82" y="21"/>
                </a:cxn>
                <a:cxn ang="0">
                  <a:pos x="81" y="18"/>
                </a:cxn>
                <a:cxn ang="0">
                  <a:pos x="81" y="15"/>
                </a:cxn>
                <a:cxn ang="0">
                  <a:pos x="82" y="13"/>
                </a:cxn>
                <a:cxn ang="0">
                  <a:pos x="79" y="11"/>
                </a:cxn>
                <a:cxn ang="0">
                  <a:pos x="76" y="6"/>
                </a:cxn>
                <a:cxn ang="0">
                  <a:pos x="74" y="3"/>
                </a:cxn>
                <a:cxn ang="0">
                  <a:pos x="66" y="3"/>
                </a:cxn>
              </a:cxnLst>
              <a:rect l="0" t="0" r="r" b="b"/>
              <a:pathLst>
                <a:path w="87" h="36">
                  <a:moveTo>
                    <a:pt x="66" y="3"/>
                  </a:moveTo>
                  <a:cubicBezTo>
                    <a:pt x="61" y="10"/>
                    <a:pt x="58" y="5"/>
                    <a:pt x="55" y="6"/>
                  </a:cubicBezTo>
                  <a:cubicBezTo>
                    <a:pt x="52" y="8"/>
                    <a:pt x="49" y="6"/>
                    <a:pt x="49" y="6"/>
                  </a:cubicBezTo>
                  <a:cubicBezTo>
                    <a:pt x="47" y="7"/>
                    <a:pt x="49" y="5"/>
                    <a:pt x="46" y="5"/>
                  </a:cubicBezTo>
                  <a:cubicBezTo>
                    <a:pt x="43" y="5"/>
                    <a:pt x="45" y="3"/>
                    <a:pt x="42" y="3"/>
                  </a:cubicBezTo>
                  <a:cubicBezTo>
                    <a:pt x="39" y="3"/>
                    <a:pt x="39" y="0"/>
                    <a:pt x="38" y="2"/>
                  </a:cubicBezTo>
                  <a:cubicBezTo>
                    <a:pt x="36" y="3"/>
                    <a:pt x="32" y="1"/>
                    <a:pt x="30" y="3"/>
                  </a:cubicBezTo>
                  <a:cubicBezTo>
                    <a:pt x="27" y="5"/>
                    <a:pt x="25" y="4"/>
                    <a:pt x="23" y="6"/>
                  </a:cubicBezTo>
                  <a:cubicBezTo>
                    <a:pt x="21" y="9"/>
                    <a:pt x="15" y="4"/>
                    <a:pt x="13" y="6"/>
                  </a:cubicBezTo>
                  <a:cubicBezTo>
                    <a:pt x="12" y="9"/>
                    <a:pt x="16" y="8"/>
                    <a:pt x="18" y="8"/>
                  </a:cubicBezTo>
                  <a:cubicBezTo>
                    <a:pt x="17" y="9"/>
                    <a:pt x="12" y="9"/>
                    <a:pt x="14" y="10"/>
                  </a:cubicBezTo>
                  <a:cubicBezTo>
                    <a:pt x="16" y="10"/>
                    <a:pt x="10" y="11"/>
                    <a:pt x="10" y="10"/>
                  </a:cubicBezTo>
                  <a:cubicBezTo>
                    <a:pt x="9" y="9"/>
                    <a:pt x="8" y="11"/>
                    <a:pt x="7" y="10"/>
                  </a:cubicBezTo>
                  <a:cubicBezTo>
                    <a:pt x="7" y="9"/>
                    <a:pt x="5" y="11"/>
                    <a:pt x="4" y="12"/>
                  </a:cubicBezTo>
                  <a:cubicBezTo>
                    <a:pt x="2" y="13"/>
                    <a:pt x="2" y="12"/>
                    <a:pt x="2" y="13"/>
                  </a:cubicBezTo>
                  <a:cubicBezTo>
                    <a:pt x="3" y="15"/>
                    <a:pt x="0" y="15"/>
                    <a:pt x="4" y="15"/>
                  </a:cubicBezTo>
                  <a:cubicBezTo>
                    <a:pt x="1" y="16"/>
                    <a:pt x="5" y="17"/>
                    <a:pt x="5" y="17"/>
                  </a:cubicBezTo>
                  <a:cubicBezTo>
                    <a:pt x="4" y="18"/>
                    <a:pt x="6" y="18"/>
                    <a:pt x="5" y="19"/>
                  </a:cubicBezTo>
                  <a:cubicBezTo>
                    <a:pt x="4" y="19"/>
                    <a:pt x="6" y="21"/>
                    <a:pt x="5" y="21"/>
                  </a:cubicBezTo>
                  <a:cubicBezTo>
                    <a:pt x="4" y="20"/>
                    <a:pt x="5" y="22"/>
                    <a:pt x="4" y="20"/>
                  </a:cubicBezTo>
                  <a:cubicBezTo>
                    <a:pt x="3" y="19"/>
                    <a:pt x="2" y="20"/>
                    <a:pt x="3" y="21"/>
                  </a:cubicBezTo>
                  <a:cubicBezTo>
                    <a:pt x="4" y="22"/>
                    <a:pt x="3" y="25"/>
                    <a:pt x="4" y="24"/>
                  </a:cubicBezTo>
                  <a:cubicBezTo>
                    <a:pt x="5" y="23"/>
                    <a:pt x="5" y="24"/>
                    <a:pt x="6" y="24"/>
                  </a:cubicBezTo>
                  <a:cubicBezTo>
                    <a:pt x="9" y="25"/>
                    <a:pt x="6" y="27"/>
                    <a:pt x="8" y="27"/>
                  </a:cubicBezTo>
                  <a:cubicBezTo>
                    <a:pt x="9" y="27"/>
                    <a:pt x="9" y="29"/>
                    <a:pt x="10" y="28"/>
                  </a:cubicBezTo>
                  <a:cubicBezTo>
                    <a:pt x="11" y="28"/>
                    <a:pt x="11" y="30"/>
                    <a:pt x="10" y="30"/>
                  </a:cubicBezTo>
                  <a:cubicBezTo>
                    <a:pt x="9" y="29"/>
                    <a:pt x="9" y="30"/>
                    <a:pt x="9" y="31"/>
                  </a:cubicBezTo>
                  <a:cubicBezTo>
                    <a:pt x="9" y="31"/>
                    <a:pt x="13" y="30"/>
                    <a:pt x="13" y="31"/>
                  </a:cubicBezTo>
                  <a:cubicBezTo>
                    <a:pt x="13" y="32"/>
                    <a:pt x="9" y="31"/>
                    <a:pt x="10" y="32"/>
                  </a:cubicBezTo>
                  <a:cubicBezTo>
                    <a:pt x="10" y="33"/>
                    <a:pt x="12" y="32"/>
                    <a:pt x="12" y="32"/>
                  </a:cubicBezTo>
                  <a:cubicBezTo>
                    <a:pt x="13" y="33"/>
                    <a:pt x="15" y="32"/>
                    <a:pt x="15" y="32"/>
                  </a:cubicBezTo>
                  <a:cubicBezTo>
                    <a:pt x="15" y="33"/>
                    <a:pt x="19" y="32"/>
                    <a:pt x="18" y="33"/>
                  </a:cubicBezTo>
                  <a:cubicBezTo>
                    <a:pt x="16" y="34"/>
                    <a:pt x="20" y="36"/>
                    <a:pt x="21" y="35"/>
                  </a:cubicBezTo>
                  <a:cubicBezTo>
                    <a:pt x="21" y="34"/>
                    <a:pt x="25" y="34"/>
                    <a:pt x="24" y="33"/>
                  </a:cubicBezTo>
                  <a:cubicBezTo>
                    <a:pt x="24" y="31"/>
                    <a:pt x="26" y="31"/>
                    <a:pt x="28" y="32"/>
                  </a:cubicBezTo>
                  <a:cubicBezTo>
                    <a:pt x="29" y="33"/>
                    <a:pt x="31" y="33"/>
                    <a:pt x="33" y="35"/>
                  </a:cubicBezTo>
                  <a:cubicBezTo>
                    <a:pt x="33" y="36"/>
                    <a:pt x="38" y="35"/>
                    <a:pt x="37" y="35"/>
                  </a:cubicBezTo>
                  <a:cubicBezTo>
                    <a:pt x="39" y="36"/>
                    <a:pt x="37" y="34"/>
                    <a:pt x="40" y="32"/>
                  </a:cubicBezTo>
                  <a:cubicBezTo>
                    <a:pt x="42" y="30"/>
                    <a:pt x="42" y="33"/>
                    <a:pt x="44" y="33"/>
                  </a:cubicBezTo>
                  <a:cubicBezTo>
                    <a:pt x="45" y="33"/>
                    <a:pt x="46" y="31"/>
                    <a:pt x="47" y="32"/>
                  </a:cubicBezTo>
                  <a:cubicBezTo>
                    <a:pt x="48" y="35"/>
                    <a:pt x="45" y="33"/>
                    <a:pt x="46" y="35"/>
                  </a:cubicBezTo>
                  <a:cubicBezTo>
                    <a:pt x="48" y="36"/>
                    <a:pt x="48" y="36"/>
                    <a:pt x="49" y="35"/>
                  </a:cubicBezTo>
                  <a:cubicBezTo>
                    <a:pt x="49" y="33"/>
                    <a:pt x="49" y="33"/>
                    <a:pt x="49" y="31"/>
                  </a:cubicBezTo>
                  <a:cubicBezTo>
                    <a:pt x="50" y="30"/>
                    <a:pt x="52" y="33"/>
                    <a:pt x="55" y="30"/>
                  </a:cubicBezTo>
                  <a:cubicBezTo>
                    <a:pt x="60" y="33"/>
                    <a:pt x="63" y="28"/>
                    <a:pt x="69" y="28"/>
                  </a:cubicBezTo>
                  <a:cubicBezTo>
                    <a:pt x="74" y="28"/>
                    <a:pt x="72" y="26"/>
                    <a:pt x="74" y="28"/>
                  </a:cubicBezTo>
                  <a:cubicBezTo>
                    <a:pt x="76" y="27"/>
                    <a:pt x="75" y="26"/>
                    <a:pt x="77" y="27"/>
                  </a:cubicBezTo>
                  <a:cubicBezTo>
                    <a:pt x="82" y="27"/>
                    <a:pt x="80" y="28"/>
                    <a:pt x="83" y="28"/>
                  </a:cubicBezTo>
                  <a:cubicBezTo>
                    <a:pt x="85" y="28"/>
                    <a:pt x="83" y="31"/>
                    <a:pt x="87" y="29"/>
                  </a:cubicBezTo>
                  <a:cubicBezTo>
                    <a:pt x="87" y="28"/>
                    <a:pt x="87" y="28"/>
                    <a:pt x="86" y="27"/>
                  </a:cubicBezTo>
                  <a:cubicBezTo>
                    <a:pt x="85" y="27"/>
                    <a:pt x="86" y="25"/>
                    <a:pt x="85" y="25"/>
                  </a:cubicBezTo>
                  <a:cubicBezTo>
                    <a:pt x="83" y="25"/>
                    <a:pt x="82" y="23"/>
                    <a:pt x="82" y="21"/>
                  </a:cubicBezTo>
                  <a:cubicBezTo>
                    <a:pt x="83" y="19"/>
                    <a:pt x="81" y="21"/>
                    <a:pt x="81" y="18"/>
                  </a:cubicBezTo>
                  <a:cubicBezTo>
                    <a:pt x="81" y="15"/>
                    <a:pt x="80" y="15"/>
                    <a:pt x="81" y="15"/>
                  </a:cubicBezTo>
                  <a:cubicBezTo>
                    <a:pt x="83" y="16"/>
                    <a:pt x="81" y="14"/>
                    <a:pt x="82" y="13"/>
                  </a:cubicBezTo>
                  <a:cubicBezTo>
                    <a:pt x="80" y="12"/>
                    <a:pt x="83" y="11"/>
                    <a:pt x="79" y="11"/>
                  </a:cubicBezTo>
                  <a:cubicBezTo>
                    <a:pt x="75" y="10"/>
                    <a:pt x="79" y="8"/>
                    <a:pt x="76" y="6"/>
                  </a:cubicBezTo>
                  <a:cubicBezTo>
                    <a:pt x="72" y="6"/>
                    <a:pt x="76" y="2"/>
                    <a:pt x="74" y="3"/>
                  </a:cubicBezTo>
                  <a:cubicBezTo>
                    <a:pt x="70" y="5"/>
                    <a:pt x="68" y="2"/>
                    <a:pt x="6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Tbilist">
              <a:extLst>
                <a:ext uri="{FF2B5EF4-FFF2-40B4-BE49-F238E27FC236}">
                  <a16:creationId xmlns:a16="http://schemas.microsoft.com/office/drawing/2014/main" id="{5816CF27-9911-48D5-B5D6-D4EC036C0EB0}"/>
                </a:ext>
              </a:extLst>
            </p:cNvPr>
            <p:cNvSpPr>
              <a:spLocks/>
            </p:cNvSpPr>
            <p:nvPr/>
          </p:nvSpPr>
          <p:spPr bwMode="auto">
            <a:xfrm>
              <a:off x="5164549" y="1696626"/>
              <a:ext cx="218378" cy="106526"/>
            </a:xfrm>
            <a:custGeom>
              <a:avLst/>
              <a:gdLst/>
              <a:ahLst/>
              <a:cxnLst>
                <a:cxn ang="0">
                  <a:pos x="0" y="1"/>
                </a:cxn>
                <a:cxn ang="0">
                  <a:pos x="6" y="4"/>
                </a:cxn>
                <a:cxn ang="0">
                  <a:pos x="10" y="7"/>
                </a:cxn>
                <a:cxn ang="0">
                  <a:pos x="12" y="10"/>
                </a:cxn>
                <a:cxn ang="0">
                  <a:pos x="12" y="13"/>
                </a:cxn>
                <a:cxn ang="0">
                  <a:pos x="20" y="13"/>
                </a:cxn>
                <a:cxn ang="0">
                  <a:pos x="22" y="16"/>
                </a:cxn>
                <a:cxn ang="0">
                  <a:pos x="29" y="15"/>
                </a:cxn>
                <a:cxn ang="0">
                  <a:pos x="34" y="16"/>
                </a:cxn>
                <a:cxn ang="0">
                  <a:pos x="34" y="12"/>
                </a:cxn>
                <a:cxn ang="0">
                  <a:pos x="26" y="7"/>
                </a:cxn>
                <a:cxn ang="0">
                  <a:pos x="17" y="5"/>
                </a:cxn>
                <a:cxn ang="0">
                  <a:pos x="5" y="1"/>
                </a:cxn>
                <a:cxn ang="0">
                  <a:pos x="0" y="1"/>
                </a:cxn>
              </a:cxnLst>
              <a:rect l="0" t="0" r="r" b="b"/>
              <a:pathLst>
                <a:path w="35" h="17">
                  <a:moveTo>
                    <a:pt x="0" y="1"/>
                  </a:moveTo>
                  <a:cubicBezTo>
                    <a:pt x="2" y="3"/>
                    <a:pt x="1" y="1"/>
                    <a:pt x="6" y="4"/>
                  </a:cubicBezTo>
                  <a:cubicBezTo>
                    <a:pt x="9" y="7"/>
                    <a:pt x="9" y="5"/>
                    <a:pt x="10" y="7"/>
                  </a:cubicBezTo>
                  <a:cubicBezTo>
                    <a:pt x="11" y="9"/>
                    <a:pt x="12" y="8"/>
                    <a:pt x="12" y="10"/>
                  </a:cubicBezTo>
                  <a:cubicBezTo>
                    <a:pt x="12" y="12"/>
                    <a:pt x="12" y="13"/>
                    <a:pt x="12" y="13"/>
                  </a:cubicBezTo>
                  <a:cubicBezTo>
                    <a:pt x="14" y="12"/>
                    <a:pt x="16" y="15"/>
                    <a:pt x="20" y="13"/>
                  </a:cubicBezTo>
                  <a:cubicBezTo>
                    <a:pt x="22" y="12"/>
                    <a:pt x="18" y="16"/>
                    <a:pt x="22" y="16"/>
                  </a:cubicBezTo>
                  <a:cubicBezTo>
                    <a:pt x="26" y="16"/>
                    <a:pt x="27" y="16"/>
                    <a:pt x="29" y="15"/>
                  </a:cubicBezTo>
                  <a:cubicBezTo>
                    <a:pt x="32" y="14"/>
                    <a:pt x="33" y="17"/>
                    <a:pt x="34" y="16"/>
                  </a:cubicBezTo>
                  <a:cubicBezTo>
                    <a:pt x="35" y="16"/>
                    <a:pt x="34" y="13"/>
                    <a:pt x="34" y="12"/>
                  </a:cubicBezTo>
                  <a:cubicBezTo>
                    <a:pt x="27" y="9"/>
                    <a:pt x="30" y="8"/>
                    <a:pt x="26" y="7"/>
                  </a:cubicBezTo>
                  <a:cubicBezTo>
                    <a:pt x="20" y="5"/>
                    <a:pt x="21" y="9"/>
                    <a:pt x="17" y="5"/>
                  </a:cubicBezTo>
                  <a:cubicBezTo>
                    <a:pt x="13" y="2"/>
                    <a:pt x="10" y="4"/>
                    <a:pt x="5" y="1"/>
                  </a:cubicBezTo>
                  <a:cubicBezTo>
                    <a:pt x="1" y="0"/>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Iraq">
              <a:extLst>
                <a:ext uri="{FF2B5EF4-FFF2-40B4-BE49-F238E27FC236}">
                  <a16:creationId xmlns:a16="http://schemas.microsoft.com/office/drawing/2014/main" id="{97190B97-7AC1-45E0-B25B-E08DC4DDC172}"/>
                </a:ext>
              </a:extLst>
            </p:cNvPr>
            <p:cNvSpPr>
              <a:spLocks/>
            </p:cNvSpPr>
            <p:nvPr/>
          </p:nvSpPr>
          <p:spPr bwMode="auto">
            <a:xfrm>
              <a:off x="5207159" y="1922993"/>
              <a:ext cx="308925" cy="300935"/>
            </a:xfrm>
            <a:custGeom>
              <a:avLst/>
              <a:gdLst/>
              <a:ahLst/>
              <a:cxnLst>
                <a:cxn ang="0">
                  <a:pos x="2" y="32"/>
                </a:cxn>
                <a:cxn ang="0">
                  <a:pos x="16" y="36"/>
                </a:cxn>
                <a:cxn ang="0">
                  <a:pos x="24" y="44"/>
                </a:cxn>
                <a:cxn ang="0">
                  <a:pos x="38" y="48"/>
                </a:cxn>
                <a:cxn ang="0">
                  <a:pos x="45" y="44"/>
                </a:cxn>
                <a:cxn ang="0">
                  <a:pos x="46" y="44"/>
                </a:cxn>
                <a:cxn ang="0">
                  <a:pos x="49" y="44"/>
                </a:cxn>
                <a:cxn ang="0">
                  <a:pos x="47" y="41"/>
                </a:cxn>
                <a:cxn ang="0">
                  <a:pos x="44" y="38"/>
                </a:cxn>
                <a:cxn ang="0">
                  <a:pos x="42" y="31"/>
                </a:cxn>
                <a:cxn ang="0">
                  <a:pos x="38" y="28"/>
                </a:cxn>
                <a:cxn ang="0">
                  <a:pos x="33" y="24"/>
                </a:cxn>
                <a:cxn ang="0">
                  <a:pos x="31" y="20"/>
                </a:cxn>
                <a:cxn ang="0">
                  <a:pos x="31" y="18"/>
                </a:cxn>
                <a:cxn ang="0">
                  <a:pos x="32" y="12"/>
                </a:cxn>
                <a:cxn ang="0">
                  <a:pos x="33" y="9"/>
                </a:cxn>
                <a:cxn ang="0">
                  <a:pos x="31" y="9"/>
                </a:cxn>
                <a:cxn ang="0">
                  <a:pos x="28" y="6"/>
                </a:cxn>
                <a:cxn ang="0">
                  <a:pos x="28" y="5"/>
                </a:cxn>
                <a:cxn ang="0">
                  <a:pos x="26" y="3"/>
                </a:cxn>
                <a:cxn ang="0">
                  <a:pos x="22" y="2"/>
                </a:cxn>
                <a:cxn ang="0">
                  <a:pos x="16" y="1"/>
                </a:cxn>
                <a:cxn ang="0">
                  <a:pos x="13" y="2"/>
                </a:cxn>
                <a:cxn ang="0">
                  <a:pos x="11" y="5"/>
                </a:cxn>
                <a:cxn ang="0">
                  <a:pos x="10" y="11"/>
                </a:cxn>
                <a:cxn ang="0">
                  <a:pos x="10" y="17"/>
                </a:cxn>
                <a:cxn ang="0">
                  <a:pos x="0" y="24"/>
                </a:cxn>
                <a:cxn ang="0">
                  <a:pos x="2" y="32"/>
                </a:cxn>
              </a:cxnLst>
              <a:rect l="0" t="0" r="r" b="b"/>
              <a:pathLst>
                <a:path w="49" h="48">
                  <a:moveTo>
                    <a:pt x="2" y="32"/>
                  </a:moveTo>
                  <a:cubicBezTo>
                    <a:pt x="11" y="32"/>
                    <a:pt x="10" y="33"/>
                    <a:pt x="16" y="36"/>
                  </a:cubicBezTo>
                  <a:cubicBezTo>
                    <a:pt x="21" y="39"/>
                    <a:pt x="18" y="38"/>
                    <a:pt x="24" y="44"/>
                  </a:cubicBezTo>
                  <a:cubicBezTo>
                    <a:pt x="28" y="48"/>
                    <a:pt x="29" y="48"/>
                    <a:pt x="38" y="48"/>
                  </a:cubicBezTo>
                  <a:cubicBezTo>
                    <a:pt x="43" y="46"/>
                    <a:pt x="40" y="42"/>
                    <a:pt x="45" y="44"/>
                  </a:cubicBezTo>
                  <a:cubicBezTo>
                    <a:pt x="45" y="44"/>
                    <a:pt x="45" y="43"/>
                    <a:pt x="46" y="44"/>
                  </a:cubicBezTo>
                  <a:cubicBezTo>
                    <a:pt x="48" y="47"/>
                    <a:pt x="47" y="45"/>
                    <a:pt x="49" y="44"/>
                  </a:cubicBezTo>
                  <a:cubicBezTo>
                    <a:pt x="47" y="42"/>
                    <a:pt x="48" y="41"/>
                    <a:pt x="47" y="41"/>
                  </a:cubicBezTo>
                  <a:cubicBezTo>
                    <a:pt x="45" y="41"/>
                    <a:pt x="44" y="39"/>
                    <a:pt x="44" y="38"/>
                  </a:cubicBezTo>
                  <a:cubicBezTo>
                    <a:pt x="44" y="36"/>
                    <a:pt x="44" y="34"/>
                    <a:pt x="42" y="31"/>
                  </a:cubicBezTo>
                  <a:cubicBezTo>
                    <a:pt x="40" y="28"/>
                    <a:pt x="40" y="31"/>
                    <a:pt x="38" y="28"/>
                  </a:cubicBezTo>
                  <a:cubicBezTo>
                    <a:pt x="36" y="25"/>
                    <a:pt x="32" y="26"/>
                    <a:pt x="33" y="24"/>
                  </a:cubicBezTo>
                  <a:cubicBezTo>
                    <a:pt x="33" y="21"/>
                    <a:pt x="30" y="21"/>
                    <a:pt x="31" y="20"/>
                  </a:cubicBezTo>
                  <a:cubicBezTo>
                    <a:pt x="32" y="19"/>
                    <a:pt x="30" y="20"/>
                    <a:pt x="31" y="18"/>
                  </a:cubicBezTo>
                  <a:cubicBezTo>
                    <a:pt x="31" y="15"/>
                    <a:pt x="33" y="13"/>
                    <a:pt x="32" y="12"/>
                  </a:cubicBezTo>
                  <a:cubicBezTo>
                    <a:pt x="31" y="11"/>
                    <a:pt x="33" y="12"/>
                    <a:pt x="33" y="9"/>
                  </a:cubicBezTo>
                  <a:cubicBezTo>
                    <a:pt x="33" y="8"/>
                    <a:pt x="33" y="9"/>
                    <a:pt x="31" y="9"/>
                  </a:cubicBezTo>
                  <a:cubicBezTo>
                    <a:pt x="29" y="9"/>
                    <a:pt x="29" y="7"/>
                    <a:pt x="28" y="6"/>
                  </a:cubicBezTo>
                  <a:cubicBezTo>
                    <a:pt x="27" y="6"/>
                    <a:pt x="29" y="6"/>
                    <a:pt x="28" y="5"/>
                  </a:cubicBezTo>
                  <a:cubicBezTo>
                    <a:pt x="27" y="4"/>
                    <a:pt x="27" y="3"/>
                    <a:pt x="26" y="3"/>
                  </a:cubicBezTo>
                  <a:cubicBezTo>
                    <a:pt x="22" y="5"/>
                    <a:pt x="24" y="2"/>
                    <a:pt x="22" y="2"/>
                  </a:cubicBezTo>
                  <a:cubicBezTo>
                    <a:pt x="19" y="2"/>
                    <a:pt x="21" y="1"/>
                    <a:pt x="16" y="1"/>
                  </a:cubicBezTo>
                  <a:cubicBezTo>
                    <a:pt x="14" y="0"/>
                    <a:pt x="15" y="1"/>
                    <a:pt x="13" y="2"/>
                  </a:cubicBezTo>
                  <a:cubicBezTo>
                    <a:pt x="13" y="3"/>
                    <a:pt x="12" y="4"/>
                    <a:pt x="11" y="5"/>
                  </a:cubicBezTo>
                  <a:cubicBezTo>
                    <a:pt x="8" y="7"/>
                    <a:pt x="11" y="7"/>
                    <a:pt x="10" y="11"/>
                  </a:cubicBezTo>
                  <a:cubicBezTo>
                    <a:pt x="10" y="16"/>
                    <a:pt x="12" y="15"/>
                    <a:pt x="10" y="17"/>
                  </a:cubicBezTo>
                  <a:cubicBezTo>
                    <a:pt x="7" y="19"/>
                    <a:pt x="4" y="21"/>
                    <a:pt x="0" y="24"/>
                  </a:cubicBezTo>
                  <a:cubicBezTo>
                    <a:pt x="0" y="26"/>
                    <a:pt x="2" y="31"/>
                    <a:pt x="2"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Moldova">
              <a:extLst>
                <a:ext uri="{FF2B5EF4-FFF2-40B4-BE49-F238E27FC236}">
                  <a16:creationId xmlns:a16="http://schemas.microsoft.com/office/drawing/2014/main" id="{31B5D5B5-8578-4F99-90C5-E8616E960EAC}"/>
                </a:ext>
              </a:extLst>
            </p:cNvPr>
            <p:cNvSpPr>
              <a:spLocks/>
            </p:cNvSpPr>
            <p:nvPr/>
          </p:nvSpPr>
          <p:spPr bwMode="auto">
            <a:xfrm>
              <a:off x="4818340" y="1539501"/>
              <a:ext cx="87884" cy="111852"/>
            </a:xfrm>
            <a:custGeom>
              <a:avLst/>
              <a:gdLst/>
              <a:ahLst/>
              <a:cxnLst>
                <a:cxn ang="0">
                  <a:pos x="7" y="18"/>
                </a:cxn>
                <a:cxn ang="0">
                  <a:pos x="8" y="18"/>
                </a:cxn>
                <a:cxn ang="0">
                  <a:pos x="9" y="15"/>
                </a:cxn>
                <a:cxn ang="0">
                  <a:pos x="11" y="15"/>
                </a:cxn>
                <a:cxn ang="0">
                  <a:pos x="12" y="15"/>
                </a:cxn>
                <a:cxn ang="0">
                  <a:pos x="13" y="15"/>
                </a:cxn>
                <a:cxn ang="0">
                  <a:pos x="12" y="11"/>
                </a:cxn>
                <a:cxn ang="0">
                  <a:pos x="11" y="8"/>
                </a:cxn>
                <a:cxn ang="0">
                  <a:pos x="10" y="6"/>
                </a:cxn>
                <a:cxn ang="0">
                  <a:pos x="10" y="5"/>
                </a:cxn>
                <a:cxn ang="0">
                  <a:pos x="8" y="4"/>
                </a:cxn>
                <a:cxn ang="0">
                  <a:pos x="6" y="3"/>
                </a:cxn>
                <a:cxn ang="0">
                  <a:pos x="2" y="3"/>
                </a:cxn>
                <a:cxn ang="0">
                  <a:pos x="0" y="3"/>
                </a:cxn>
                <a:cxn ang="0">
                  <a:pos x="1" y="6"/>
                </a:cxn>
                <a:cxn ang="0">
                  <a:pos x="2" y="8"/>
                </a:cxn>
                <a:cxn ang="0">
                  <a:pos x="4" y="9"/>
                </a:cxn>
                <a:cxn ang="0">
                  <a:pos x="5" y="11"/>
                </a:cxn>
                <a:cxn ang="0">
                  <a:pos x="5" y="13"/>
                </a:cxn>
                <a:cxn ang="0">
                  <a:pos x="5" y="14"/>
                </a:cxn>
                <a:cxn ang="0">
                  <a:pos x="6" y="15"/>
                </a:cxn>
                <a:cxn ang="0">
                  <a:pos x="6" y="16"/>
                </a:cxn>
                <a:cxn ang="0">
                  <a:pos x="7" y="18"/>
                </a:cxn>
              </a:cxnLst>
              <a:rect l="0" t="0" r="r" b="b"/>
              <a:pathLst>
                <a:path w="14" h="18">
                  <a:moveTo>
                    <a:pt x="7" y="18"/>
                  </a:moveTo>
                  <a:cubicBezTo>
                    <a:pt x="8" y="18"/>
                    <a:pt x="7" y="18"/>
                    <a:pt x="8" y="18"/>
                  </a:cubicBezTo>
                  <a:cubicBezTo>
                    <a:pt x="9" y="18"/>
                    <a:pt x="9" y="15"/>
                    <a:pt x="9" y="15"/>
                  </a:cubicBezTo>
                  <a:cubicBezTo>
                    <a:pt x="10" y="14"/>
                    <a:pt x="10" y="15"/>
                    <a:pt x="11" y="15"/>
                  </a:cubicBezTo>
                  <a:cubicBezTo>
                    <a:pt x="11" y="15"/>
                    <a:pt x="12" y="16"/>
                    <a:pt x="12" y="15"/>
                  </a:cubicBezTo>
                  <a:cubicBezTo>
                    <a:pt x="13" y="15"/>
                    <a:pt x="14" y="15"/>
                    <a:pt x="13" y="15"/>
                  </a:cubicBezTo>
                  <a:cubicBezTo>
                    <a:pt x="12" y="14"/>
                    <a:pt x="13" y="12"/>
                    <a:pt x="12" y="11"/>
                  </a:cubicBezTo>
                  <a:cubicBezTo>
                    <a:pt x="11" y="10"/>
                    <a:pt x="12" y="10"/>
                    <a:pt x="11" y="8"/>
                  </a:cubicBezTo>
                  <a:cubicBezTo>
                    <a:pt x="10" y="7"/>
                    <a:pt x="11" y="6"/>
                    <a:pt x="10" y="6"/>
                  </a:cubicBezTo>
                  <a:cubicBezTo>
                    <a:pt x="10" y="5"/>
                    <a:pt x="11" y="5"/>
                    <a:pt x="10" y="5"/>
                  </a:cubicBezTo>
                  <a:cubicBezTo>
                    <a:pt x="9" y="4"/>
                    <a:pt x="9" y="3"/>
                    <a:pt x="8" y="4"/>
                  </a:cubicBezTo>
                  <a:cubicBezTo>
                    <a:pt x="7" y="4"/>
                    <a:pt x="7" y="3"/>
                    <a:pt x="6" y="3"/>
                  </a:cubicBezTo>
                  <a:cubicBezTo>
                    <a:pt x="5" y="3"/>
                    <a:pt x="4" y="0"/>
                    <a:pt x="2" y="3"/>
                  </a:cubicBezTo>
                  <a:cubicBezTo>
                    <a:pt x="2" y="3"/>
                    <a:pt x="1" y="3"/>
                    <a:pt x="0" y="3"/>
                  </a:cubicBezTo>
                  <a:cubicBezTo>
                    <a:pt x="1" y="4"/>
                    <a:pt x="1" y="6"/>
                    <a:pt x="1" y="6"/>
                  </a:cubicBezTo>
                  <a:cubicBezTo>
                    <a:pt x="2" y="6"/>
                    <a:pt x="2" y="7"/>
                    <a:pt x="2" y="8"/>
                  </a:cubicBezTo>
                  <a:cubicBezTo>
                    <a:pt x="3" y="8"/>
                    <a:pt x="4" y="8"/>
                    <a:pt x="4" y="9"/>
                  </a:cubicBezTo>
                  <a:cubicBezTo>
                    <a:pt x="3" y="9"/>
                    <a:pt x="5" y="10"/>
                    <a:pt x="5" y="11"/>
                  </a:cubicBezTo>
                  <a:cubicBezTo>
                    <a:pt x="4" y="11"/>
                    <a:pt x="5" y="12"/>
                    <a:pt x="5" y="13"/>
                  </a:cubicBezTo>
                  <a:cubicBezTo>
                    <a:pt x="4" y="13"/>
                    <a:pt x="5" y="14"/>
                    <a:pt x="5" y="14"/>
                  </a:cubicBezTo>
                  <a:cubicBezTo>
                    <a:pt x="5" y="15"/>
                    <a:pt x="6" y="15"/>
                    <a:pt x="6" y="15"/>
                  </a:cubicBezTo>
                  <a:cubicBezTo>
                    <a:pt x="6" y="16"/>
                    <a:pt x="7" y="16"/>
                    <a:pt x="6" y="16"/>
                  </a:cubicBezTo>
                  <a:cubicBezTo>
                    <a:pt x="6" y="17"/>
                    <a:pt x="7" y="18"/>
                    <a:pt x="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Amnian Jordon">
              <a:extLst>
                <a:ext uri="{FF2B5EF4-FFF2-40B4-BE49-F238E27FC236}">
                  <a16:creationId xmlns:a16="http://schemas.microsoft.com/office/drawing/2014/main" id="{4842C6F9-2C5E-48AA-9D43-96C8336BF19C}"/>
                </a:ext>
              </a:extLst>
            </p:cNvPr>
            <p:cNvSpPr>
              <a:spLocks/>
            </p:cNvSpPr>
            <p:nvPr/>
          </p:nvSpPr>
          <p:spPr bwMode="auto">
            <a:xfrm>
              <a:off x="5081991" y="2090771"/>
              <a:ext cx="50600" cy="127831"/>
            </a:xfrm>
            <a:custGeom>
              <a:avLst/>
              <a:gdLst/>
              <a:ahLst/>
              <a:cxnLst>
                <a:cxn ang="0">
                  <a:pos x="5" y="20"/>
                </a:cxn>
                <a:cxn ang="0">
                  <a:pos x="1" y="12"/>
                </a:cxn>
                <a:cxn ang="0">
                  <a:pos x="1" y="8"/>
                </a:cxn>
                <a:cxn ang="0">
                  <a:pos x="3" y="4"/>
                </a:cxn>
                <a:cxn ang="0">
                  <a:pos x="4" y="0"/>
                </a:cxn>
                <a:cxn ang="0">
                  <a:pos x="8" y="0"/>
                </a:cxn>
                <a:cxn ang="0">
                  <a:pos x="7" y="1"/>
                </a:cxn>
                <a:cxn ang="0">
                  <a:pos x="6" y="2"/>
                </a:cxn>
                <a:cxn ang="0">
                  <a:pos x="4" y="2"/>
                </a:cxn>
                <a:cxn ang="0">
                  <a:pos x="4" y="6"/>
                </a:cxn>
                <a:cxn ang="0">
                  <a:pos x="3" y="10"/>
                </a:cxn>
                <a:cxn ang="0">
                  <a:pos x="6" y="11"/>
                </a:cxn>
                <a:cxn ang="0">
                  <a:pos x="5" y="20"/>
                </a:cxn>
              </a:cxnLst>
              <a:rect l="0" t="0" r="r" b="b"/>
              <a:pathLst>
                <a:path w="8" h="20">
                  <a:moveTo>
                    <a:pt x="5" y="20"/>
                  </a:moveTo>
                  <a:cubicBezTo>
                    <a:pt x="4" y="18"/>
                    <a:pt x="3" y="15"/>
                    <a:pt x="1" y="12"/>
                  </a:cubicBezTo>
                  <a:cubicBezTo>
                    <a:pt x="0" y="10"/>
                    <a:pt x="3" y="10"/>
                    <a:pt x="1" y="8"/>
                  </a:cubicBezTo>
                  <a:cubicBezTo>
                    <a:pt x="2" y="5"/>
                    <a:pt x="3" y="6"/>
                    <a:pt x="3" y="4"/>
                  </a:cubicBezTo>
                  <a:cubicBezTo>
                    <a:pt x="3" y="1"/>
                    <a:pt x="4" y="2"/>
                    <a:pt x="4" y="0"/>
                  </a:cubicBezTo>
                  <a:cubicBezTo>
                    <a:pt x="8" y="0"/>
                    <a:pt x="8" y="0"/>
                    <a:pt x="8" y="0"/>
                  </a:cubicBezTo>
                  <a:cubicBezTo>
                    <a:pt x="7" y="1"/>
                    <a:pt x="7" y="1"/>
                    <a:pt x="7" y="1"/>
                  </a:cubicBezTo>
                  <a:cubicBezTo>
                    <a:pt x="5" y="0"/>
                    <a:pt x="7" y="2"/>
                    <a:pt x="6" y="2"/>
                  </a:cubicBezTo>
                  <a:cubicBezTo>
                    <a:pt x="5" y="3"/>
                    <a:pt x="5" y="1"/>
                    <a:pt x="4" y="2"/>
                  </a:cubicBezTo>
                  <a:cubicBezTo>
                    <a:pt x="3" y="2"/>
                    <a:pt x="4" y="6"/>
                    <a:pt x="4" y="6"/>
                  </a:cubicBezTo>
                  <a:cubicBezTo>
                    <a:pt x="6" y="7"/>
                    <a:pt x="3" y="9"/>
                    <a:pt x="3" y="10"/>
                  </a:cubicBezTo>
                  <a:cubicBezTo>
                    <a:pt x="4" y="11"/>
                    <a:pt x="7" y="7"/>
                    <a:pt x="6" y="11"/>
                  </a:cubicBezTo>
                  <a:cubicBezTo>
                    <a:pt x="6" y="14"/>
                    <a:pt x="5" y="17"/>
                    <a:pt x="5"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Damascus">
              <a:extLst>
                <a:ext uri="{FF2B5EF4-FFF2-40B4-BE49-F238E27FC236}">
                  <a16:creationId xmlns:a16="http://schemas.microsoft.com/office/drawing/2014/main" id="{C929F5EC-42CE-4A51-886C-083900E68315}"/>
                </a:ext>
              </a:extLst>
            </p:cNvPr>
            <p:cNvSpPr>
              <a:spLocks/>
            </p:cNvSpPr>
            <p:nvPr/>
          </p:nvSpPr>
          <p:spPr bwMode="auto">
            <a:xfrm>
              <a:off x="5105960" y="2029519"/>
              <a:ext cx="58589" cy="61252"/>
            </a:xfrm>
            <a:custGeom>
              <a:avLst/>
              <a:gdLst/>
              <a:ahLst/>
              <a:cxnLst>
                <a:cxn ang="0">
                  <a:pos x="3" y="2"/>
                </a:cxn>
                <a:cxn ang="0">
                  <a:pos x="1" y="5"/>
                </a:cxn>
                <a:cxn ang="0">
                  <a:pos x="0" y="10"/>
                </a:cxn>
                <a:cxn ang="0">
                  <a:pos x="4" y="10"/>
                </a:cxn>
                <a:cxn ang="0">
                  <a:pos x="5" y="7"/>
                </a:cxn>
                <a:cxn ang="0">
                  <a:pos x="7" y="6"/>
                </a:cxn>
                <a:cxn ang="0">
                  <a:pos x="7" y="4"/>
                </a:cxn>
                <a:cxn ang="0">
                  <a:pos x="6" y="1"/>
                </a:cxn>
                <a:cxn ang="0">
                  <a:pos x="3" y="2"/>
                </a:cxn>
              </a:cxnLst>
              <a:rect l="0" t="0" r="r" b="b"/>
              <a:pathLst>
                <a:path w="9" h="10">
                  <a:moveTo>
                    <a:pt x="3" y="2"/>
                  </a:moveTo>
                  <a:cubicBezTo>
                    <a:pt x="3" y="4"/>
                    <a:pt x="1" y="3"/>
                    <a:pt x="1" y="5"/>
                  </a:cubicBezTo>
                  <a:cubicBezTo>
                    <a:pt x="1" y="7"/>
                    <a:pt x="0" y="7"/>
                    <a:pt x="0" y="10"/>
                  </a:cubicBezTo>
                  <a:cubicBezTo>
                    <a:pt x="4" y="10"/>
                    <a:pt x="4" y="10"/>
                    <a:pt x="4" y="10"/>
                  </a:cubicBezTo>
                  <a:cubicBezTo>
                    <a:pt x="6" y="7"/>
                    <a:pt x="3" y="8"/>
                    <a:pt x="5" y="7"/>
                  </a:cubicBezTo>
                  <a:cubicBezTo>
                    <a:pt x="6" y="5"/>
                    <a:pt x="6" y="7"/>
                    <a:pt x="7" y="6"/>
                  </a:cubicBezTo>
                  <a:cubicBezTo>
                    <a:pt x="8" y="5"/>
                    <a:pt x="6" y="5"/>
                    <a:pt x="7" y="4"/>
                  </a:cubicBezTo>
                  <a:cubicBezTo>
                    <a:pt x="9" y="3"/>
                    <a:pt x="6" y="1"/>
                    <a:pt x="6" y="1"/>
                  </a:cubicBezTo>
                  <a:cubicBezTo>
                    <a:pt x="5" y="0"/>
                    <a:pt x="4" y="1"/>
                    <a:pt x="3"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43">
              <a:extLst>
                <a:ext uri="{FF2B5EF4-FFF2-40B4-BE49-F238E27FC236}">
                  <a16:creationId xmlns:a16="http://schemas.microsoft.com/office/drawing/2014/main" id="{A4401227-A46C-414F-BF74-C9DCA24DD7D8}"/>
                </a:ext>
              </a:extLst>
            </p:cNvPr>
            <p:cNvSpPr>
              <a:spLocks/>
            </p:cNvSpPr>
            <p:nvPr/>
          </p:nvSpPr>
          <p:spPr bwMode="auto">
            <a:xfrm>
              <a:off x="4818340" y="1765868"/>
              <a:ext cx="87884" cy="69242"/>
            </a:xfrm>
            <a:custGeom>
              <a:avLst/>
              <a:gdLst/>
              <a:ahLst/>
              <a:cxnLst>
                <a:cxn ang="0">
                  <a:pos x="0" y="7"/>
                </a:cxn>
                <a:cxn ang="0">
                  <a:pos x="2" y="8"/>
                </a:cxn>
                <a:cxn ang="0">
                  <a:pos x="3" y="9"/>
                </a:cxn>
                <a:cxn ang="0">
                  <a:pos x="5" y="8"/>
                </a:cxn>
                <a:cxn ang="0">
                  <a:pos x="5" y="9"/>
                </a:cxn>
                <a:cxn ang="0">
                  <a:pos x="3" y="10"/>
                </a:cxn>
                <a:cxn ang="0">
                  <a:pos x="4" y="10"/>
                </a:cxn>
                <a:cxn ang="0">
                  <a:pos x="7" y="9"/>
                </a:cxn>
                <a:cxn ang="0">
                  <a:pos x="8" y="7"/>
                </a:cxn>
                <a:cxn ang="0">
                  <a:pos x="10" y="6"/>
                </a:cxn>
                <a:cxn ang="0">
                  <a:pos x="12" y="6"/>
                </a:cxn>
                <a:cxn ang="0">
                  <a:pos x="14" y="5"/>
                </a:cxn>
                <a:cxn ang="0">
                  <a:pos x="12" y="4"/>
                </a:cxn>
                <a:cxn ang="0">
                  <a:pos x="9" y="1"/>
                </a:cxn>
                <a:cxn ang="0">
                  <a:pos x="5" y="0"/>
                </a:cxn>
                <a:cxn ang="0">
                  <a:pos x="2" y="1"/>
                </a:cxn>
                <a:cxn ang="0">
                  <a:pos x="1" y="2"/>
                </a:cxn>
                <a:cxn ang="0">
                  <a:pos x="2" y="4"/>
                </a:cxn>
                <a:cxn ang="0">
                  <a:pos x="1" y="5"/>
                </a:cxn>
                <a:cxn ang="0">
                  <a:pos x="0" y="7"/>
                </a:cxn>
              </a:cxnLst>
              <a:rect l="0" t="0" r="r" b="b"/>
              <a:pathLst>
                <a:path w="14" h="11">
                  <a:moveTo>
                    <a:pt x="0" y="7"/>
                  </a:moveTo>
                  <a:cubicBezTo>
                    <a:pt x="0" y="8"/>
                    <a:pt x="1" y="8"/>
                    <a:pt x="2" y="8"/>
                  </a:cubicBezTo>
                  <a:cubicBezTo>
                    <a:pt x="2" y="8"/>
                    <a:pt x="2" y="10"/>
                    <a:pt x="3" y="9"/>
                  </a:cubicBezTo>
                  <a:cubicBezTo>
                    <a:pt x="4" y="9"/>
                    <a:pt x="4" y="9"/>
                    <a:pt x="5" y="8"/>
                  </a:cubicBezTo>
                  <a:cubicBezTo>
                    <a:pt x="6" y="7"/>
                    <a:pt x="6" y="9"/>
                    <a:pt x="5" y="9"/>
                  </a:cubicBezTo>
                  <a:cubicBezTo>
                    <a:pt x="4" y="9"/>
                    <a:pt x="4" y="10"/>
                    <a:pt x="3" y="10"/>
                  </a:cubicBezTo>
                  <a:cubicBezTo>
                    <a:pt x="2" y="11"/>
                    <a:pt x="4" y="11"/>
                    <a:pt x="4" y="10"/>
                  </a:cubicBezTo>
                  <a:cubicBezTo>
                    <a:pt x="5" y="10"/>
                    <a:pt x="6" y="9"/>
                    <a:pt x="7" y="9"/>
                  </a:cubicBezTo>
                  <a:cubicBezTo>
                    <a:pt x="8" y="8"/>
                    <a:pt x="8" y="7"/>
                    <a:pt x="8" y="7"/>
                  </a:cubicBezTo>
                  <a:cubicBezTo>
                    <a:pt x="9" y="7"/>
                    <a:pt x="9" y="6"/>
                    <a:pt x="10" y="6"/>
                  </a:cubicBezTo>
                  <a:cubicBezTo>
                    <a:pt x="11" y="6"/>
                    <a:pt x="11" y="7"/>
                    <a:pt x="12" y="6"/>
                  </a:cubicBezTo>
                  <a:cubicBezTo>
                    <a:pt x="12" y="5"/>
                    <a:pt x="14" y="7"/>
                    <a:pt x="14" y="5"/>
                  </a:cubicBezTo>
                  <a:cubicBezTo>
                    <a:pt x="14" y="5"/>
                    <a:pt x="14" y="5"/>
                    <a:pt x="12" y="4"/>
                  </a:cubicBezTo>
                  <a:cubicBezTo>
                    <a:pt x="11" y="3"/>
                    <a:pt x="9" y="2"/>
                    <a:pt x="9" y="1"/>
                  </a:cubicBezTo>
                  <a:cubicBezTo>
                    <a:pt x="7" y="1"/>
                    <a:pt x="6" y="1"/>
                    <a:pt x="5" y="0"/>
                  </a:cubicBezTo>
                  <a:cubicBezTo>
                    <a:pt x="4" y="0"/>
                    <a:pt x="3" y="1"/>
                    <a:pt x="2" y="1"/>
                  </a:cubicBezTo>
                  <a:cubicBezTo>
                    <a:pt x="2" y="1"/>
                    <a:pt x="1" y="1"/>
                    <a:pt x="1" y="2"/>
                  </a:cubicBezTo>
                  <a:cubicBezTo>
                    <a:pt x="2" y="3"/>
                    <a:pt x="2" y="3"/>
                    <a:pt x="2" y="4"/>
                  </a:cubicBezTo>
                  <a:cubicBezTo>
                    <a:pt x="2" y="5"/>
                    <a:pt x="1" y="4"/>
                    <a:pt x="1" y="5"/>
                  </a:cubicBezTo>
                  <a:cubicBezTo>
                    <a:pt x="1" y="6"/>
                    <a:pt x="1" y="6"/>
                    <a:pt x="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Syria">
              <a:extLst>
                <a:ext uri="{FF2B5EF4-FFF2-40B4-BE49-F238E27FC236}">
                  <a16:creationId xmlns:a16="http://schemas.microsoft.com/office/drawing/2014/main" id="{355F7B60-47E1-49EC-AA94-1C31A1BC5BD6}"/>
                </a:ext>
              </a:extLst>
            </p:cNvPr>
            <p:cNvSpPr>
              <a:spLocks/>
            </p:cNvSpPr>
            <p:nvPr/>
          </p:nvSpPr>
          <p:spPr bwMode="auto">
            <a:xfrm>
              <a:off x="5100633" y="1922993"/>
              <a:ext cx="189083" cy="189083"/>
            </a:xfrm>
            <a:custGeom>
              <a:avLst/>
              <a:gdLst/>
              <a:ahLst/>
              <a:cxnLst>
                <a:cxn ang="0">
                  <a:pos x="2" y="9"/>
                </a:cxn>
                <a:cxn ang="0">
                  <a:pos x="2" y="12"/>
                </a:cxn>
                <a:cxn ang="0">
                  <a:pos x="4" y="19"/>
                </a:cxn>
                <a:cxn ang="0">
                  <a:pos x="7" y="18"/>
                </a:cxn>
                <a:cxn ang="0">
                  <a:pos x="8" y="21"/>
                </a:cxn>
                <a:cxn ang="0">
                  <a:pos x="8" y="23"/>
                </a:cxn>
                <a:cxn ang="0">
                  <a:pos x="6" y="24"/>
                </a:cxn>
                <a:cxn ang="0">
                  <a:pos x="5" y="27"/>
                </a:cxn>
                <a:cxn ang="0">
                  <a:pos x="4" y="28"/>
                </a:cxn>
                <a:cxn ang="0">
                  <a:pos x="9" y="29"/>
                </a:cxn>
                <a:cxn ang="0">
                  <a:pos x="17" y="24"/>
                </a:cxn>
                <a:cxn ang="0">
                  <a:pos x="27" y="17"/>
                </a:cxn>
                <a:cxn ang="0">
                  <a:pos x="27" y="11"/>
                </a:cxn>
                <a:cxn ang="0">
                  <a:pos x="28" y="5"/>
                </a:cxn>
                <a:cxn ang="0">
                  <a:pos x="30" y="2"/>
                </a:cxn>
                <a:cxn ang="0">
                  <a:pos x="25" y="2"/>
                </a:cxn>
                <a:cxn ang="0">
                  <a:pos x="11" y="4"/>
                </a:cxn>
                <a:cxn ang="0">
                  <a:pos x="5" y="5"/>
                </a:cxn>
                <a:cxn ang="0">
                  <a:pos x="5" y="9"/>
                </a:cxn>
                <a:cxn ang="0">
                  <a:pos x="2" y="9"/>
                </a:cxn>
              </a:cxnLst>
              <a:rect l="0" t="0" r="r" b="b"/>
              <a:pathLst>
                <a:path w="30" h="30">
                  <a:moveTo>
                    <a:pt x="2" y="9"/>
                  </a:moveTo>
                  <a:cubicBezTo>
                    <a:pt x="2" y="10"/>
                    <a:pt x="0" y="10"/>
                    <a:pt x="2" y="12"/>
                  </a:cubicBezTo>
                  <a:cubicBezTo>
                    <a:pt x="5" y="13"/>
                    <a:pt x="1" y="12"/>
                    <a:pt x="4" y="19"/>
                  </a:cubicBezTo>
                  <a:cubicBezTo>
                    <a:pt x="5" y="18"/>
                    <a:pt x="6" y="17"/>
                    <a:pt x="7" y="18"/>
                  </a:cubicBezTo>
                  <a:cubicBezTo>
                    <a:pt x="7" y="18"/>
                    <a:pt x="10" y="20"/>
                    <a:pt x="8" y="21"/>
                  </a:cubicBezTo>
                  <a:cubicBezTo>
                    <a:pt x="7" y="22"/>
                    <a:pt x="9" y="22"/>
                    <a:pt x="8" y="23"/>
                  </a:cubicBezTo>
                  <a:cubicBezTo>
                    <a:pt x="7" y="24"/>
                    <a:pt x="7" y="22"/>
                    <a:pt x="6" y="24"/>
                  </a:cubicBezTo>
                  <a:cubicBezTo>
                    <a:pt x="4" y="25"/>
                    <a:pt x="7" y="24"/>
                    <a:pt x="5" y="27"/>
                  </a:cubicBezTo>
                  <a:cubicBezTo>
                    <a:pt x="4" y="28"/>
                    <a:pt x="4" y="28"/>
                    <a:pt x="4" y="28"/>
                  </a:cubicBezTo>
                  <a:cubicBezTo>
                    <a:pt x="7" y="30"/>
                    <a:pt x="8" y="30"/>
                    <a:pt x="9" y="29"/>
                  </a:cubicBezTo>
                  <a:cubicBezTo>
                    <a:pt x="10" y="28"/>
                    <a:pt x="17" y="24"/>
                    <a:pt x="17" y="24"/>
                  </a:cubicBezTo>
                  <a:cubicBezTo>
                    <a:pt x="21" y="21"/>
                    <a:pt x="24" y="19"/>
                    <a:pt x="27" y="17"/>
                  </a:cubicBezTo>
                  <a:cubicBezTo>
                    <a:pt x="29" y="15"/>
                    <a:pt x="27" y="16"/>
                    <a:pt x="27" y="11"/>
                  </a:cubicBezTo>
                  <a:cubicBezTo>
                    <a:pt x="28" y="7"/>
                    <a:pt x="25" y="7"/>
                    <a:pt x="28" y="5"/>
                  </a:cubicBezTo>
                  <a:cubicBezTo>
                    <a:pt x="29" y="4"/>
                    <a:pt x="30" y="3"/>
                    <a:pt x="30" y="2"/>
                  </a:cubicBezTo>
                  <a:cubicBezTo>
                    <a:pt x="28" y="0"/>
                    <a:pt x="30" y="2"/>
                    <a:pt x="25" y="2"/>
                  </a:cubicBezTo>
                  <a:cubicBezTo>
                    <a:pt x="19" y="2"/>
                    <a:pt x="16" y="7"/>
                    <a:pt x="11" y="4"/>
                  </a:cubicBezTo>
                  <a:cubicBezTo>
                    <a:pt x="8" y="7"/>
                    <a:pt x="6" y="4"/>
                    <a:pt x="5" y="5"/>
                  </a:cubicBezTo>
                  <a:cubicBezTo>
                    <a:pt x="5" y="7"/>
                    <a:pt x="5" y="7"/>
                    <a:pt x="5" y="9"/>
                  </a:cubicBezTo>
                  <a:cubicBezTo>
                    <a:pt x="4" y="10"/>
                    <a:pt x="4" y="10"/>
                    <a:pt x="2"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Iraq">
              <a:extLst>
                <a:ext uri="{FF2B5EF4-FFF2-40B4-BE49-F238E27FC236}">
                  <a16:creationId xmlns:a16="http://schemas.microsoft.com/office/drawing/2014/main" id="{3636A090-A656-4C91-B1A3-A6EFA54111BD}"/>
                </a:ext>
              </a:extLst>
            </p:cNvPr>
            <p:cNvSpPr>
              <a:spLocks/>
            </p:cNvSpPr>
            <p:nvPr/>
          </p:nvSpPr>
          <p:spPr bwMode="auto">
            <a:xfrm>
              <a:off x="5100633" y="2072129"/>
              <a:ext cx="119841" cy="170441"/>
            </a:xfrm>
            <a:custGeom>
              <a:avLst/>
              <a:gdLst/>
              <a:ahLst/>
              <a:cxnLst>
                <a:cxn ang="0">
                  <a:pos x="17" y="0"/>
                </a:cxn>
                <a:cxn ang="0">
                  <a:pos x="19" y="8"/>
                </a:cxn>
                <a:cxn ang="0">
                  <a:pos x="10" y="11"/>
                </a:cxn>
                <a:cxn ang="0">
                  <a:pos x="15" y="18"/>
                </a:cxn>
                <a:cxn ang="0">
                  <a:pos x="11" y="22"/>
                </a:cxn>
                <a:cxn ang="0">
                  <a:pos x="7" y="26"/>
                </a:cxn>
                <a:cxn ang="0">
                  <a:pos x="2" y="23"/>
                </a:cxn>
                <a:cxn ang="0">
                  <a:pos x="3" y="14"/>
                </a:cxn>
                <a:cxn ang="0">
                  <a:pos x="0" y="13"/>
                </a:cxn>
                <a:cxn ang="0">
                  <a:pos x="1" y="9"/>
                </a:cxn>
                <a:cxn ang="0">
                  <a:pos x="1" y="5"/>
                </a:cxn>
                <a:cxn ang="0">
                  <a:pos x="3" y="5"/>
                </a:cxn>
                <a:cxn ang="0">
                  <a:pos x="4" y="4"/>
                </a:cxn>
                <a:cxn ang="0">
                  <a:pos x="9" y="5"/>
                </a:cxn>
                <a:cxn ang="0">
                  <a:pos x="17" y="0"/>
                </a:cxn>
              </a:cxnLst>
              <a:rect l="0" t="0" r="r" b="b"/>
              <a:pathLst>
                <a:path w="19" h="27">
                  <a:moveTo>
                    <a:pt x="17" y="0"/>
                  </a:moveTo>
                  <a:cubicBezTo>
                    <a:pt x="17" y="2"/>
                    <a:pt x="19" y="7"/>
                    <a:pt x="19" y="8"/>
                  </a:cubicBezTo>
                  <a:cubicBezTo>
                    <a:pt x="19" y="10"/>
                    <a:pt x="17" y="10"/>
                    <a:pt x="10" y="11"/>
                  </a:cubicBezTo>
                  <a:cubicBezTo>
                    <a:pt x="15" y="18"/>
                    <a:pt x="15" y="18"/>
                    <a:pt x="15" y="18"/>
                  </a:cubicBezTo>
                  <a:cubicBezTo>
                    <a:pt x="12" y="20"/>
                    <a:pt x="14" y="21"/>
                    <a:pt x="11" y="22"/>
                  </a:cubicBezTo>
                  <a:cubicBezTo>
                    <a:pt x="8" y="22"/>
                    <a:pt x="8" y="26"/>
                    <a:pt x="7" y="26"/>
                  </a:cubicBezTo>
                  <a:cubicBezTo>
                    <a:pt x="6" y="27"/>
                    <a:pt x="4" y="23"/>
                    <a:pt x="2" y="23"/>
                  </a:cubicBezTo>
                  <a:cubicBezTo>
                    <a:pt x="2" y="20"/>
                    <a:pt x="3" y="17"/>
                    <a:pt x="3" y="14"/>
                  </a:cubicBezTo>
                  <a:cubicBezTo>
                    <a:pt x="4" y="10"/>
                    <a:pt x="1" y="14"/>
                    <a:pt x="0" y="13"/>
                  </a:cubicBezTo>
                  <a:cubicBezTo>
                    <a:pt x="0" y="12"/>
                    <a:pt x="3" y="10"/>
                    <a:pt x="1" y="9"/>
                  </a:cubicBezTo>
                  <a:cubicBezTo>
                    <a:pt x="1" y="9"/>
                    <a:pt x="0" y="5"/>
                    <a:pt x="1" y="5"/>
                  </a:cubicBezTo>
                  <a:cubicBezTo>
                    <a:pt x="2" y="4"/>
                    <a:pt x="2" y="6"/>
                    <a:pt x="3" y="5"/>
                  </a:cubicBezTo>
                  <a:cubicBezTo>
                    <a:pt x="4" y="5"/>
                    <a:pt x="2" y="3"/>
                    <a:pt x="4" y="4"/>
                  </a:cubicBezTo>
                  <a:cubicBezTo>
                    <a:pt x="7" y="6"/>
                    <a:pt x="8" y="6"/>
                    <a:pt x="9" y="5"/>
                  </a:cubicBezTo>
                  <a:cubicBezTo>
                    <a:pt x="10" y="4"/>
                    <a:pt x="17"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246">
              <a:extLst>
                <a:ext uri="{FF2B5EF4-FFF2-40B4-BE49-F238E27FC236}">
                  <a16:creationId xmlns:a16="http://schemas.microsoft.com/office/drawing/2014/main" id="{F7D1E4D5-A345-42FD-BB87-F12D4D3EDA91}"/>
                </a:ext>
              </a:extLst>
            </p:cNvPr>
            <p:cNvSpPr>
              <a:spLocks/>
            </p:cNvSpPr>
            <p:nvPr/>
          </p:nvSpPr>
          <p:spPr bwMode="auto">
            <a:xfrm>
              <a:off x="4560015" y="1507543"/>
              <a:ext cx="130494" cy="69242"/>
            </a:xfrm>
            <a:custGeom>
              <a:avLst/>
              <a:gdLst/>
              <a:ahLst/>
              <a:cxnLst>
                <a:cxn ang="0">
                  <a:pos x="6" y="1"/>
                </a:cxn>
                <a:cxn ang="0">
                  <a:pos x="10" y="2"/>
                </a:cxn>
                <a:cxn ang="0">
                  <a:pos x="12" y="2"/>
                </a:cxn>
                <a:cxn ang="0">
                  <a:pos x="14" y="3"/>
                </a:cxn>
                <a:cxn ang="0">
                  <a:pos x="15" y="1"/>
                </a:cxn>
                <a:cxn ang="0">
                  <a:pos x="21" y="3"/>
                </a:cxn>
                <a:cxn ang="0">
                  <a:pos x="21" y="5"/>
                </a:cxn>
                <a:cxn ang="0">
                  <a:pos x="20" y="7"/>
                </a:cxn>
                <a:cxn ang="0">
                  <a:pos x="17" y="6"/>
                </a:cxn>
                <a:cxn ang="0">
                  <a:pos x="13" y="7"/>
                </a:cxn>
                <a:cxn ang="0">
                  <a:pos x="10" y="9"/>
                </a:cxn>
                <a:cxn ang="0">
                  <a:pos x="7" y="9"/>
                </a:cxn>
                <a:cxn ang="0">
                  <a:pos x="6" y="11"/>
                </a:cxn>
                <a:cxn ang="0">
                  <a:pos x="3" y="11"/>
                </a:cxn>
                <a:cxn ang="0">
                  <a:pos x="0" y="11"/>
                </a:cxn>
                <a:cxn ang="0">
                  <a:pos x="0" y="8"/>
                </a:cxn>
                <a:cxn ang="0">
                  <a:pos x="3" y="6"/>
                </a:cxn>
                <a:cxn ang="0">
                  <a:pos x="6" y="1"/>
                </a:cxn>
              </a:cxnLst>
              <a:rect l="0" t="0" r="r" b="b"/>
              <a:pathLst>
                <a:path w="21" h="11">
                  <a:moveTo>
                    <a:pt x="6" y="1"/>
                  </a:moveTo>
                  <a:cubicBezTo>
                    <a:pt x="10" y="4"/>
                    <a:pt x="7" y="0"/>
                    <a:pt x="10" y="2"/>
                  </a:cubicBezTo>
                  <a:cubicBezTo>
                    <a:pt x="12" y="3"/>
                    <a:pt x="11" y="2"/>
                    <a:pt x="12" y="2"/>
                  </a:cubicBezTo>
                  <a:cubicBezTo>
                    <a:pt x="13" y="2"/>
                    <a:pt x="13" y="3"/>
                    <a:pt x="14" y="3"/>
                  </a:cubicBezTo>
                  <a:cubicBezTo>
                    <a:pt x="15" y="3"/>
                    <a:pt x="14" y="2"/>
                    <a:pt x="15" y="1"/>
                  </a:cubicBezTo>
                  <a:cubicBezTo>
                    <a:pt x="17" y="1"/>
                    <a:pt x="18" y="4"/>
                    <a:pt x="21" y="3"/>
                  </a:cubicBezTo>
                  <a:cubicBezTo>
                    <a:pt x="21" y="4"/>
                    <a:pt x="21" y="4"/>
                    <a:pt x="21" y="5"/>
                  </a:cubicBezTo>
                  <a:cubicBezTo>
                    <a:pt x="21" y="7"/>
                    <a:pt x="20" y="6"/>
                    <a:pt x="20" y="7"/>
                  </a:cubicBezTo>
                  <a:cubicBezTo>
                    <a:pt x="19" y="8"/>
                    <a:pt x="18" y="8"/>
                    <a:pt x="17" y="6"/>
                  </a:cubicBezTo>
                  <a:cubicBezTo>
                    <a:pt x="15" y="5"/>
                    <a:pt x="15" y="7"/>
                    <a:pt x="13" y="7"/>
                  </a:cubicBezTo>
                  <a:cubicBezTo>
                    <a:pt x="12" y="7"/>
                    <a:pt x="11" y="8"/>
                    <a:pt x="10" y="9"/>
                  </a:cubicBezTo>
                  <a:cubicBezTo>
                    <a:pt x="9" y="9"/>
                    <a:pt x="8" y="9"/>
                    <a:pt x="7" y="9"/>
                  </a:cubicBezTo>
                  <a:cubicBezTo>
                    <a:pt x="5" y="10"/>
                    <a:pt x="6" y="10"/>
                    <a:pt x="6" y="11"/>
                  </a:cubicBezTo>
                  <a:cubicBezTo>
                    <a:pt x="6" y="11"/>
                    <a:pt x="4" y="11"/>
                    <a:pt x="3" y="11"/>
                  </a:cubicBezTo>
                  <a:cubicBezTo>
                    <a:pt x="2" y="11"/>
                    <a:pt x="2" y="11"/>
                    <a:pt x="0" y="11"/>
                  </a:cubicBezTo>
                  <a:cubicBezTo>
                    <a:pt x="0" y="10"/>
                    <a:pt x="1" y="8"/>
                    <a:pt x="0" y="8"/>
                  </a:cubicBezTo>
                  <a:cubicBezTo>
                    <a:pt x="0" y="8"/>
                    <a:pt x="1" y="7"/>
                    <a:pt x="3" y="6"/>
                  </a:cubicBezTo>
                  <a:cubicBezTo>
                    <a:pt x="6" y="4"/>
                    <a:pt x="3" y="4"/>
                    <a:pt x="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247">
              <a:extLst>
                <a:ext uri="{FF2B5EF4-FFF2-40B4-BE49-F238E27FC236}">
                  <a16:creationId xmlns:a16="http://schemas.microsoft.com/office/drawing/2014/main" id="{AE0FE82E-26C4-4146-B196-3594B1F21934}"/>
                </a:ext>
              </a:extLst>
            </p:cNvPr>
            <p:cNvSpPr>
              <a:spLocks/>
            </p:cNvSpPr>
            <p:nvPr/>
          </p:nvSpPr>
          <p:spPr bwMode="auto">
            <a:xfrm>
              <a:off x="4533384" y="1539501"/>
              <a:ext cx="165115" cy="106526"/>
            </a:xfrm>
            <a:custGeom>
              <a:avLst/>
              <a:gdLst/>
              <a:ahLst/>
              <a:cxnLst>
                <a:cxn ang="0">
                  <a:pos x="26" y="5"/>
                </a:cxn>
                <a:cxn ang="0">
                  <a:pos x="25" y="3"/>
                </a:cxn>
                <a:cxn ang="0">
                  <a:pos x="24" y="2"/>
                </a:cxn>
                <a:cxn ang="0">
                  <a:pos x="21" y="1"/>
                </a:cxn>
                <a:cxn ang="0">
                  <a:pos x="17" y="2"/>
                </a:cxn>
                <a:cxn ang="0">
                  <a:pos x="14" y="4"/>
                </a:cxn>
                <a:cxn ang="0">
                  <a:pos x="11" y="4"/>
                </a:cxn>
                <a:cxn ang="0">
                  <a:pos x="10" y="6"/>
                </a:cxn>
                <a:cxn ang="0">
                  <a:pos x="7" y="6"/>
                </a:cxn>
                <a:cxn ang="0">
                  <a:pos x="4" y="6"/>
                </a:cxn>
                <a:cxn ang="0">
                  <a:pos x="2" y="6"/>
                </a:cxn>
                <a:cxn ang="0">
                  <a:pos x="2" y="7"/>
                </a:cxn>
                <a:cxn ang="0">
                  <a:pos x="2" y="9"/>
                </a:cxn>
                <a:cxn ang="0">
                  <a:pos x="1" y="11"/>
                </a:cxn>
                <a:cxn ang="0">
                  <a:pos x="2" y="13"/>
                </a:cxn>
                <a:cxn ang="0">
                  <a:pos x="3" y="14"/>
                </a:cxn>
                <a:cxn ang="0">
                  <a:pos x="5" y="15"/>
                </a:cxn>
                <a:cxn ang="0">
                  <a:pos x="8" y="16"/>
                </a:cxn>
                <a:cxn ang="0">
                  <a:pos x="10" y="17"/>
                </a:cxn>
                <a:cxn ang="0">
                  <a:pos x="11" y="15"/>
                </a:cxn>
                <a:cxn ang="0">
                  <a:pos x="14" y="15"/>
                </a:cxn>
                <a:cxn ang="0">
                  <a:pos x="16" y="15"/>
                </a:cxn>
                <a:cxn ang="0">
                  <a:pos x="19" y="15"/>
                </a:cxn>
                <a:cxn ang="0">
                  <a:pos x="21" y="14"/>
                </a:cxn>
                <a:cxn ang="0">
                  <a:pos x="22" y="11"/>
                </a:cxn>
                <a:cxn ang="0">
                  <a:pos x="24" y="8"/>
                </a:cxn>
                <a:cxn ang="0">
                  <a:pos x="24" y="6"/>
                </a:cxn>
                <a:cxn ang="0">
                  <a:pos x="26" y="5"/>
                </a:cxn>
              </a:cxnLst>
              <a:rect l="0" t="0" r="r" b="b"/>
              <a:pathLst>
                <a:path w="26" h="17">
                  <a:moveTo>
                    <a:pt x="26" y="5"/>
                  </a:moveTo>
                  <a:cubicBezTo>
                    <a:pt x="25" y="4"/>
                    <a:pt x="25" y="4"/>
                    <a:pt x="25" y="3"/>
                  </a:cubicBezTo>
                  <a:cubicBezTo>
                    <a:pt x="24" y="3"/>
                    <a:pt x="24" y="2"/>
                    <a:pt x="24" y="2"/>
                  </a:cubicBezTo>
                  <a:cubicBezTo>
                    <a:pt x="23" y="3"/>
                    <a:pt x="22" y="3"/>
                    <a:pt x="21" y="1"/>
                  </a:cubicBezTo>
                  <a:cubicBezTo>
                    <a:pt x="19" y="0"/>
                    <a:pt x="19" y="2"/>
                    <a:pt x="17" y="2"/>
                  </a:cubicBezTo>
                  <a:cubicBezTo>
                    <a:pt x="16" y="2"/>
                    <a:pt x="15" y="3"/>
                    <a:pt x="14" y="4"/>
                  </a:cubicBezTo>
                  <a:cubicBezTo>
                    <a:pt x="13" y="4"/>
                    <a:pt x="12" y="4"/>
                    <a:pt x="11" y="4"/>
                  </a:cubicBezTo>
                  <a:cubicBezTo>
                    <a:pt x="9" y="5"/>
                    <a:pt x="10" y="5"/>
                    <a:pt x="10" y="6"/>
                  </a:cubicBezTo>
                  <a:cubicBezTo>
                    <a:pt x="10" y="6"/>
                    <a:pt x="8" y="6"/>
                    <a:pt x="7" y="6"/>
                  </a:cubicBezTo>
                  <a:cubicBezTo>
                    <a:pt x="6" y="6"/>
                    <a:pt x="6" y="6"/>
                    <a:pt x="4" y="6"/>
                  </a:cubicBezTo>
                  <a:cubicBezTo>
                    <a:pt x="4" y="8"/>
                    <a:pt x="3" y="7"/>
                    <a:pt x="2" y="6"/>
                  </a:cubicBezTo>
                  <a:cubicBezTo>
                    <a:pt x="0" y="6"/>
                    <a:pt x="1" y="7"/>
                    <a:pt x="2" y="7"/>
                  </a:cubicBezTo>
                  <a:cubicBezTo>
                    <a:pt x="3" y="8"/>
                    <a:pt x="2" y="8"/>
                    <a:pt x="2" y="9"/>
                  </a:cubicBezTo>
                  <a:cubicBezTo>
                    <a:pt x="1" y="11"/>
                    <a:pt x="1" y="10"/>
                    <a:pt x="1" y="11"/>
                  </a:cubicBezTo>
                  <a:cubicBezTo>
                    <a:pt x="2" y="12"/>
                    <a:pt x="1" y="12"/>
                    <a:pt x="2" y="13"/>
                  </a:cubicBezTo>
                  <a:cubicBezTo>
                    <a:pt x="3" y="13"/>
                    <a:pt x="2" y="13"/>
                    <a:pt x="3" y="14"/>
                  </a:cubicBezTo>
                  <a:cubicBezTo>
                    <a:pt x="4" y="15"/>
                    <a:pt x="5" y="15"/>
                    <a:pt x="5" y="15"/>
                  </a:cubicBezTo>
                  <a:cubicBezTo>
                    <a:pt x="6" y="16"/>
                    <a:pt x="7" y="16"/>
                    <a:pt x="8" y="16"/>
                  </a:cubicBezTo>
                  <a:cubicBezTo>
                    <a:pt x="9" y="17"/>
                    <a:pt x="9" y="17"/>
                    <a:pt x="10" y="17"/>
                  </a:cubicBezTo>
                  <a:cubicBezTo>
                    <a:pt x="11" y="16"/>
                    <a:pt x="10" y="16"/>
                    <a:pt x="11" y="15"/>
                  </a:cubicBezTo>
                  <a:cubicBezTo>
                    <a:pt x="12" y="15"/>
                    <a:pt x="14" y="14"/>
                    <a:pt x="14" y="15"/>
                  </a:cubicBezTo>
                  <a:cubicBezTo>
                    <a:pt x="14" y="15"/>
                    <a:pt x="14" y="16"/>
                    <a:pt x="16" y="15"/>
                  </a:cubicBezTo>
                  <a:cubicBezTo>
                    <a:pt x="18" y="14"/>
                    <a:pt x="19" y="15"/>
                    <a:pt x="19" y="15"/>
                  </a:cubicBezTo>
                  <a:cubicBezTo>
                    <a:pt x="19" y="15"/>
                    <a:pt x="20" y="15"/>
                    <a:pt x="21" y="14"/>
                  </a:cubicBezTo>
                  <a:cubicBezTo>
                    <a:pt x="22" y="13"/>
                    <a:pt x="22" y="12"/>
                    <a:pt x="22" y="11"/>
                  </a:cubicBezTo>
                  <a:cubicBezTo>
                    <a:pt x="23" y="10"/>
                    <a:pt x="24" y="10"/>
                    <a:pt x="24" y="8"/>
                  </a:cubicBezTo>
                  <a:cubicBezTo>
                    <a:pt x="24" y="7"/>
                    <a:pt x="23" y="7"/>
                    <a:pt x="24" y="6"/>
                  </a:cubicBezTo>
                  <a:cubicBezTo>
                    <a:pt x="25" y="5"/>
                    <a:pt x="26" y="5"/>
                    <a:pt x="2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Ukraine">
              <a:extLst>
                <a:ext uri="{FF2B5EF4-FFF2-40B4-BE49-F238E27FC236}">
                  <a16:creationId xmlns:a16="http://schemas.microsoft.com/office/drawing/2014/main" id="{47B21BB8-CBE8-4200-A0DD-5AC37F0BE884}"/>
                </a:ext>
              </a:extLst>
            </p:cNvPr>
            <p:cNvSpPr>
              <a:spLocks/>
            </p:cNvSpPr>
            <p:nvPr/>
          </p:nvSpPr>
          <p:spPr bwMode="auto">
            <a:xfrm>
              <a:off x="4685183" y="1406343"/>
              <a:ext cx="479366" cy="290282"/>
            </a:xfrm>
            <a:custGeom>
              <a:avLst/>
              <a:gdLst/>
              <a:ahLst/>
              <a:cxnLst>
                <a:cxn ang="0">
                  <a:pos x="1" y="24"/>
                </a:cxn>
                <a:cxn ang="0">
                  <a:pos x="1" y="21"/>
                </a:cxn>
                <a:cxn ang="0">
                  <a:pos x="2" y="18"/>
                </a:cxn>
                <a:cxn ang="0">
                  <a:pos x="5" y="13"/>
                </a:cxn>
                <a:cxn ang="0">
                  <a:pos x="2" y="8"/>
                </a:cxn>
                <a:cxn ang="0">
                  <a:pos x="20" y="8"/>
                </a:cxn>
                <a:cxn ang="0">
                  <a:pos x="26" y="7"/>
                </a:cxn>
                <a:cxn ang="0">
                  <a:pos x="34" y="6"/>
                </a:cxn>
                <a:cxn ang="0">
                  <a:pos x="41" y="0"/>
                </a:cxn>
                <a:cxn ang="0">
                  <a:pos x="47" y="6"/>
                </a:cxn>
                <a:cxn ang="0">
                  <a:pos x="53" y="11"/>
                </a:cxn>
                <a:cxn ang="0">
                  <a:pos x="65" y="14"/>
                </a:cxn>
                <a:cxn ang="0">
                  <a:pos x="71" y="19"/>
                </a:cxn>
                <a:cxn ang="0">
                  <a:pos x="70" y="26"/>
                </a:cxn>
                <a:cxn ang="0">
                  <a:pos x="66" y="31"/>
                </a:cxn>
                <a:cxn ang="0">
                  <a:pos x="61" y="34"/>
                </a:cxn>
                <a:cxn ang="0">
                  <a:pos x="54" y="36"/>
                </a:cxn>
                <a:cxn ang="0">
                  <a:pos x="54" y="35"/>
                </a:cxn>
                <a:cxn ang="0">
                  <a:pos x="53" y="36"/>
                </a:cxn>
                <a:cxn ang="0">
                  <a:pos x="56" y="39"/>
                </a:cxn>
                <a:cxn ang="0">
                  <a:pos x="63" y="40"/>
                </a:cxn>
                <a:cxn ang="0">
                  <a:pos x="63" y="41"/>
                </a:cxn>
                <a:cxn ang="0">
                  <a:pos x="56" y="42"/>
                </a:cxn>
                <a:cxn ang="0">
                  <a:pos x="51" y="41"/>
                </a:cxn>
                <a:cxn ang="0">
                  <a:pos x="48" y="39"/>
                </a:cxn>
                <a:cxn ang="0">
                  <a:pos x="50" y="36"/>
                </a:cxn>
                <a:cxn ang="0">
                  <a:pos x="46" y="35"/>
                </a:cxn>
                <a:cxn ang="0">
                  <a:pos x="44" y="34"/>
                </a:cxn>
                <a:cxn ang="0">
                  <a:pos x="47" y="33"/>
                </a:cxn>
                <a:cxn ang="0">
                  <a:pos x="41" y="33"/>
                </a:cxn>
                <a:cxn ang="0">
                  <a:pos x="37" y="34"/>
                </a:cxn>
                <a:cxn ang="0">
                  <a:pos x="37" y="36"/>
                </a:cxn>
                <a:cxn ang="0">
                  <a:pos x="34" y="39"/>
                </a:cxn>
                <a:cxn ang="0">
                  <a:pos x="28" y="39"/>
                </a:cxn>
                <a:cxn ang="0">
                  <a:pos x="30" y="36"/>
                </a:cxn>
                <a:cxn ang="0">
                  <a:pos x="33" y="36"/>
                </a:cxn>
                <a:cxn ang="0">
                  <a:pos x="33" y="32"/>
                </a:cxn>
                <a:cxn ang="0">
                  <a:pos x="31" y="27"/>
                </a:cxn>
                <a:cxn ang="0">
                  <a:pos x="29" y="25"/>
                </a:cxn>
                <a:cxn ang="0">
                  <a:pos x="23" y="24"/>
                </a:cxn>
                <a:cxn ang="0">
                  <a:pos x="20" y="24"/>
                </a:cxn>
                <a:cxn ang="0">
                  <a:pos x="12" y="25"/>
                </a:cxn>
                <a:cxn ang="0">
                  <a:pos x="7" y="25"/>
                </a:cxn>
                <a:cxn ang="0">
                  <a:pos x="2" y="26"/>
                </a:cxn>
              </a:cxnLst>
              <a:rect l="0" t="0" r="r" b="b"/>
              <a:pathLst>
                <a:path w="76" h="46">
                  <a:moveTo>
                    <a:pt x="2" y="26"/>
                  </a:moveTo>
                  <a:cubicBezTo>
                    <a:pt x="1" y="25"/>
                    <a:pt x="1" y="25"/>
                    <a:pt x="1" y="24"/>
                  </a:cubicBezTo>
                  <a:cubicBezTo>
                    <a:pt x="0" y="24"/>
                    <a:pt x="0" y="23"/>
                    <a:pt x="0" y="23"/>
                  </a:cubicBezTo>
                  <a:cubicBezTo>
                    <a:pt x="0" y="22"/>
                    <a:pt x="1" y="23"/>
                    <a:pt x="1" y="21"/>
                  </a:cubicBezTo>
                  <a:cubicBezTo>
                    <a:pt x="1" y="20"/>
                    <a:pt x="1" y="20"/>
                    <a:pt x="1" y="19"/>
                  </a:cubicBezTo>
                  <a:cubicBezTo>
                    <a:pt x="1" y="19"/>
                    <a:pt x="2" y="20"/>
                    <a:pt x="2" y="18"/>
                  </a:cubicBezTo>
                  <a:cubicBezTo>
                    <a:pt x="2" y="16"/>
                    <a:pt x="2" y="18"/>
                    <a:pt x="4" y="15"/>
                  </a:cubicBezTo>
                  <a:cubicBezTo>
                    <a:pt x="5" y="13"/>
                    <a:pt x="6" y="14"/>
                    <a:pt x="5" y="13"/>
                  </a:cubicBezTo>
                  <a:cubicBezTo>
                    <a:pt x="5" y="11"/>
                    <a:pt x="6" y="13"/>
                    <a:pt x="6" y="12"/>
                  </a:cubicBezTo>
                  <a:cubicBezTo>
                    <a:pt x="6" y="11"/>
                    <a:pt x="3" y="11"/>
                    <a:pt x="2" y="8"/>
                  </a:cubicBezTo>
                  <a:cubicBezTo>
                    <a:pt x="6" y="6"/>
                    <a:pt x="2" y="8"/>
                    <a:pt x="7" y="6"/>
                  </a:cubicBezTo>
                  <a:cubicBezTo>
                    <a:pt x="13" y="4"/>
                    <a:pt x="16" y="10"/>
                    <a:pt x="20" y="8"/>
                  </a:cubicBezTo>
                  <a:cubicBezTo>
                    <a:pt x="24" y="5"/>
                    <a:pt x="21" y="9"/>
                    <a:pt x="24" y="8"/>
                  </a:cubicBezTo>
                  <a:cubicBezTo>
                    <a:pt x="26" y="6"/>
                    <a:pt x="25" y="9"/>
                    <a:pt x="26" y="7"/>
                  </a:cubicBezTo>
                  <a:cubicBezTo>
                    <a:pt x="28" y="5"/>
                    <a:pt x="27" y="7"/>
                    <a:pt x="30" y="6"/>
                  </a:cubicBezTo>
                  <a:cubicBezTo>
                    <a:pt x="31" y="6"/>
                    <a:pt x="34" y="8"/>
                    <a:pt x="34" y="6"/>
                  </a:cubicBezTo>
                  <a:cubicBezTo>
                    <a:pt x="33" y="4"/>
                    <a:pt x="31" y="0"/>
                    <a:pt x="36" y="1"/>
                  </a:cubicBezTo>
                  <a:cubicBezTo>
                    <a:pt x="37" y="1"/>
                    <a:pt x="35" y="0"/>
                    <a:pt x="41" y="0"/>
                  </a:cubicBezTo>
                  <a:cubicBezTo>
                    <a:pt x="47" y="1"/>
                    <a:pt x="43" y="1"/>
                    <a:pt x="45" y="2"/>
                  </a:cubicBezTo>
                  <a:cubicBezTo>
                    <a:pt x="49" y="3"/>
                    <a:pt x="43" y="6"/>
                    <a:pt x="47" y="6"/>
                  </a:cubicBezTo>
                  <a:cubicBezTo>
                    <a:pt x="52" y="5"/>
                    <a:pt x="48" y="5"/>
                    <a:pt x="51" y="7"/>
                  </a:cubicBezTo>
                  <a:cubicBezTo>
                    <a:pt x="54" y="9"/>
                    <a:pt x="50" y="11"/>
                    <a:pt x="53" y="11"/>
                  </a:cubicBezTo>
                  <a:cubicBezTo>
                    <a:pt x="57" y="13"/>
                    <a:pt x="54" y="15"/>
                    <a:pt x="58" y="12"/>
                  </a:cubicBezTo>
                  <a:cubicBezTo>
                    <a:pt x="61" y="10"/>
                    <a:pt x="61" y="14"/>
                    <a:pt x="65" y="14"/>
                  </a:cubicBezTo>
                  <a:cubicBezTo>
                    <a:pt x="69" y="14"/>
                    <a:pt x="67" y="15"/>
                    <a:pt x="71" y="16"/>
                  </a:cubicBezTo>
                  <a:cubicBezTo>
                    <a:pt x="76" y="16"/>
                    <a:pt x="68" y="19"/>
                    <a:pt x="71" y="19"/>
                  </a:cubicBezTo>
                  <a:cubicBezTo>
                    <a:pt x="73" y="19"/>
                    <a:pt x="70" y="20"/>
                    <a:pt x="72" y="21"/>
                  </a:cubicBezTo>
                  <a:cubicBezTo>
                    <a:pt x="74" y="23"/>
                    <a:pt x="72" y="25"/>
                    <a:pt x="70" y="26"/>
                  </a:cubicBezTo>
                  <a:cubicBezTo>
                    <a:pt x="69" y="27"/>
                    <a:pt x="67" y="27"/>
                    <a:pt x="67" y="31"/>
                  </a:cubicBezTo>
                  <a:cubicBezTo>
                    <a:pt x="67" y="31"/>
                    <a:pt x="67" y="31"/>
                    <a:pt x="66" y="31"/>
                  </a:cubicBezTo>
                  <a:cubicBezTo>
                    <a:pt x="65" y="33"/>
                    <a:pt x="65" y="31"/>
                    <a:pt x="64" y="33"/>
                  </a:cubicBezTo>
                  <a:cubicBezTo>
                    <a:pt x="62" y="35"/>
                    <a:pt x="63" y="32"/>
                    <a:pt x="61" y="34"/>
                  </a:cubicBezTo>
                  <a:cubicBezTo>
                    <a:pt x="59" y="36"/>
                    <a:pt x="60" y="35"/>
                    <a:pt x="58" y="35"/>
                  </a:cubicBezTo>
                  <a:cubicBezTo>
                    <a:pt x="57" y="34"/>
                    <a:pt x="56" y="36"/>
                    <a:pt x="54" y="36"/>
                  </a:cubicBezTo>
                  <a:cubicBezTo>
                    <a:pt x="52" y="36"/>
                    <a:pt x="54" y="36"/>
                    <a:pt x="55" y="35"/>
                  </a:cubicBezTo>
                  <a:cubicBezTo>
                    <a:pt x="56" y="35"/>
                    <a:pt x="55" y="35"/>
                    <a:pt x="54" y="35"/>
                  </a:cubicBezTo>
                  <a:cubicBezTo>
                    <a:pt x="51" y="36"/>
                    <a:pt x="52" y="35"/>
                    <a:pt x="52" y="36"/>
                  </a:cubicBezTo>
                  <a:cubicBezTo>
                    <a:pt x="51" y="36"/>
                    <a:pt x="52" y="37"/>
                    <a:pt x="53" y="36"/>
                  </a:cubicBezTo>
                  <a:cubicBezTo>
                    <a:pt x="54" y="36"/>
                    <a:pt x="54" y="37"/>
                    <a:pt x="54" y="37"/>
                  </a:cubicBezTo>
                  <a:cubicBezTo>
                    <a:pt x="54" y="37"/>
                    <a:pt x="58" y="38"/>
                    <a:pt x="56" y="39"/>
                  </a:cubicBezTo>
                  <a:cubicBezTo>
                    <a:pt x="58" y="39"/>
                    <a:pt x="59" y="40"/>
                    <a:pt x="60" y="39"/>
                  </a:cubicBezTo>
                  <a:cubicBezTo>
                    <a:pt x="61" y="39"/>
                    <a:pt x="62" y="39"/>
                    <a:pt x="63" y="40"/>
                  </a:cubicBezTo>
                  <a:cubicBezTo>
                    <a:pt x="65" y="40"/>
                    <a:pt x="63" y="40"/>
                    <a:pt x="63" y="41"/>
                  </a:cubicBezTo>
                  <a:cubicBezTo>
                    <a:pt x="63" y="41"/>
                    <a:pt x="63" y="40"/>
                    <a:pt x="63" y="41"/>
                  </a:cubicBezTo>
                  <a:cubicBezTo>
                    <a:pt x="62" y="42"/>
                    <a:pt x="59" y="40"/>
                    <a:pt x="59" y="41"/>
                  </a:cubicBezTo>
                  <a:cubicBezTo>
                    <a:pt x="58" y="43"/>
                    <a:pt x="58" y="42"/>
                    <a:pt x="56" y="42"/>
                  </a:cubicBezTo>
                  <a:cubicBezTo>
                    <a:pt x="54" y="43"/>
                    <a:pt x="56" y="46"/>
                    <a:pt x="52" y="44"/>
                  </a:cubicBezTo>
                  <a:cubicBezTo>
                    <a:pt x="51" y="43"/>
                    <a:pt x="53" y="41"/>
                    <a:pt x="51" y="41"/>
                  </a:cubicBezTo>
                  <a:cubicBezTo>
                    <a:pt x="50" y="41"/>
                    <a:pt x="51" y="39"/>
                    <a:pt x="48" y="40"/>
                  </a:cubicBezTo>
                  <a:cubicBezTo>
                    <a:pt x="47" y="40"/>
                    <a:pt x="47" y="39"/>
                    <a:pt x="48" y="39"/>
                  </a:cubicBezTo>
                  <a:cubicBezTo>
                    <a:pt x="49" y="38"/>
                    <a:pt x="49" y="37"/>
                    <a:pt x="51" y="36"/>
                  </a:cubicBezTo>
                  <a:cubicBezTo>
                    <a:pt x="49" y="36"/>
                    <a:pt x="50" y="36"/>
                    <a:pt x="50" y="36"/>
                  </a:cubicBezTo>
                  <a:cubicBezTo>
                    <a:pt x="50" y="36"/>
                    <a:pt x="49" y="37"/>
                    <a:pt x="49" y="36"/>
                  </a:cubicBezTo>
                  <a:cubicBezTo>
                    <a:pt x="48" y="35"/>
                    <a:pt x="47" y="36"/>
                    <a:pt x="46" y="35"/>
                  </a:cubicBezTo>
                  <a:cubicBezTo>
                    <a:pt x="44" y="34"/>
                    <a:pt x="45" y="35"/>
                    <a:pt x="44" y="35"/>
                  </a:cubicBezTo>
                  <a:cubicBezTo>
                    <a:pt x="42" y="34"/>
                    <a:pt x="47" y="34"/>
                    <a:pt x="44" y="34"/>
                  </a:cubicBezTo>
                  <a:cubicBezTo>
                    <a:pt x="43" y="33"/>
                    <a:pt x="43" y="33"/>
                    <a:pt x="44" y="33"/>
                  </a:cubicBezTo>
                  <a:cubicBezTo>
                    <a:pt x="45" y="33"/>
                    <a:pt x="47" y="33"/>
                    <a:pt x="47" y="33"/>
                  </a:cubicBezTo>
                  <a:cubicBezTo>
                    <a:pt x="47" y="33"/>
                    <a:pt x="47" y="33"/>
                    <a:pt x="45" y="33"/>
                  </a:cubicBezTo>
                  <a:cubicBezTo>
                    <a:pt x="42" y="32"/>
                    <a:pt x="43" y="33"/>
                    <a:pt x="41" y="33"/>
                  </a:cubicBezTo>
                  <a:cubicBezTo>
                    <a:pt x="40" y="33"/>
                    <a:pt x="40" y="34"/>
                    <a:pt x="38" y="35"/>
                  </a:cubicBezTo>
                  <a:cubicBezTo>
                    <a:pt x="37" y="35"/>
                    <a:pt x="38" y="35"/>
                    <a:pt x="37" y="34"/>
                  </a:cubicBezTo>
                  <a:cubicBezTo>
                    <a:pt x="37" y="33"/>
                    <a:pt x="36" y="34"/>
                    <a:pt x="37" y="35"/>
                  </a:cubicBezTo>
                  <a:cubicBezTo>
                    <a:pt x="38" y="36"/>
                    <a:pt x="37" y="35"/>
                    <a:pt x="37" y="36"/>
                  </a:cubicBezTo>
                  <a:cubicBezTo>
                    <a:pt x="37" y="36"/>
                    <a:pt x="36" y="36"/>
                    <a:pt x="35" y="38"/>
                  </a:cubicBezTo>
                  <a:cubicBezTo>
                    <a:pt x="34" y="39"/>
                    <a:pt x="36" y="38"/>
                    <a:pt x="34" y="39"/>
                  </a:cubicBezTo>
                  <a:cubicBezTo>
                    <a:pt x="32" y="38"/>
                    <a:pt x="33" y="39"/>
                    <a:pt x="31" y="39"/>
                  </a:cubicBezTo>
                  <a:cubicBezTo>
                    <a:pt x="31" y="40"/>
                    <a:pt x="30" y="41"/>
                    <a:pt x="28" y="39"/>
                  </a:cubicBezTo>
                  <a:cubicBezTo>
                    <a:pt x="29" y="39"/>
                    <a:pt x="28" y="39"/>
                    <a:pt x="29" y="39"/>
                  </a:cubicBezTo>
                  <a:cubicBezTo>
                    <a:pt x="30" y="39"/>
                    <a:pt x="30" y="36"/>
                    <a:pt x="30" y="36"/>
                  </a:cubicBezTo>
                  <a:cubicBezTo>
                    <a:pt x="31" y="35"/>
                    <a:pt x="31" y="36"/>
                    <a:pt x="32" y="36"/>
                  </a:cubicBezTo>
                  <a:cubicBezTo>
                    <a:pt x="32" y="36"/>
                    <a:pt x="33" y="37"/>
                    <a:pt x="33" y="36"/>
                  </a:cubicBezTo>
                  <a:cubicBezTo>
                    <a:pt x="34" y="36"/>
                    <a:pt x="35" y="36"/>
                    <a:pt x="34" y="36"/>
                  </a:cubicBezTo>
                  <a:cubicBezTo>
                    <a:pt x="33" y="35"/>
                    <a:pt x="34" y="33"/>
                    <a:pt x="33" y="32"/>
                  </a:cubicBezTo>
                  <a:cubicBezTo>
                    <a:pt x="32" y="31"/>
                    <a:pt x="33" y="31"/>
                    <a:pt x="32" y="29"/>
                  </a:cubicBezTo>
                  <a:cubicBezTo>
                    <a:pt x="31" y="28"/>
                    <a:pt x="32" y="27"/>
                    <a:pt x="31" y="27"/>
                  </a:cubicBezTo>
                  <a:cubicBezTo>
                    <a:pt x="31" y="26"/>
                    <a:pt x="32" y="26"/>
                    <a:pt x="31" y="26"/>
                  </a:cubicBezTo>
                  <a:cubicBezTo>
                    <a:pt x="30" y="25"/>
                    <a:pt x="30" y="24"/>
                    <a:pt x="29" y="25"/>
                  </a:cubicBezTo>
                  <a:cubicBezTo>
                    <a:pt x="28" y="25"/>
                    <a:pt x="28" y="24"/>
                    <a:pt x="27" y="24"/>
                  </a:cubicBezTo>
                  <a:cubicBezTo>
                    <a:pt x="26" y="24"/>
                    <a:pt x="25" y="21"/>
                    <a:pt x="23" y="24"/>
                  </a:cubicBezTo>
                  <a:cubicBezTo>
                    <a:pt x="23" y="24"/>
                    <a:pt x="22" y="24"/>
                    <a:pt x="21" y="24"/>
                  </a:cubicBezTo>
                  <a:cubicBezTo>
                    <a:pt x="21" y="24"/>
                    <a:pt x="20" y="24"/>
                    <a:pt x="20" y="24"/>
                  </a:cubicBezTo>
                  <a:cubicBezTo>
                    <a:pt x="20" y="25"/>
                    <a:pt x="18" y="23"/>
                    <a:pt x="16" y="24"/>
                  </a:cubicBezTo>
                  <a:cubicBezTo>
                    <a:pt x="16" y="25"/>
                    <a:pt x="13" y="24"/>
                    <a:pt x="12" y="25"/>
                  </a:cubicBezTo>
                  <a:cubicBezTo>
                    <a:pt x="12" y="25"/>
                    <a:pt x="10" y="24"/>
                    <a:pt x="9" y="25"/>
                  </a:cubicBezTo>
                  <a:cubicBezTo>
                    <a:pt x="8" y="26"/>
                    <a:pt x="9" y="25"/>
                    <a:pt x="7" y="25"/>
                  </a:cubicBezTo>
                  <a:cubicBezTo>
                    <a:pt x="5" y="26"/>
                    <a:pt x="6" y="25"/>
                    <a:pt x="5" y="25"/>
                  </a:cubicBezTo>
                  <a:cubicBezTo>
                    <a:pt x="4" y="26"/>
                    <a:pt x="3" y="24"/>
                    <a:pt x="2"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China">
              <a:extLst>
                <a:ext uri="{FF2B5EF4-FFF2-40B4-BE49-F238E27FC236}">
                  <a16:creationId xmlns:a16="http://schemas.microsoft.com/office/drawing/2014/main" id="{4E3CFF8A-784D-49B2-897D-E8542103DA4D}"/>
                </a:ext>
              </a:extLst>
            </p:cNvPr>
            <p:cNvSpPr>
              <a:spLocks/>
            </p:cNvSpPr>
            <p:nvPr/>
          </p:nvSpPr>
          <p:spPr bwMode="auto">
            <a:xfrm>
              <a:off x="6125943" y="1387701"/>
              <a:ext cx="1523318" cy="1214393"/>
            </a:xfrm>
            <a:custGeom>
              <a:avLst/>
              <a:gdLst/>
              <a:ahLst/>
              <a:cxnLst>
                <a:cxn ang="0">
                  <a:pos x="28" y="32"/>
                </a:cxn>
                <a:cxn ang="0">
                  <a:pos x="23" y="52"/>
                </a:cxn>
                <a:cxn ang="0">
                  <a:pos x="12" y="64"/>
                </a:cxn>
                <a:cxn ang="0">
                  <a:pos x="4" y="77"/>
                </a:cxn>
                <a:cxn ang="0">
                  <a:pos x="6" y="86"/>
                </a:cxn>
                <a:cxn ang="0">
                  <a:pos x="32" y="103"/>
                </a:cxn>
                <a:cxn ang="0">
                  <a:pos x="42" y="126"/>
                </a:cxn>
                <a:cxn ang="0">
                  <a:pos x="61" y="134"/>
                </a:cxn>
                <a:cxn ang="0">
                  <a:pos x="86" y="140"/>
                </a:cxn>
                <a:cxn ang="0">
                  <a:pos x="99" y="141"/>
                </a:cxn>
                <a:cxn ang="0">
                  <a:pos x="120" y="136"/>
                </a:cxn>
                <a:cxn ang="0">
                  <a:pos x="132" y="142"/>
                </a:cxn>
                <a:cxn ang="0">
                  <a:pos x="130" y="163"/>
                </a:cxn>
                <a:cxn ang="0">
                  <a:pos x="135" y="170"/>
                </a:cxn>
                <a:cxn ang="0">
                  <a:pos x="136" y="181"/>
                </a:cxn>
                <a:cxn ang="0">
                  <a:pos x="148" y="180"/>
                </a:cxn>
                <a:cxn ang="0">
                  <a:pos x="156" y="176"/>
                </a:cxn>
                <a:cxn ang="0">
                  <a:pos x="168" y="173"/>
                </a:cxn>
                <a:cxn ang="0">
                  <a:pos x="176" y="182"/>
                </a:cxn>
                <a:cxn ang="0">
                  <a:pos x="187" y="183"/>
                </a:cxn>
                <a:cxn ang="0">
                  <a:pos x="192" y="191"/>
                </a:cxn>
                <a:cxn ang="0">
                  <a:pos x="192" y="182"/>
                </a:cxn>
                <a:cxn ang="0">
                  <a:pos x="207" y="174"/>
                </a:cxn>
                <a:cxn ang="0">
                  <a:pos x="220" y="171"/>
                </a:cxn>
                <a:cxn ang="0">
                  <a:pos x="228" y="161"/>
                </a:cxn>
                <a:cxn ang="0">
                  <a:pos x="232" y="149"/>
                </a:cxn>
                <a:cxn ang="0">
                  <a:pos x="231" y="135"/>
                </a:cxn>
                <a:cxn ang="0">
                  <a:pos x="226" y="129"/>
                </a:cxn>
                <a:cxn ang="0">
                  <a:pos x="219" y="121"/>
                </a:cxn>
                <a:cxn ang="0">
                  <a:pos x="225" y="118"/>
                </a:cxn>
                <a:cxn ang="0">
                  <a:pos x="208" y="103"/>
                </a:cxn>
                <a:cxn ang="0">
                  <a:pos x="214" y="93"/>
                </a:cxn>
                <a:cxn ang="0">
                  <a:pos x="212" y="89"/>
                </a:cxn>
                <a:cxn ang="0">
                  <a:pos x="193" y="85"/>
                </a:cxn>
                <a:cxn ang="0">
                  <a:pos x="202" y="66"/>
                </a:cxn>
                <a:cxn ang="0">
                  <a:pos x="206" y="80"/>
                </a:cxn>
                <a:cxn ang="0">
                  <a:pos x="218" y="71"/>
                </a:cxn>
                <a:cxn ang="0">
                  <a:pos x="233" y="57"/>
                </a:cxn>
                <a:cxn ang="0">
                  <a:pos x="231" y="43"/>
                </a:cxn>
                <a:cxn ang="0">
                  <a:pos x="216" y="23"/>
                </a:cxn>
                <a:cxn ang="0">
                  <a:pos x="162" y="5"/>
                </a:cxn>
                <a:cxn ang="0">
                  <a:pos x="144" y="24"/>
                </a:cxn>
                <a:cxn ang="0">
                  <a:pos x="171" y="33"/>
                </a:cxn>
                <a:cxn ang="0">
                  <a:pos x="152" y="43"/>
                </a:cxn>
                <a:cxn ang="0">
                  <a:pos x="125" y="59"/>
                </a:cxn>
                <a:cxn ang="0">
                  <a:pos x="91" y="55"/>
                </a:cxn>
                <a:cxn ang="0">
                  <a:pos x="76" y="43"/>
                </a:cxn>
                <a:cxn ang="0">
                  <a:pos x="56" y="29"/>
                </a:cxn>
                <a:cxn ang="0">
                  <a:pos x="41" y="23"/>
                </a:cxn>
              </a:cxnLst>
              <a:rect l="0" t="0" r="r" b="b"/>
              <a:pathLst>
                <a:path w="242" h="193">
                  <a:moveTo>
                    <a:pt x="41" y="23"/>
                  </a:moveTo>
                  <a:cubicBezTo>
                    <a:pt x="41" y="23"/>
                    <a:pt x="40" y="23"/>
                    <a:pt x="40" y="23"/>
                  </a:cubicBezTo>
                  <a:cubicBezTo>
                    <a:pt x="40" y="25"/>
                    <a:pt x="32" y="20"/>
                    <a:pt x="35" y="29"/>
                  </a:cubicBezTo>
                  <a:cubicBezTo>
                    <a:pt x="36" y="31"/>
                    <a:pt x="31" y="33"/>
                    <a:pt x="28" y="32"/>
                  </a:cubicBezTo>
                  <a:cubicBezTo>
                    <a:pt x="24" y="30"/>
                    <a:pt x="25" y="33"/>
                    <a:pt x="25" y="40"/>
                  </a:cubicBezTo>
                  <a:cubicBezTo>
                    <a:pt x="27" y="43"/>
                    <a:pt x="22" y="41"/>
                    <a:pt x="19" y="42"/>
                  </a:cubicBezTo>
                  <a:cubicBezTo>
                    <a:pt x="17" y="43"/>
                    <a:pt x="17" y="45"/>
                    <a:pt x="18" y="45"/>
                  </a:cubicBezTo>
                  <a:cubicBezTo>
                    <a:pt x="19" y="44"/>
                    <a:pt x="24" y="51"/>
                    <a:pt x="23" y="52"/>
                  </a:cubicBezTo>
                  <a:cubicBezTo>
                    <a:pt x="21" y="55"/>
                    <a:pt x="26" y="56"/>
                    <a:pt x="23" y="58"/>
                  </a:cubicBezTo>
                  <a:cubicBezTo>
                    <a:pt x="23" y="60"/>
                    <a:pt x="20" y="58"/>
                    <a:pt x="19" y="60"/>
                  </a:cubicBezTo>
                  <a:cubicBezTo>
                    <a:pt x="19" y="62"/>
                    <a:pt x="18" y="61"/>
                    <a:pt x="15" y="63"/>
                  </a:cubicBezTo>
                  <a:cubicBezTo>
                    <a:pt x="14" y="65"/>
                    <a:pt x="15" y="63"/>
                    <a:pt x="12" y="64"/>
                  </a:cubicBezTo>
                  <a:cubicBezTo>
                    <a:pt x="8" y="65"/>
                    <a:pt x="11" y="69"/>
                    <a:pt x="7" y="67"/>
                  </a:cubicBezTo>
                  <a:cubicBezTo>
                    <a:pt x="4" y="64"/>
                    <a:pt x="6" y="68"/>
                    <a:pt x="4" y="67"/>
                  </a:cubicBezTo>
                  <a:cubicBezTo>
                    <a:pt x="2" y="66"/>
                    <a:pt x="0" y="69"/>
                    <a:pt x="0" y="74"/>
                  </a:cubicBezTo>
                  <a:cubicBezTo>
                    <a:pt x="1" y="79"/>
                    <a:pt x="5" y="72"/>
                    <a:pt x="4" y="77"/>
                  </a:cubicBezTo>
                  <a:cubicBezTo>
                    <a:pt x="4" y="79"/>
                    <a:pt x="6" y="79"/>
                    <a:pt x="7" y="81"/>
                  </a:cubicBezTo>
                  <a:cubicBezTo>
                    <a:pt x="8" y="82"/>
                    <a:pt x="7" y="83"/>
                    <a:pt x="7" y="84"/>
                  </a:cubicBezTo>
                  <a:cubicBezTo>
                    <a:pt x="6" y="85"/>
                    <a:pt x="4" y="84"/>
                    <a:pt x="5" y="86"/>
                  </a:cubicBezTo>
                  <a:cubicBezTo>
                    <a:pt x="6" y="86"/>
                    <a:pt x="6" y="86"/>
                    <a:pt x="6" y="86"/>
                  </a:cubicBezTo>
                  <a:cubicBezTo>
                    <a:pt x="7" y="87"/>
                    <a:pt x="6" y="84"/>
                    <a:pt x="12" y="88"/>
                  </a:cubicBezTo>
                  <a:cubicBezTo>
                    <a:pt x="16" y="90"/>
                    <a:pt x="16" y="90"/>
                    <a:pt x="15" y="91"/>
                  </a:cubicBezTo>
                  <a:cubicBezTo>
                    <a:pt x="14" y="96"/>
                    <a:pt x="20" y="93"/>
                    <a:pt x="21" y="94"/>
                  </a:cubicBezTo>
                  <a:cubicBezTo>
                    <a:pt x="24" y="96"/>
                    <a:pt x="25" y="90"/>
                    <a:pt x="32" y="103"/>
                  </a:cubicBezTo>
                  <a:cubicBezTo>
                    <a:pt x="30" y="107"/>
                    <a:pt x="33" y="106"/>
                    <a:pt x="35" y="112"/>
                  </a:cubicBezTo>
                  <a:cubicBezTo>
                    <a:pt x="38" y="118"/>
                    <a:pt x="31" y="112"/>
                    <a:pt x="34" y="116"/>
                  </a:cubicBezTo>
                  <a:cubicBezTo>
                    <a:pt x="36" y="119"/>
                    <a:pt x="34" y="118"/>
                    <a:pt x="36" y="122"/>
                  </a:cubicBezTo>
                  <a:cubicBezTo>
                    <a:pt x="38" y="126"/>
                    <a:pt x="41" y="124"/>
                    <a:pt x="42" y="126"/>
                  </a:cubicBezTo>
                  <a:cubicBezTo>
                    <a:pt x="44" y="128"/>
                    <a:pt x="46" y="127"/>
                    <a:pt x="49" y="130"/>
                  </a:cubicBezTo>
                  <a:cubicBezTo>
                    <a:pt x="49" y="130"/>
                    <a:pt x="49" y="131"/>
                    <a:pt x="50" y="131"/>
                  </a:cubicBezTo>
                  <a:cubicBezTo>
                    <a:pt x="52" y="132"/>
                    <a:pt x="53" y="131"/>
                    <a:pt x="55" y="132"/>
                  </a:cubicBezTo>
                  <a:cubicBezTo>
                    <a:pt x="58" y="135"/>
                    <a:pt x="57" y="130"/>
                    <a:pt x="61" y="134"/>
                  </a:cubicBezTo>
                  <a:cubicBezTo>
                    <a:pt x="67" y="139"/>
                    <a:pt x="68" y="136"/>
                    <a:pt x="69" y="139"/>
                  </a:cubicBezTo>
                  <a:cubicBezTo>
                    <a:pt x="71" y="142"/>
                    <a:pt x="72" y="138"/>
                    <a:pt x="73" y="141"/>
                  </a:cubicBezTo>
                  <a:cubicBezTo>
                    <a:pt x="74" y="143"/>
                    <a:pt x="77" y="139"/>
                    <a:pt x="84" y="143"/>
                  </a:cubicBezTo>
                  <a:cubicBezTo>
                    <a:pt x="84" y="140"/>
                    <a:pt x="84" y="140"/>
                    <a:pt x="86" y="140"/>
                  </a:cubicBezTo>
                  <a:cubicBezTo>
                    <a:pt x="87" y="140"/>
                    <a:pt x="87" y="139"/>
                    <a:pt x="87" y="144"/>
                  </a:cubicBezTo>
                  <a:cubicBezTo>
                    <a:pt x="88" y="139"/>
                    <a:pt x="89" y="139"/>
                    <a:pt x="92" y="139"/>
                  </a:cubicBezTo>
                  <a:cubicBezTo>
                    <a:pt x="95" y="139"/>
                    <a:pt x="97" y="140"/>
                    <a:pt x="97" y="141"/>
                  </a:cubicBezTo>
                  <a:cubicBezTo>
                    <a:pt x="98" y="141"/>
                    <a:pt x="98" y="141"/>
                    <a:pt x="99" y="141"/>
                  </a:cubicBezTo>
                  <a:cubicBezTo>
                    <a:pt x="100" y="141"/>
                    <a:pt x="102" y="139"/>
                    <a:pt x="104" y="138"/>
                  </a:cubicBezTo>
                  <a:cubicBezTo>
                    <a:pt x="109" y="136"/>
                    <a:pt x="107" y="136"/>
                    <a:pt x="109" y="135"/>
                  </a:cubicBezTo>
                  <a:cubicBezTo>
                    <a:pt x="111" y="133"/>
                    <a:pt x="111" y="136"/>
                    <a:pt x="116" y="134"/>
                  </a:cubicBezTo>
                  <a:cubicBezTo>
                    <a:pt x="122" y="132"/>
                    <a:pt x="116" y="136"/>
                    <a:pt x="120" y="136"/>
                  </a:cubicBezTo>
                  <a:cubicBezTo>
                    <a:pt x="118" y="139"/>
                    <a:pt x="120" y="137"/>
                    <a:pt x="122" y="137"/>
                  </a:cubicBezTo>
                  <a:cubicBezTo>
                    <a:pt x="123" y="138"/>
                    <a:pt x="123" y="138"/>
                    <a:pt x="124" y="137"/>
                  </a:cubicBezTo>
                  <a:cubicBezTo>
                    <a:pt x="125" y="137"/>
                    <a:pt x="126" y="137"/>
                    <a:pt x="129" y="139"/>
                  </a:cubicBezTo>
                  <a:cubicBezTo>
                    <a:pt x="133" y="142"/>
                    <a:pt x="130" y="144"/>
                    <a:pt x="132" y="142"/>
                  </a:cubicBezTo>
                  <a:cubicBezTo>
                    <a:pt x="134" y="141"/>
                    <a:pt x="133" y="146"/>
                    <a:pt x="136" y="152"/>
                  </a:cubicBezTo>
                  <a:cubicBezTo>
                    <a:pt x="138" y="156"/>
                    <a:pt x="135" y="154"/>
                    <a:pt x="134" y="154"/>
                  </a:cubicBezTo>
                  <a:cubicBezTo>
                    <a:pt x="133" y="158"/>
                    <a:pt x="131" y="158"/>
                    <a:pt x="132" y="161"/>
                  </a:cubicBezTo>
                  <a:cubicBezTo>
                    <a:pt x="133" y="163"/>
                    <a:pt x="131" y="161"/>
                    <a:pt x="130" y="163"/>
                  </a:cubicBezTo>
                  <a:cubicBezTo>
                    <a:pt x="130" y="166"/>
                    <a:pt x="133" y="166"/>
                    <a:pt x="133" y="167"/>
                  </a:cubicBezTo>
                  <a:cubicBezTo>
                    <a:pt x="133" y="168"/>
                    <a:pt x="129" y="168"/>
                    <a:pt x="130" y="170"/>
                  </a:cubicBezTo>
                  <a:cubicBezTo>
                    <a:pt x="130" y="171"/>
                    <a:pt x="130" y="170"/>
                    <a:pt x="133" y="170"/>
                  </a:cubicBezTo>
                  <a:cubicBezTo>
                    <a:pt x="135" y="169"/>
                    <a:pt x="137" y="168"/>
                    <a:pt x="135" y="170"/>
                  </a:cubicBezTo>
                  <a:cubicBezTo>
                    <a:pt x="133" y="173"/>
                    <a:pt x="136" y="172"/>
                    <a:pt x="136" y="173"/>
                  </a:cubicBezTo>
                  <a:cubicBezTo>
                    <a:pt x="135" y="176"/>
                    <a:pt x="138" y="174"/>
                    <a:pt x="138" y="175"/>
                  </a:cubicBezTo>
                  <a:cubicBezTo>
                    <a:pt x="138" y="176"/>
                    <a:pt x="140" y="175"/>
                    <a:pt x="140" y="176"/>
                  </a:cubicBezTo>
                  <a:cubicBezTo>
                    <a:pt x="139" y="176"/>
                    <a:pt x="137" y="180"/>
                    <a:pt x="136" y="181"/>
                  </a:cubicBezTo>
                  <a:cubicBezTo>
                    <a:pt x="135" y="182"/>
                    <a:pt x="136" y="183"/>
                    <a:pt x="142" y="182"/>
                  </a:cubicBezTo>
                  <a:cubicBezTo>
                    <a:pt x="143" y="187"/>
                    <a:pt x="147" y="185"/>
                    <a:pt x="148" y="186"/>
                  </a:cubicBezTo>
                  <a:cubicBezTo>
                    <a:pt x="148" y="188"/>
                    <a:pt x="151" y="188"/>
                    <a:pt x="151" y="185"/>
                  </a:cubicBezTo>
                  <a:cubicBezTo>
                    <a:pt x="150" y="182"/>
                    <a:pt x="148" y="182"/>
                    <a:pt x="148" y="180"/>
                  </a:cubicBezTo>
                  <a:cubicBezTo>
                    <a:pt x="148" y="179"/>
                    <a:pt x="149" y="179"/>
                    <a:pt x="151" y="178"/>
                  </a:cubicBezTo>
                  <a:cubicBezTo>
                    <a:pt x="152" y="178"/>
                    <a:pt x="152" y="178"/>
                    <a:pt x="153" y="178"/>
                  </a:cubicBezTo>
                  <a:cubicBezTo>
                    <a:pt x="155" y="178"/>
                    <a:pt x="155" y="180"/>
                    <a:pt x="156" y="180"/>
                  </a:cubicBezTo>
                  <a:cubicBezTo>
                    <a:pt x="157" y="179"/>
                    <a:pt x="155" y="178"/>
                    <a:pt x="156" y="176"/>
                  </a:cubicBezTo>
                  <a:cubicBezTo>
                    <a:pt x="158" y="175"/>
                    <a:pt x="157" y="179"/>
                    <a:pt x="160" y="178"/>
                  </a:cubicBezTo>
                  <a:cubicBezTo>
                    <a:pt x="162" y="176"/>
                    <a:pt x="161" y="179"/>
                    <a:pt x="163" y="178"/>
                  </a:cubicBezTo>
                  <a:cubicBezTo>
                    <a:pt x="164" y="176"/>
                    <a:pt x="166" y="179"/>
                    <a:pt x="165" y="176"/>
                  </a:cubicBezTo>
                  <a:cubicBezTo>
                    <a:pt x="165" y="175"/>
                    <a:pt x="167" y="174"/>
                    <a:pt x="168" y="173"/>
                  </a:cubicBezTo>
                  <a:cubicBezTo>
                    <a:pt x="171" y="172"/>
                    <a:pt x="168" y="176"/>
                    <a:pt x="173" y="177"/>
                  </a:cubicBezTo>
                  <a:cubicBezTo>
                    <a:pt x="177" y="177"/>
                    <a:pt x="177" y="178"/>
                    <a:pt x="175" y="179"/>
                  </a:cubicBezTo>
                  <a:cubicBezTo>
                    <a:pt x="173" y="180"/>
                    <a:pt x="174" y="180"/>
                    <a:pt x="175" y="181"/>
                  </a:cubicBezTo>
                  <a:cubicBezTo>
                    <a:pt x="176" y="182"/>
                    <a:pt x="175" y="183"/>
                    <a:pt x="176" y="182"/>
                  </a:cubicBezTo>
                  <a:cubicBezTo>
                    <a:pt x="177" y="181"/>
                    <a:pt x="178" y="185"/>
                    <a:pt x="181" y="184"/>
                  </a:cubicBezTo>
                  <a:cubicBezTo>
                    <a:pt x="181" y="184"/>
                    <a:pt x="182" y="184"/>
                    <a:pt x="182" y="184"/>
                  </a:cubicBezTo>
                  <a:cubicBezTo>
                    <a:pt x="184" y="183"/>
                    <a:pt x="182" y="182"/>
                    <a:pt x="183" y="182"/>
                  </a:cubicBezTo>
                  <a:cubicBezTo>
                    <a:pt x="184" y="181"/>
                    <a:pt x="184" y="185"/>
                    <a:pt x="187" y="183"/>
                  </a:cubicBezTo>
                  <a:cubicBezTo>
                    <a:pt x="186" y="184"/>
                    <a:pt x="188" y="185"/>
                    <a:pt x="189" y="183"/>
                  </a:cubicBezTo>
                  <a:cubicBezTo>
                    <a:pt x="190" y="184"/>
                    <a:pt x="189" y="184"/>
                    <a:pt x="188" y="186"/>
                  </a:cubicBezTo>
                  <a:cubicBezTo>
                    <a:pt x="188" y="187"/>
                    <a:pt x="189" y="189"/>
                    <a:pt x="190" y="190"/>
                  </a:cubicBezTo>
                  <a:cubicBezTo>
                    <a:pt x="190" y="190"/>
                    <a:pt x="190" y="193"/>
                    <a:pt x="192" y="191"/>
                  </a:cubicBezTo>
                  <a:cubicBezTo>
                    <a:pt x="194" y="190"/>
                    <a:pt x="195" y="189"/>
                    <a:pt x="194" y="188"/>
                  </a:cubicBezTo>
                  <a:cubicBezTo>
                    <a:pt x="194" y="186"/>
                    <a:pt x="193" y="188"/>
                    <a:pt x="193" y="187"/>
                  </a:cubicBezTo>
                  <a:cubicBezTo>
                    <a:pt x="194" y="186"/>
                    <a:pt x="192" y="186"/>
                    <a:pt x="191" y="185"/>
                  </a:cubicBezTo>
                  <a:cubicBezTo>
                    <a:pt x="190" y="184"/>
                    <a:pt x="195" y="184"/>
                    <a:pt x="192" y="182"/>
                  </a:cubicBezTo>
                  <a:cubicBezTo>
                    <a:pt x="194" y="182"/>
                    <a:pt x="195" y="184"/>
                    <a:pt x="196" y="182"/>
                  </a:cubicBezTo>
                  <a:cubicBezTo>
                    <a:pt x="196" y="181"/>
                    <a:pt x="198" y="182"/>
                    <a:pt x="199" y="181"/>
                  </a:cubicBezTo>
                  <a:cubicBezTo>
                    <a:pt x="201" y="179"/>
                    <a:pt x="206" y="180"/>
                    <a:pt x="204" y="177"/>
                  </a:cubicBezTo>
                  <a:cubicBezTo>
                    <a:pt x="206" y="178"/>
                    <a:pt x="207" y="178"/>
                    <a:pt x="207" y="174"/>
                  </a:cubicBezTo>
                  <a:cubicBezTo>
                    <a:pt x="209" y="178"/>
                    <a:pt x="208" y="173"/>
                    <a:pt x="209" y="176"/>
                  </a:cubicBezTo>
                  <a:cubicBezTo>
                    <a:pt x="211" y="178"/>
                    <a:pt x="211" y="172"/>
                    <a:pt x="212" y="174"/>
                  </a:cubicBezTo>
                  <a:cubicBezTo>
                    <a:pt x="213" y="176"/>
                    <a:pt x="215" y="172"/>
                    <a:pt x="217" y="173"/>
                  </a:cubicBezTo>
                  <a:cubicBezTo>
                    <a:pt x="219" y="173"/>
                    <a:pt x="218" y="171"/>
                    <a:pt x="220" y="171"/>
                  </a:cubicBezTo>
                  <a:cubicBezTo>
                    <a:pt x="223" y="171"/>
                    <a:pt x="221" y="170"/>
                    <a:pt x="222" y="170"/>
                  </a:cubicBezTo>
                  <a:cubicBezTo>
                    <a:pt x="224" y="168"/>
                    <a:pt x="221" y="167"/>
                    <a:pt x="223" y="167"/>
                  </a:cubicBezTo>
                  <a:cubicBezTo>
                    <a:pt x="225" y="167"/>
                    <a:pt x="224" y="165"/>
                    <a:pt x="225" y="164"/>
                  </a:cubicBezTo>
                  <a:cubicBezTo>
                    <a:pt x="228" y="163"/>
                    <a:pt x="225" y="161"/>
                    <a:pt x="228" y="161"/>
                  </a:cubicBezTo>
                  <a:cubicBezTo>
                    <a:pt x="231" y="162"/>
                    <a:pt x="227" y="160"/>
                    <a:pt x="229" y="157"/>
                  </a:cubicBezTo>
                  <a:cubicBezTo>
                    <a:pt x="231" y="155"/>
                    <a:pt x="229" y="156"/>
                    <a:pt x="228" y="156"/>
                  </a:cubicBezTo>
                  <a:cubicBezTo>
                    <a:pt x="226" y="154"/>
                    <a:pt x="230" y="156"/>
                    <a:pt x="230" y="153"/>
                  </a:cubicBezTo>
                  <a:cubicBezTo>
                    <a:pt x="230" y="150"/>
                    <a:pt x="232" y="151"/>
                    <a:pt x="232" y="149"/>
                  </a:cubicBezTo>
                  <a:cubicBezTo>
                    <a:pt x="231" y="141"/>
                    <a:pt x="233" y="144"/>
                    <a:pt x="233" y="142"/>
                  </a:cubicBezTo>
                  <a:cubicBezTo>
                    <a:pt x="232" y="140"/>
                    <a:pt x="236" y="140"/>
                    <a:pt x="233" y="138"/>
                  </a:cubicBezTo>
                  <a:cubicBezTo>
                    <a:pt x="231" y="136"/>
                    <a:pt x="235" y="138"/>
                    <a:pt x="234" y="136"/>
                  </a:cubicBezTo>
                  <a:cubicBezTo>
                    <a:pt x="233" y="133"/>
                    <a:pt x="233" y="135"/>
                    <a:pt x="231" y="135"/>
                  </a:cubicBezTo>
                  <a:cubicBezTo>
                    <a:pt x="232" y="135"/>
                    <a:pt x="233" y="135"/>
                    <a:pt x="233" y="133"/>
                  </a:cubicBezTo>
                  <a:cubicBezTo>
                    <a:pt x="229" y="133"/>
                    <a:pt x="229" y="129"/>
                    <a:pt x="227" y="130"/>
                  </a:cubicBezTo>
                  <a:cubicBezTo>
                    <a:pt x="224" y="132"/>
                    <a:pt x="225" y="129"/>
                    <a:pt x="222" y="132"/>
                  </a:cubicBezTo>
                  <a:cubicBezTo>
                    <a:pt x="224" y="128"/>
                    <a:pt x="226" y="131"/>
                    <a:pt x="226" y="129"/>
                  </a:cubicBezTo>
                  <a:cubicBezTo>
                    <a:pt x="225" y="129"/>
                    <a:pt x="228" y="129"/>
                    <a:pt x="228" y="127"/>
                  </a:cubicBezTo>
                  <a:cubicBezTo>
                    <a:pt x="227" y="126"/>
                    <a:pt x="229" y="126"/>
                    <a:pt x="229" y="126"/>
                  </a:cubicBezTo>
                  <a:cubicBezTo>
                    <a:pt x="229" y="123"/>
                    <a:pt x="225" y="122"/>
                    <a:pt x="225" y="122"/>
                  </a:cubicBezTo>
                  <a:cubicBezTo>
                    <a:pt x="223" y="120"/>
                    <a:pt x="221" y="124"/>
                    <a:pt x="219" y="121"/>
                  </a:cubicBezTo>
                  <a:cubicBezTo>
                    <a:pt x="219" y="121"/>
                    <a:pt x="221" y="122"/>
                    <a:pt x="222" y="121"/>
                  </a:cubicBezTo>
                  <a:cubicBezTo>
                    <a:pt x="224" y="119"/>
                    <a:pt x="226" y="123"/>
                    <a:pt x="228" y="122"/>
                  </a:cubicBezTo>
                  <a:cubicBezTo>
                    <a:pt x="228" y="122"/>
                    <a:pt x="229" y="121"/>
                    <a:pt x="227" y="120"/>
                  </a:cubicBezTo>
                  <a:cubicBezTo>
                    <a:pt x="225" y="119"/>
                    <a:pt x="226" y="118"/>
                    <a:pt x="225" y="118"/>
                  </a:cubicBezTo>
                  <a:cubicBezTo>
                    <a:pt x="223" y="118"/>
                    <a:pt x="221" y="116"/>
                    <a:pt x="220" y="113"/>
                  </a:cubicBezTo>
                  <a:cubicBezTo>
                    <a:pt x="220" y="110"/>
                    <a:pt x="218" y="112"/>
                    <a:pt x="218" y="110"/>
                  </a:cubicBezTo>
                  <a:cubicBezTo>
                    <a:pt x="217" y="107"/>
                    <a:pt x="217" y="109"/>
                    <a:pt x="216" y="107"/>
                  </a:cubicBezTo>
                  <a:cubicBezTo>
                    <a:pt x="213" y="103"/>
                    <a:pt x="209" y="104"/>
                    <a:pt x="208" y="103"/>
                  </a:cubicBezTo>
                  <a:cubicBezTo>
                    <a:pt x="208" y="101"/>
                    <a:pt x="213" y="100"/>
                    <a:pt x="209" y="99"/>
                  </a:cubicBezTo>
                  <a:cubicBezTo>
                    <a:pt x="208" y="98"/>
                    <a:pt x="213" y="99"/>
                    <a:pt x="212" y="96"/>
                  </a:cubicBezTo>
                  <a:cubicBezTo>
                    <a:pt x="211" y="95"/>
                    <a:pt x="212" y="96"/>
                    <a:pt x="213" y="95"/>
                  </a:cubicBezTo>
                  <a:cubicBezTo>
                    <a:pt x="213" y="93"/>
                    <a:pt x="214" y="96"/>
                    <a:pt x="214" y="93"/>
                  </a:cubicBezTo>
                  <a:cubicBezTo>
                    <a:pt x="215" y="91"/>
                    <a:pt x="217" y="93"/>
                    <a:pt x="217" y="92"/>
                  </a:cubicBezTo>
                  <a:cubicBezTo>
                    <a:pt x="217" y="91"/>
                    <a:pt x="217" y="91"/>
                    <a:pt x="217" y="90"/>
                  </a:cubicBezTo>
                  <a:cubicBezTo>
                    <a:pt x="217" y="90"/>
                    <a:pt x="219" y="89"/>
                    <a:pt x="216" y="89"/>
                  </a:cubicBezTo>
                  <a:cubicBezTo>
                    <a:pt x="213" y="88"/>
                    <a:pt x="213" y="90"/>
                    <a:pt x="212" y="89"/>
                  </a:cubicBezTo>
                  <a:cubicBezTo>
                    <a:pt x="211" y="87"/>
                    <a:pt x="207" y="87"/>
                    <a:pt x="207" y="88"/>
                  </a:cubicBezTo>
                  <a:cubicBezTo>
                    <a:pt x="207" y="89"/>
                    <a:pt x="205" y="90"/>
                    <a:pt x="205" y="89"/>
                  </a:cubicBezTo>
                  <a:cubicBezTo>
                    <a:pt x="204" y="91"/>
                    <a:pt x="198" y="90"/>
                    <a:pt x="199" y="88"/>
                  </a:cubicBezTo>
                  <a:cubicBezTo>
                    <a:pt x="201" y="86"/>
                    <a:pt x="197" y="84"/>
                    <a:pt x="193" y="85"/>
                  </a:cubicBezTo>
                  <a:cubicBezTo>
                    <a:pt x="192" y="80"/>
                    <a:pt x="188" y="82"/>
                    <a:pt x="188" y="78"/>
                  </a:cubicBezTo>
                  <a:cubicBezTo>
                    <a:pt x="189" y="73"/>
                    <a:pt x="195" y="79"/>
                    <a:pt x="195" y="74"/>
                  </a:cubicBezTo>
                  <a:cubicBezTo>
                    <a:pt x="196" y="70"/>
                    <a:pt x="200" y="72"/>
                    <a:pt x="200" y="69"/>
                  </a:cubicBezTo>
                  <a:cubicBezTo>
                    <a:pt x="200" y="66"/>
                    <a:pt x="203" y="70"/>
                    <a:pt x="202" y="66"/>
                  </a:cubicBezTo>
                  <a:cubicBezTo>
                    <a:pt x="204" y="71"/>
                    <a:pt x="210" y="67"/>
                    <a:pt x="205" y="73"/>
                  </a:cubicBezTo>
                  <a:cubicBezTo>
                    <a:pt x="201" y="79"/>
                    <a:pt x="207" y="76"/>
                    <a:pt x="206" y="77"/>
                  </a:cubicBezTo>
                  <a:cubicBezTo>
                    <a:pt x="204" y="78"/>
                    <a:pt x="206" y="78"/>
                    <a:pt x="205" y="78"/>
                  </a:cubicBezTo>
                  <a:cubicBezTo>
                    <a:pt x="203" y="80"/>
                    <a:pt x="204" y="80"/>
                    <a:pt x="206" y="80"/>
                  </a:cubicBezTo>
                  <a:cubicBezTo>
                    <a:pt x="207" y="79"/>
                    <a:pt x="205" y="79"/>
                    <a:pt x="207" y="78"/>
                  </a:cubicBezTo>
                  <a:cubicBezTo>
                    <a:pt x="209" y="78"/>
                    <a:pt x="210" y="73"/>
                    <a:pt x="214" y="73"/>
                  </a:cubicBezTo>
                  <a:cubicBezTo>
                    <a:pt x="216" y="73"/>
                    <a:pt x="216" y="72"/>
                    <a:pt x="217" y="71"/>
                  </a:cubicBezTo>
                  <a:cubicBezTo>
                    <a:pt x="217" y="71"/>
                    <a:pt x="217" y="71"/>
                    <a:pt x="218" y="71"/>
                  </a:cubicBezTo>
                  <a:cubicBezTo>
                    <a:pt x="221" y="68"/>
                    <a:pt x="220" y="67"/>
                    <a:pt x="221" y="66"/>
                  </a:cubicBezTo>
                  <a:cubicBezTo>
                    <a:pt x="223" y="63"/>
                    <a:pt x="222" y="61"/>
                    <a:pt x="228" y="62"/>
                  </a:cubicBezTo>
                  <a:cubicBezTo>
                    <a:pt x="230" y="62"/>
                    <a:pt x="232" y="61"/>
                    <a:pt x="230" y="60"/>
                  </a:cubicBezTo>
                  <a:cubicBezTo>
                    <a:pt x="228" y="58"/>
                    <a:pt x="234" y="59"/>
                    <a:pt x="233" y="57"/>
                  </a:cubicBezTo>
                  <a:cubicBezTo>
                    <a:pt x="231" y="55"/>
                    <a:pt x="234" y="56"/>
                    <a:pt x="234" y="54"/>
                  </a:cubicBezTo>
                  <a:cubicBezTo>
                    <a:pt x="234" y="53"/>
                    <a:pt x="237" y="59"/>
                    <a:pt x="238" y="56"/>
                  </a:cubicBezTo>
                  <a:cubicBezTo>
                    <a:pt x="238" y="56"/>
                    <a:pt x="236" y="54"/>
                    <a:pt x="236" y="51"/>
                  </a:cubicBezTo>
                  <a:cubicBezTo>
                    <a:pt x="235" y="46"/>
                    <a:pt x="229" y="45"/>
                    <a:pt x="231" y="43"/>
                  </a:cubicBezTo>
                  <a:cubicBezTo>
                    <a:pt x="238" y="38"/>
                    <a:pt x="234" y="38"/>
                    <a:pt x="236" y="36"/>
                  </a:cubicBezTo>
                  <a:cubicBezTo>
                    <a:pt x="242" y="32"/>
                    <a:pt x="232" y="32"/>
                    <a:pt x="235" y="29"/>
                  </a:cubicBezTo>
                  <a:cubicBezTo>
                    <a:pt x="238" y="25"/>
                    <a:pt x="233" y="21"/>
                    <a:pt x="229" y="23"/>
                  </a:cubicBezTo>
                  <a:cubicBezTo>
                    <a:pt x="225" y="26"/>
                    <a:pt x="223" y="28"/>
                    <a:pt x="216" y="23"/>
                  </a:cubicBezTo>
                  <a:cubicBezTo>
                    <a:pt x="210" y="18"/>
                    <a:pt x="205" y="21"/>
                    <a:pt x="196" y="12"/>
                  </a:cubicBezTo>
                  <a:cubicBezTo>
                    <a:pt x="188" y="3"/>
                    <a:pt x="181" y="0"/>
                    <a:pt x="172" y="0"/>
                  </a:cubicBezTo>
                  <a:cubicBezTo>
                    <a:pt x="164" y="0"/>
                    <a:pt x="168" y="1"/>
                    <a:pt x="163" y="2"/>
                  </a:cubicBezTo>
                  <a:cubicBezTo>
                    <a:pt x="157" y="2"/>
                    <a:pt x="158" y="5"/>
                    <a:pt x="162" y="5"/>
                  </a:cubicBezTo>
                  <a:cubicBezTo>
                    <a:pt x="167" y="4"/>
                    <a:pt x="164" y="8"/>
                    <a:pt x="163" y="11"/>
                  </a:cubicBezTo>
                  <a:cubicBezTo>
                    <a:pt x="162" y="14"/>
                    <a:pt x="164" y="22"/>
                    <a:pt x="153" y="19"/>
                  </a:cubicBezTo>
                  <a:cubicBezTo>
                    <a:pt x="151" y="18"/>
                    <a:pt x="149" y="18"/>
                    <a:pt x="148" y="17"/>
                  </a:cubicBezTo>
                  <a:cubicBezTo>
                    <a:pt x="140" y="22"/>
                    <a:pt x="149" y="22"/>
                    <a:pt x="144" y="24"/>
                  </a:cubicBezTo>
                  <a:cubicBezTo>
                    <a:pt x="142" y="26"/>
                    <a:pt x="141" y="29"/>
                    <a:pt x="148" y="27"/>
                  </a:cubicBezTo>
                  <a:cubicBezTo>
                    <a:pt x="159" y="25"/>
                    <a:pt x="155" y="30"/>
                    <a:pt x="160" y="25"/>
                  </a:cubicBezTo>
                  <a:cubicBezTo>
                    <a:pt x="164" y="22"/>
                    <a:pt x="165" y="24"/>
                    <a:pt x="172" y="28"/>
                  </a:cubicBezTo>
                  <a:cubicBezTo>
                    <a:pt x="175" y="30"/>
                    <a:pt x="174" y="34"/>
                    <a:pt x="171" y="33"/>
                  </a:cubicBezTo>
                  <a:cubicBezTo>
                    <a:pt x="168" y="33"/>
                    <a:pt x="171" y="34"/>
                    <a:pt x="168" y="34"/>
                  </a:cubicBezTo>
                  <a:cubicBezTo>
                    <a:pt x="164" y="34"/>
                    <a:pt x="166" y="34"/>
                    <a:pt x="163" y="37"/>
                  </a:cubicBezTo>
                  <a:cubicBezTo>
                    <a:pt x="160" y="41"/>
                    <a:pt x="159" y="37"/>
                    <a:pt x="158" y="41"/>
                  </a:cubicBezTo>
                  <a:cubicBezTo>
                    <a:pt x="156" y="46"/>
                    <a:pt x="153" y="40"/>
                    <a:pt x="152" y="43"/>
                  </a:cubicBezTo>
                  <a:cubicBezTo>
                    <a:pt x="151" y="45"/>
                    <a:pt x="152" y="45"/>
                    <a:pt x="155" y="46"/>
                  </a:cubicBezTo>
                  <a:cubicBezTo>
                    <a:pt x="158" y="47"/>
                    <a:pt x="156" y="53"/>
                    <a:pt x="153" y="53"/>
                  </a:cubicBezTo>
                  <a:cubicBezTo>
                    <a:pt x="151" y="53"/>
                    <a:pt x="152" y="57"/>
                    <a:pt x="147" y="56"/>
                  </a:cubicBezTo>
                  <a:cubicBezTo>
                    <a:pt x="134" y="55"/>
                    <a:pt x="137" y="62"/>
                    <a:pt x="125" y="59"/>
                  </a:cubicBezTo>
                  <a:cubicBezTo>
                    <a:pt x="112" y="56"/>
                    <a:pt x="119" y="54"/>
                    <a:pt x="113" y="54"/>
                  </a:cubicBezTo>
                  <a:cubicBezTo>
                    <a:pt x="110" y="54"/>
                    <a:pt x="109" y="52"/>
                    <a:pt x="106" y="54"/>
                  </a:cubicBezTo>
                  <a:cubicBezTo>
                    <a:pt x="103" y="55"/>
                    <a:pt x="100" y="53"/>
                    <a:pt x="97" y="54"/>
                  </a:cubicBezTo>
                  <a:cubicBezTo>
                    <a:pt x="95" y="54"/>
                    <a:pt x="94" y="52"/>
                    <a:pt x="91" y="55"/>
                  </a:cubicBezTo>
                  <a:cubicBezTo>
                    <a:pt x="89" y="58"/>
                    <a:pt x="91" y="52"/>
                    <a:pt x="89" y="50"/>
                  </a:cubicBezTo>
                  <a:cubicBezTo>
                    <a:pt x="87" y="49"/>
                    <a:pt x="88" y="47"/>
                    <a:pt x="87" y="47"/>
                  </a:cubicBezTo>
                  <a:cubicBezTo>
                    <a:pt x="85" y="47"/>
                    <a:pt x="86" y="44"/>
                    <a:pt x="85" y="46"/>
                  </a:cubicBezTo>
                  <a:cubicBezTo>
                    <a:pt x="84" y="48"/>
                    <a:pt x="76" y="44"/>
                    <a:pt x="76" y="43"/>
                  </a:cubicBezTo>
                  <a:cubicBezTo>
                    <a:pt x="72" y="41"/>
                    <a:pt x="70" y="43"/>
                    <a:pt x="64" y="43"/>
                  </a:cubicBezTo>
                  <a:cubicBezTo>
                    <a:pt x="58" y="44"/>
                    <a:pt x="64" y="43"/>
                    <a:pt x="62" y="40"/>
                  </a:cubicBezTo>
                  <a:cubicBezTo>
                    <a:pt x="60" y="38"/>
                    <a:pt x="64" y="38"/>
                    <a:pt x="61" y="36"/>
                  </a:cubicBezTo>
                  <a:cubicBezTo>
                    <a:pt x="57" y="34"/>
                    <a:pt x="59" y="30"/>
                    <a:pt x="56" y="29"/>
                  </a:cubicBezTo>
                  <a:cubicBezTo>
                    <a:pt x="53" y="28"/>
                    <a:pt x="54" y="28"/>
                    <a:pt x="54" y="27"/>
                  </a:cubicBezTo>
                  <a:cubicBezTo>
                    <a:pt x="51" y="25"/>
                    <a:pt x="51" y="30"/>
                    <a:pt x="48" y="27"/>
                  </a:cubicBezTo>
                  <a:cubicBezTo>
                    <a:pt x="45" y="24"/>
                    <a:pt x="44" y="26"/>
                    <a:pt x="41" y="23"/>
                  </a:cubicBezTo>
                  <a:cubicBezTo>
                    <a:pt x="41" y="23"/>
                    <a:pt x="41" y="23"/>
                    <a:pt x="41"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Saudi Arabia">
              <a:extLst>
                <a:ext uri="{FF2B5EF4-FFF2-40B4-BE49-F238E27FC236}">
                  <a16:creationId xmlns:a16="http://schemas.microsoft.com/office/drawing/2014/main" id="{732F90D7-9240-4FA1-A876-1E10D70E34C6}"/>
                </a:ext>
              </a:extLst>
            </p:cNvPr>
            <p:cNvSpPr>
              <a:spLocks/>
            </p:cNvSpPr>
            <p:nvPr/>
          </p:nvSpPr>
          <p:spPr bwMode="auto">
            <a:xfrm>
              <a:off x="5113949" y="2122729"/>
              <a:ext cx="633828" cy="660459"/>
            </a:xfrm>
            <a:custGeom>
              <a:avLst/>
              <a:gdLst/>
              <a:ahLst/>
              <a:cxnLst>
                <a:cxn ang="0">
                  <a:pos x="80" y="47"/>
                </a:cxn>
                <a:cxn ang="0">
                  <a:pos x="80" y="46"/>
                </a:cxn>
                <a:cxn ang="0">
                  <a:pos x="80" y="46"/>
                </a:cxn>
                <a:cxn ang="0">
                  <a:pos x="76" y="44"/>
                </a:cxn>
                <a:cxn ang="0">
                  <a:pos x="74" y="40"/>
                </a:cxn>
                <a:cxn ang="0">
                  <a:pos x="73" y="36"/>
                </a:cxn>
                <a:cxn ang="0">
                  <a:pos x="72" y="33"/>
                </a:cxn>
                <a:cxn ang="0">
                  <a:pos x="69" y="31"/>
                </a:cxn>
                <a:cxn ang="0">
                  <a:pos x="68" y="29"/>
                </a:cxn>
                <a:cxn ang="0">
                  <a:pos x="66" y="29"/>
                </a:cxn>
                <a:cxn ang="0">
                  <a:pos x="64" y="23"/>
                </a:cxn>
                <a:cxn ang="0">
                  <a:pos x="60" y="18"/>
                </a:cxn>
                <a:cxn ang="0">
                  <a:pos x="53" y="16"/>
                </a:cxn>
                <a:cxn ang="0">
                  <a:pos x="39" y="12"/>
                </a:cxn>
                <a:cxn ang="0">
                  <a:pos x="31" y="4"/>
                </a:cxn>
                <a:cxn ang="0">
                  <a:pos x="17" y="0"/>
                </a:cxn>
                <a:cxn ang="0">
                  <a:pos x="8" y="3"/>
                </a:cxn>
                <a:cxn ang="0">
                  <a:pos x="13" y="10"/>
                </a:cxn>
                <a:cxn ang="0">
                  <a:pos x="9" y="14"/>
                </a:cxn>
                <a:cxn ang="0">
                  <a:pos x="5" y="18"/>
                </a:cxn>
                <a:cxn ang="0">
                  <a:pos x="0" y="15"/>
                </a:cxn>
                <a:cxn ang="0">
                  <a:pos x="1" y="18"/>
                </a:cxn>
                <a:cxn ang="0">
                  <a:pos x="1" y="22"/>
                </a:cxn>
                <a:cxn ang="0">
                  <a:pos x="3" y="25"/>
                </a:cxn>
                <a:cxn ang="0">
                  <a:pos x="6" y="30"/>
                </a:cxn>
                <a:cxn ang="0">
                  <a:pos x="12" y="41"/>
                </a:cxn>
                <a:cxn ang="0">
                  <a:pos x="14" y="48"/>
                </a:cxn>
                <a:cxn ang="0">
                  <a:pos x="19" y="51"/>
                </a:cxn>
                <a:cxn ang="0">
                  <a:pos x="20" y="54"/>
                </a:cxn>
                <a:cxn ang="0">
                  <a:pos x="25" y="66"/>
                </a:cxn>
                <a:cxn ang="0">
                  <a:pos x="24" y="69"/>
                </a:cxn>
                <a:cxn ang="0">
                  <a:pos x="28" y="74"/>
                </a:cxn>
                <a:cxn ang="0">
                  <a:pos x="36" y="86"/>
                </a:cxn>
                <a:cxn ang="0">
                  <a:pos x="41" y="94"/>
                </a:cxn>
                <a:cxn ang="0">
                  <a:pos x="43" y="99"/>
                </a:cxn>
                <a:cxn ang="0">
                  <a:pos x="44" y="101"/>
                </a:cxn>
                <a:cxn ang="0">
                  <a:pos x="47" y="98"/>
                </a:cxn>
                <a:cxn ang="0">
                  <a:pos x="52" y="97"/>
                </a:cxn>
                <a:cxn ang="0">
                  <a:pos x="60" y="100"/>
                </a:cxn>
                <a:cxn ang="0">
                  <a:pos x="61" y="105"/>
                </a:cxn>
                <a:cxn ang="0">
                  <a:pos x="74" y="90"/>
                </a:cxn>
                <a:cxn ang="0">
                  <a:pos x="85" y="85"/>
                </a:cxn>
                <a:cxn ang="0">
                  <a:pos x="99" y="78"/>
                </a:cxn>
                <a:cxn ang="0">
                  <a:pos x="101" y="65"/>
                </a:cxn>
                <a:cxn ang="0">
                  <a:pos x="97" y="62"/>
                </a:cxn>
                <a:cxn ang="0">
                  <a:pos x="95" y="64"/>
                </a:cxn>
                <a:cxn ang="0">
                  <a:pos x="83" y="58"/>
                </a:cxn>
                <a:cxn ang="0">
                  <a:pos x="80" y="47"/>
                </a:cxn>
              </a:cxnLst>
              <a:rect l="0" t="0" r="r" b="b"/>
              <a:pathLst>
                <a:path w="101" h="105">
                  <a:moveTo>
                    <a:pt x="80" y="47"/>
                  </a:moveTo>
                  <a:cubicBezTo>
                    <a:pt x="80" y="47"/>
                    <a:pt x="79" y="47"/>
                    <a:pt x="80" y="46"/>
                  </a:cubicBezTo>
                  <a:cubicBezTo>
                    <a:pt x="81" y="45"/>
                    <a:pt x="79" y="47"/>
                    <a:pt x="80" y="46"/>
                  </a:cubicBezTo>
                  <a:cubicBezTo>
                    <a:pt x="78" y="45"/>
                    <a:pt x="78" y="45"/>
                    <a:pt x="76" y="44"/>
                  </a:cubicBezTo>
                  <a:cubicBezTo>
                    <a:pt x="75" y="42"/>
                    <a:pt x="74" y="42"/>
                    <a:pt x="74" y="40"/>
                  </a:cubicBezTo>
                  <a:cubicBezTo>
                    <a:pt x="74" y="39"/>
                    <a:pt x="72" y="38"/>
                    <a:pt x="73" y="36"/>
                  </a:cubicBezTo>
                  <a:cubicBezTo>
                    <a:pt x="73" y="33"/>
                    <a:pt x="72" y="34"/>
                    <a:pt x="72" y="33"/>
                  </a:cubicBezTo>
                  <a:cubicBezTo>
                    <a:pt x="71" y="31"/>
                    <a:pt x="71" y="33"/>
                    <a:pt x="69" y="31"/>
                  </a:cubicBezTo>
                  <a:cubicBezTo>
                    <a:pt x="68" y="29"/>
                    <a:pt x="67" y="29"/>
                    <a:pt x="68" y="29"/>
                  </a:cubicBezTo>
                  <a:cubicBezTo>
                    <a:pt x="68" y="28"/>
                    <a:pt x="67" y="27"/>
                    <a:pt x="66" y="29"/>
                  </a:cubicBezTo>
                  <a:cubicBezTo>
                    <a:pt x="66" y="27"/>
                    <a:pt x="66" y="27"/>
                    <a:pt x="64" y="23"/>
                  </a:cubicBezTo>
                  <a:cubicBezTo>
                    <a:pt x="61" y="18"/>
                    <a:pt x="61" y="18"/>
                    <a:pt x="60" y="18"/>
                  </a:cubicBezTo>
                  <a:cubicBezTo>
                    <a:pt x="55" y="20"/>
                    <a:pt x="59" y="16"/>
                    <a:pt x="53" y="16"/>
                  </a:cubicBezTo>
                  <a:cubicBezTo>
                    <a:pt x="44" y="16"/>
                    <a:pt x="43" y="16"/>
                    <a:pt x="39" y="12"/>
                  </a:cubicBezTo>
                  <a:cubicBezTo>
                    <a:pt x="33" y="6"/>
                    <a:pt x="36" y="7"/>
                    <a:pt x="31" y="4"/>
                  </a:cubicBezTo>
                  <a:cubicBezTo>
                    <a:pt x="25" y="1"/>
                    <a:pt x="26" y="0"/>
                    <a:pt x="17" y="0"/>
                  </a:cubicBezTo>
                  <a:cubicBezTo>
                    <a:pt x="17" y="2"/>
                    <a:pt x="15" y="2"/>
                    <a:pt x="8" y="3"/>
                  </a:cubicBezTo>
                  <a:cubicBezTo>
                    <a:pt x="13" y="10"/>
                    <a:pt x="13" y="10"/>
                    <a:pt x="13" y="10"/>
                  </a:cubicBezTo>
                  <a:cubicBezTo>
                    <a:pt x="10" y="12"/>
                    <a:pt x="12" y="13"/>
                    <a:pt x="9" y="14"/>
                  </a:cubicBezTo>
                  <a:cubicBezTo>
                    <a:pt x="6" y="14"/>
                    <a:pt x="6" y="18"/>
                    <a:pt x="5" y="18"/>
                  </a:cubicBezTo>
                  <a:cubicBezTo>
                    <a:pt x="4" y="19"/>
                    <a:pt x="2" y="15"/>
                    <a:pt x="0" y="15"/>
                  </a:cubicBezTo>
                  <a:cubicBezTo>
                    <a:pt x="1" y="16"/>
                    <a:pt x="2" y="16"/>
                    <a:pt x="1" y="18"/>
                  </a:cubicBezTo>
                  <a:cubicBezTo>
                    <a:pt x="0" y="19"/>
                    <a:pt x="2" y="19"/>
                    <a:pt x="1" y="22"/>
                  </a:cubicBezTo>
                  <a:cubicBezTo>
                    <a:pt x="0" y="24"/>
                    <a:pt x="2" y="22"/>
                    <a:pt x="3" y="25"/>
                  </a:cubicBezTo>
                  <a:cubicBezTo>
                    <a:pt x="4" y="28"/>
                    <a:pt x="7" y="29"/>
                    <a:pt x="6" y="30"/>
                  </a:cubicBezTo>
                  <a:cubicBezTo>
                    <a:pt x="5" y="31"/>
                    <a:pt x="7" y="33"/>
                    <a:pt x="12" y="41"/>
                  </a:cubicBezTo>
                  <a:cubicBezTo>
                    <a:pt x="15" y="47"/>
                    <a:pt x="11" y="42"/>
                    <a:pt x="14" y="48"/>
                  </a:cubicBezTo>
                  <a:cubicBezTo>
                    <a:pt x="15" y="50"/>
                    <a:pt x="17" y="49"/>
                    <a:pt x="19" y="51"/>
                  </a:cubicBezTo>
                  <a:cubicBezTo>
                    <a:pt x="19" y="53"/>
                    <a:pt x="20" y="53"/>
                    <a:pt x="20" y="54"/>
                  </a:cubicBezTo>
                  <a:cubicBezTo>
                    <a:pt x="21" y="57"/>
                    <a:pt x="23" y="62"/>
                    <a:pt x="25" y="66"/>
                  </a:cubicBezTo>
                  <a:cubicBezTo>
                    <a:pt x="26" y="70"/>
                    <a:pt x="23" y="67"/>
                    <a:pt x="24" y="69"/>
                  </a:cubicBezTo>
                  <a:cubicBezTo>
                    <a:pt x="26" y="71"/>
                    <a:pt x="24" y="71"/>
                    <a:pt x="28" y="74"/>
                  </a:cubicBezTo>
                  <a:cubicBezTo>
                    <a:pt x="35" y="81"/>
                    <a:pt x="33" y="83"/>
                    <a:pt x="36" y="86"/>
                  </a:cubicBezTo>
                  <a:cubicBezTo>
                    <a:pt x="39" y="90"/>
                    <a:pt x="39" y="90"/>
                    <a:pt x="41" y="94"/>
                  </a:cubicBezTo>
                  <a:cubicBezTo>
                    <a:pt x="43" y="99"/>
                    <a:pt x="41" y="98"/>
                    <a:pt x="43" y="99"/>
                  </a:cubicBezTo>
                  <a:cubicBezTo>
                    <a:pt x="45" y="100"/>
                    <a:pt x="42" y="100"/>
                    <a:pt x="44" y="101"/>
                  </a:cubicBezTo>
                  <a:cubicBezTo>
                    <a:pt x="49" y="100"/>
                    <a:pt x="45" y="99"/>
                    <a:pt x="47" y="98"/>
                  </a:cubicBezTo>
                  <a:cubicBezTo>
                    <a:pt x="49" y="97"/>
                    <a:pt x="46" y="95"/>
                    <a:pt x="52" y="97"/>
                  </a:cubicBezTo>
                  <a:cubicBezTo>
                    <a:pt x="59" y="98"/>
                    <a:pt x="57" y="99"/>
                    <a:pt x="60" y="100"/>
                  </a:cubicBezTo>
                  <a:cubicBezTo>
                    <a:pt x="62" y="101"/>
                    <a:pt x="62" y="101"/>
                    <a:pt x="61" y="105"/>
                  </a:cubicBezTo>
                  <a:cubicBezTo>
                    <a:pt x="66" y="101"/>
                    <a:pt x="74" y="90"/>
                    <a:pt x="74" y="90"/>
                  </a:cubicBezTo>
                  <a:cubicBezTo>
                    <a:pt x="74" y="90"/>
                    <a:pt x="82" y="86"/>
                    <a:pt x="85" y="85"/>
                  </a:cubicBezTo>
                  <a:cubicBezTo>
                    <a:pt x="99" y="78"/>
                    <a:pt x="99" y="78"/>
                    <a:pt x="99" y="78"/>
                  </a:cubicBezTo>
                  <a:cubicBezTo>
                    <a:pt x="101" y="65"/>
                    <a:pt x="101" y="65"/>
                    <a:pt x="101" y="65"/>
                  </a:cubicBezTo>
                  <a:cubicBezTo>
                    <a:pt x="101" y="65"/>
                    <a:pt x="97" y="62"/>
                    <a:pt x="97" y="62"/>
                  </a:cubicBezTo>
                  <a:cubicBezTo>
                    <a:pt x="97" y="62"/>
                    <a:pt x="95" y="64"/>
                    <a:pt x="95" y="64"/>
                  </a:cubicBezTo>
                  <a:cubicBezTo>
                    <a:pt x="83" y="58"/>
                    <a:pt x="83" y="58"/>
                    <a:pt x="83" y="58"/>
                  </a:cubicBezTo>
                  <a:cubicBezTo>
                    <a:pt x="83" y="52"/>
                    <a:pt x="79" y="52"/>
                    <a:pt x="80"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qatar Doha">
              <a:extLst>
                <a:ext uri="{FF2B5EF4-FFF2-40B4-BE49-F238E27FC236}">
                  <a16:creationId xmlns:a16="http://schemas.microsoft.com/office/drawing/2014/main" id="{B7A8FA04-04E5-44DB-80D8-BF44A0316311}"/>
                </a:ext>
              </a:extLst>
            </p:cNvPr>
            <p:cNvSpPr>
              <a:spLocks/>
            </p:cNvSpPr>
            <p:nvPr/>
          </p:nvSpPr>
          <p:spPr bwMode="auto">
            <a:xfrm>
              <a:off x="5585325" y="2357085"/>
              <a:ext cx="37284" cy="55926"/>
            </a:xfrm>
            <a:custGeom>
              <a:avLst/>
              <a:gdLst/>
              <a:ahLst/>
              <a:cxnLst>
                <a:cxn ang="0">
                  <a:pos x="5" y="9"/>
                </a:cxn>
                <a:cxn ang="0">
                  <a:pos x="5" y="4"/>
                </a:cxn>
                <a:cxn ang="0">
                  <a:pos x="3" y="1"/>
                </a:cxn>
                <a:cxn ang="0">
                  <a:pos x="1" y="2"/>
                </a:cxn>
                <a:cxn ang="0">
                  <a:pos x="0" y="2"/>
                </a:cxn>
                <a:cxn ang="0">
                  <a:pos x="1" y="7"/>
                </a:cxn>
                <a:cxn ang="0">
                  <a:pos x="5" y="9"/>
                </a:cxn>
              </a:cxnLst>
              <a:rect l="0" t="0" r="r" b="b"/>
              <a:pathLst>
                <a:path w="6" h="9">
                  <a:moveTo>
                    <a:pt x="5" y="9"/>
                  </a:moveTo>
                  <a:cubicBezTo>
                    <a:pt x="6" y="7"/>
                    <a:pt x="4" y="5"/>
                    <a:pt x="5" y="4"/>
                  </a:cubicBezTo>
                  <a:cubicBezTo>
                    <a:pt x="6" y="4"/>
                    <a:pt x="4" y="1"/>
                    <a:pt x="3" y="1"/>
                  </a:cubicBezTo>
                  <a:cubicBezTo>
                    <a:pt x="2" y="0"/>
                    <a:pt x="2" y="1"/>
                    <a:pt x="1" y="2"/>
                  </a:cubicBezTo>
                  <a:cubicBezTo>
                    <a:pt x="1" y="3"/>
                    <a:pt x="1" y="1"/>
                    <a:pt x="0" y="2"/>
                  </a:cubicBezTo>
                  <a:cubicBezTo>
                    <a:pt x="0" y="3"/>
                    <a:pt x="0" y="3"/>
                    <a:pt x="1" y="7"/>
                  </a:cubicBezTo>
                  <a:cubicBezTo>
                    <a:pt x="3" y="8"/>
                    <a:pt x="3" y="8"/>
                    <a:pt x="5"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Tajikisten">
              <a:extLst>
                <a:ext uri="{FF2B5EF4-FFF2-40B4-BE49-F238E27FC236}">
                  <a16:creationId xmlns:a16="http://schemas.microsoft.com/office/drawing/2014/main" id="{494F66F0-159E-4E6A-9435-8C0D2A936B8A}"/>
                </a:ext>
              </a:extLst>
            </p:cNvPr>
            <p:cNvSpPr>
              <a:spLocks/>
            </p:cNvSpPr>
            <p:nvPr/>
          </p:nvSpPr>
          <p:spPr bwMode="auto">
            <a:xfrm>
              <a:off x="5950176" y="1816467"/>
              <a:ext cx="226367" cy="125168"/>
            </a:xfrm>
            <a:custGeom>
              <a:avLst/>
              <a:gdLst/>
              <a:ahLst/>
              <a:cxnLst>
                <a:cxn ang="0">
                  <a:pos x="5" y="15"/>
                </a:cxn>
                <a:cxn ang="0">
                  <a:pos x="9" y="17"/>
                </a:cxn>
                <a:cxn ang="0">
                  <a:pos x="14" y="16"/>
                </a:cxn>
                <a:cxn ang="0">
                  <a:pos x="14" y="14"/>
                </a:cxn>
                <a:cxn ang="0">
                  <a:pos x="16" y="14"/>
                </a:cxn>
                <a:cxn ang="0">
                  <a:pos x="17" y="11"/>
                </a:cxn>
                <a:cxn ang="0">
                  <a:pos x="20" y="12"/>
                </a:cxn>
                <a:cxn ang="0">
                  <a:pos x="21" y="14"/>
                </a:cxn>
                <a:cxn ang="0">
                  <a:pos x="24" y="19"/>
                </a:cxn>
                <a:cxn ang="0">
                  <a:pos x="27" y="18"/>
                </a:cxn>
                <a:cxn ang="0">
                  <a:pos x="30" y="16"/>
                </a:cxn>
                <a:cxn ang="0">
                  <a:pos x="30" y="17"/>
                </a:cxn>
                <a:cxn ang="0">
                  <a:pos x="35" y="16"/>
                </a:cxn>
                <a:cxn ang="0">
                  <a:pos x="35" y="13"/>
                </a:cxn>
                <a:cxn ang="0">
                  <a:pos x="32" y="9"/>
                </a:cxn>
                <a:cxn ang="0">
                  <a:pos x="28" y="6"/>
                </a:cxn>
                <a:cxn ang="0">
                  <a:pos x="17" y="7"/>
                </a:cxn>
                <a:cxn ang="0">
                  <a:pos x="13" y="7"/>
                </a:cxn>
                <a:cxn ang="0">
                  <a:pos x="8" y="6"/>
                </a:cxn>
                <a:cxn ang="0">
                  <a:pos x="12" y="5"/>
                </a:cxn>
                <a:cxn ang="0">
                  <a:pos x="14" y="3"/>
                </a:cxn>
                <a:cxn ang="0">
                  <a:pos x="14" y="2"/>
                </a:cxn>
                <a:cxn ang="0">
                  <a:pos x="13" y="1"/>
                </a:cxn>
                <a:cxn ang="0">
                  <a:pos x="8" y="2"/>
                </a:cxn>
                <a:cxn ang="0">
                  <a:pos x="5" y="4"/>
                </a:cxn>
                <a:cxn ang="0">
                  <a:pos x="4" y="6"/>
                </a:cxn>
                <a:cxn ang="0">
                  <a:pos x="4" y="9"/>
                </a:cxn>
                <a:cxn ang="0">
                  <a:pos x="6" y="10"/>
                </a:cxn>
                <a:cxn ang="0">
                  <a:pos x="5" y="15"/>
                </a:cxn>
              </a:cxnLst>
              <a:rect l="0" t="0" r="r" b="b"/>
              <a:pathLst>
                <a:path w="36" h="20">
                  <a:moveTo>
                    <a:pt x="5" y="15"/>
                  </a:moveTo>
                  <a:cubicBezTo>
                    <a:pt x="9" y="15"/>
                    <a:pt x="6" y="18"/>
                    <a:pt x="9" y="17"/>
                  </a:cubicBezTo>
                  <a:cubicBezTo>
                    <a:pt x="11" y="16"/>
                    <a:pt x="12" y="17"/>
                    <a:pt x="14" y="16"/>
                  </a:cubicBezTo>
                  <a:cubicBezTo>
                    <a:pt x="15" y="16"/>
                    <a:pt x="13" y="15"/>
                    <a:pt x="14" y="14"/>
                  </a:cubicBezTo>
                  <a:cubicBezTo>
                    <a:pt x="16" y="13"/>
                    <a:pt x="15" y="14"/>
                    <a:pt x="16" y="14"/>
                  </a:cubicBezTo>
                  <a:cubicBezTo>
                    <a:pt x="17" y="13"/>
                    <a:pt x="15" y="13"/>
                    <a:pt x="17" y="11"/>
                  </a:cubicBezTo>
                  <a:cubicBezTo>
                    <a:pt x="18" y="10"/>
                    <a:pt x="21" y="11"/>
                    <a:pt x="20" y="12"/>
                  </a:cubicBezTo>
                  <a:cubicBezTo>
                    <a:pt x="19" y="15"/>
                    <a:pt x="21" y="12"/>
                    <a:pt x="21" y="14"/>
                  </a:cubicBezTo>
                  <a:cubicBezTo>
                    <a:pt x="21" y="15"/>
                    <a:pt x="23" y="17"/>
                    <a:pt x="24" y="19"/>
                  </a:cubicBezTo>
                  <a:cubicBezTo>
                    <a:pt x="25" y="20"/>
                    <a:pt x="24" y="19"/>
                    <a:pt x="27" y="18"/>
                  </a:cubicBezTo>
                  <a:cubicBezTo>
                    <a:pt x="29" y="17"/>
                    <a:pt x="29" y="16"/>
                    <a:pt x="30" y="16"/>
                  </a:cubicBezTo>
                  <a:cubicBezTo>
                    <a:pt x="31" y="16"/>
                    <a:pt x="29" y="17"/>
                    <a:pt x="30" y="17"/>
                  </a:cubicBezTo>
                  <a:cubicBezTo>
                    <a:pt x="31" y="17"/>
                    <a:pt x="31" y="16"/>
                    <a:pt x="35" y="16"/>
                  </a:cubicBezTo>
                  <a:cubicBezTo>
                    <a:pt x="35" y="15"/>
                    <a:pt x="36" y="14"/>
                    <a:pt x="35" y="13"/>
                  </a:cubicBezTo>
                  <a:cubicBezTo>
                    <a:pt x="34" y="11"/>
                    <a:pt x="32" y="11"/>
                    <a:pt x="32" y="9"/>
                  </a:cubicBezTo>
                  <a:cubicBezTo>
                    <a:pt x="33" y="4"/>
                    <a:pt x="29" y="11"/>
                    <a:pt x="28" y="6"/>
                  </a:cubicBezTo>
                  <a:cubicBezTo>
                    <a:pt x="23" y="8"/>
                    <a:pt x="18" y="8"/>
                    <a:pt x="17" y="7"/>
                  </a:cubicBezTo>
                  <a:cubicBezTo>
                    <a:pt x="15" y="6"/>
                    <a:pt x="14" y="8"/>
                    <a:pt x="13" y="7"/>
                  </a:cubicBezTo>
                  <a:cubicBezTo>
                    <a:pt x="12" y="6"/>
                    <a:pt x="8" y="7"/>
                    <a:pt x="8" y="6"/>
                  </a:cubicBezTo>
                  <a:cubicBezTo>
                    <a:pt x="7" y="5"/>
                    <a:pt x="11" y="4"/>
                    <a:pt x="12" y="5"/>
                  </a:cubicBezTo>
                  <a:cubicBezTo>
                    <a:pt x="14" y="6"/>
                    <a:pt x="15" y="5"/>
                    <a:pt x="14" y="3"/>
                  </a:cubicBezTo>
                  <a:cubicBezTo>
                    <a:pt x="11" y="2"/>
                    <a:pt x="14" y="2"/>
                    <a:pt x="14" y="2"/>
                  </a:cubicBezTo>
                  <a:cubicBezTo>
                    <a:pt x="14" y="2"/>
                    <a:pt x="14" y="2"/>
                    <a:pt x="13" y="1"/>
                  </a:cubicBezTo>
                  <a:cubicBezTo>
                    <a:pt x="13" y="0"/>
                    <a:pt x="10" y="4"/>
                    <a:pt x="8" y="2"/>
                  </a:cubicBezTo>
                  <a:cubicBezTo>
                    <a:pt x="8" y="2"/>
                    <a:pt x="8" y="3"/>
                    <a:pt x="5" y="4"/>
                  </a:cubicBezTo>
                  <a:cubicBezTo>
                    <a:pt x="9" y="4"/>
                    <a:pt x="7" y="6"/>
                    <a:pt x="4" y="6"/>
                  </a:cubicBezTo>
                  <a:cubicBezTo>
                    <a:pt x="0" y="6"/>
                    <a:pt x="2" y="9"/>
                    <a:pt x="4" y="9"/>
                  </a:cubicBezTo>
                  <a:cubicBezTo>
                    <a:pt x="7" y="9"/>
                    <a:pt x="4" y="10"/>
                    <a:pt x="6" y="10"/>
                  </a:cubicBezTo>
                  <a:cubicBezTo>
                    <a:pt x="8" y="11"/>
                    <a:pt x="5" y="12"/>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253">
              <a:extLst>
                <a:ext uri="{FF2B5EF4-FFF2-40B4-BE49-F238E27FC236}">
                  <a16:creationId xmlns:a16="http://schemas.microsoft.com/office/drawing/2014/main" id="{40027FDF-7E7E-4CD5-8F4D-8D0E9B5902B6}"/>
                </a:ext>
              </a:extLst>
            </p:cNvPr>
            <p:cNvSpPr>
              <a:spLocks/>
            </p:cNvSpPr>
            <p:nvPr/>
          </p:nvSpPr>
          <p:spPr bwMode="auto">
            <a:xfrm>
              <a:off x="1683821" y="2532852"/>
              <a:ext cx="18642" cy="18642"/>
            </a:xfrm>
            <a:custGeom>
              <a:avLst/>
              <a:gdLst/>
              <a:ahLst/>
              <a:cxnLst>
                <a:cxn ang="0">
                  <a:pos x="1" y="0"/>
                </a:cxn>
                <a:cxn ang="0">
                  <a:pos x="0" y="1"/>
                </a:cxn>
                <a:cxn ang="0">
                  <a:pos x="0" y="1"/>
                </a:cxn>
                <a:cxn ang="0">
                  <a:pos x="1" y="2"/>
                </a:cxn>
                <a:cxn ang="0">
                  <a:pos x="1" y="2"/>
                </a:cxn>
                <a:cxn ang="0">
                  <a:pos x="0" y="2"/>
                </a:cxn>
                <a:cxn ang="0">
                  <a:pos x="0" y="1"/>
                </a:cxn>
                <a:cxn ang="0">
                  <a:pos x="0" y="1"/>
                </a:cxn>
                <a:cxn ang="0">
                  <a:pos x="1" y="3"/>
                </a:cxn>
                <a:cxn ang="0">
                  <a:pos x="3" y="2"/>
                </a:cxn>
                <a:cxn ang="0">
                  <a:pos x="3" y="2"/>
                </a:cxn>
                <a:cxn ang="0">
                  <a:pos x="3" y="1"/>
                </a:cxn>
                <a:cxn ang="0">
                  <a:pos x="2" y="1"/>
                </a:cxn>
                <a:cxn ang="0">
                  <a:pos x="2" y="0"/>
                </a:cxn>
                <a:cxn ang="0">
                  <a:pos x="2" y="0"/>
                </a:cxn>
                <a:cxn ang="0">
                  <a:pos x="1" y="0"/>
                </a:cxn>
              </a:cxnLst>
              <a:rect l="0" t="0" r="r" b="b"/>
              <a:pathLst>
                <a:path w="3" h="3">
                  <a:moveTo>
                    <a:pt x="1" y="0"/>
                  </a:moveTo>
                  <a:cubicBezTo>
                    <a:pt x="1" y="0"/>
                    <a:pt x="0" y="0"/>
                    <a:pt x="0" y="1"/>
                  </a:cubicBezTo>
                  <a:cubicBezTo>
                    <a:pt x="0" y="1"/>
                    <a:pt x="0" y="1"/>
                    <a:pt x="0" y="1"/>
                  </a:cubicBezTo>
                  <a:cubicBezTo>
                    <a:pt x="0" y="1"/>
                    <a:pt x="1" y="1"/>
                    <a:pt x="1" y="2"/>
                  </a:cubicBezTo>
                  <a:cubicBezTo>
                    <a:pt x="1" y="2"/>
                    <a:pt x="1" y="2"/>
                    <a:pt x="1" y="2"/>
                  </a:cubicBezTo>
                  <a:cubicBezTo>
                    <a:pt x="0" y="2"/>
                    <a:pt x="0" y="2"/>
                    <a:pt x="0" y="2"/>
                  </a:cubicBezTo>
                  <a:cubicBezTo>
                    <a:pt x="0" y="2"/>
                    <a:pt x="0" y="1"/>
                    <a:pt x="0" y="1"/>
                  </a:cubicBezTo>
                  <a:cubicBezTo>
                    <a:pt x="0" y="1"/>
                    <a:pt x="0" y="1"/>
                    <a:pt x="0" y="1"/>
                  </a:cubicBezTo>
                  <a:cubicBezTo>
                    <a:pt x="0" y="2"/>
                    <a:pt x="0" y="2"/>
                    <a:pt x="1" y="3"/>
                  </a:cubicBezTo>
                  <a:cubicBezTo>
                    <a:pt x="2" y="3"/>
                    <a:pt x="2" y="2"/>
                    <a:pt x="3" y="2"/>
                  </a:cubicBezTo>
                  <a:cubicBezTo>
                    <a:pt x="3" y="2"/>
                    <a:pt x="3" y="2"/>
                    <a:pt x="3" y="2"/>
                  </a:cubicBezTo>
                  <a:cubicBezTo>
                    <a:pt x="3" y="1"/>
                    <a:pt x="3" y="1"/>
                    <a:pt x="3" y="1"/>
                  </a:cubicBezTo>
                  <a:cubicBezTo>
                    <a:pt x="3" y="1"/>
                    <a:pt x="2" y="1"/>
                    <a:pt x="2" y="1"/>
                  </a:cubicBezTo>
                  <a:cubicBezTo>
                    <a:pt x="2" y="1"/>
                    <a:pt x="2" y="0"/>
                    <a:pt x="2" y="0"/>
                  </a:cubicBezTo>
                  <a:cubicBezTo>
                    <a:pt x="2" y="0"/>
                    <a:pt x="2" y="0"/>
                    <a:pt x="2" y="0"/>
                  </a:cubicBezTo>
                  <a:cubicBezTo>
                    <a:pt x="2"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88" name="Rectangle 287">
            <a:extLst>
              <a:ext uri="{FF2B5EF4-FFF2-40B4-BE49-F238E27FC236}">
                <a16:creationId xmlns:a16="http://schemas.microsoft.com/office/drawing/2014/main" id="{D269D18B-AF1E-4501-9860-8049CFD18AD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9" name="Group 288">
            <a:extLst>
              <a:ext uri="{FF2B5EF4-FFF2-40B4-BE49-F238E27FC236}">
                <a16:creationId xmlns:a16="http://schemas.microsoft.com/office/drawing/2014/main" id="{764E5411-2CEA-43E7-A537-5E18701C1A71}"/>
              </a:ext>
            </a:extLst>
          </p:cNvPr>
          <p:cNvGrpSpPr/>
          <p:nvPr userDrawn="1"/>
        </p:nvGrpSpPr>
        <p:grpSpPr>
          <a:xfrm rot="16200000">
            <a:off x="1580288" y="1472880"/>
            <a:ext cx="489416" cy="526266"/>
            <a:chOff x="11258479" y="3340255"/>
            <a:chExt cx="523943" cy="1489374"/>
          </a:xfrm>
        </p:grpSpPr>
        <p:sp>
          <p:nvSpPr>
            <p:cNvPr id="290" name="Isosceles Triangle 289">
              <a:extLst>
                <a:ext uri="{FF2B5EF4-FFF2-40B4-BE49-F238E27FC236}">
                  <a16:creationId xmlns:a16="http://schemas.microsoft.com/office/drawing/2014/main" id="{5E2ADEA4-52B3-4FD4-8F61-881E56920E36}"/>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1" name="Isosceles Triangle 290">
              <a:extLst>
                <a:ext uri="{FF2B5EF4-FFF2-40B4-BE49-F238E27FC236}">
                  <a16:creationId xmlns:a16="http://schemas.microsoft.com/office/drawing/2014/main" id="{A664290F-46DC-45F4-8866-50821B68C10D}"/>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2" name="Text Placeholder 13">
            <a:extLst>
              <a:ext uri="{FF2B5EF4-FFF2-40B4-BE49-F238E27FC236}">
                <a16:creationId xmlns:a16="http://schemas.microsoft.com/office/drawing/2014/main" id="{2620E577-AA90-442C-9154-7CDB928EF197}"/>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65635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Table Slide">
    <p:spTree>
      <p:nvGrpSpPr>
        <p:cNvPr id="1" name=""/>
        <p:cNvGrpSpPr/>
        <p:nvPr/>
      </p:nvGrpSpPr>
      <p:grpSpPr>
        <a:xfrm>
          <a:off x="0" y="0"/>
          <a:ext cx="0" cy="0"/>
          <a:chOff x="0" y="0"/>
          <a:chExt cx="0" cy="0"/>
        </a:xfrm>
      </p:grpSpPr>
      <p:sp>
        <p:nvSpPr>
          <p:cNvPr id="283" name="Rectangle 282">
            <a:extLst>
              <a:ext uri="{FF2B5EF4-FFF2-40B4-BE49-F238E27FC236}">
                <a16:creationId xmlns:a16="http://schemas.microsoft.com/office/drawing/2014/main" id="{00A8EA7D-FF82-4D4C-B41E-5CA9DDF06013}"/>
              </a:ext>
            </a:extLst>
          </p:cNvPr>
          <p:cNvSpPr/>
          <p:nvPr userDrawn="1"/>
        </p:nvSpPr>
        <p:spPr>
          <a:xfrm>
            <a:off x="3343097" y="1557339"/>
            <a:ext cx="8379870"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Table Placeholder 7">
            <a:extLst>
              <a:ext uri="{FF2B5EF4-FFF2-40B4-BE49-F238E27FC236}">
                <a16:creationId xmlns:a16="http://schemas.microsoft.com/office/drawing/2014/main" id="{3A1C1526-90AD-4867-BAF0-52EA4FC0DDD4}"/>
              </a:ext>
            </a:extLst>
          </p:cNvPr>
          <p:cNvSpPr>
            <a:spLocks noGrp="1"/>
          </p:cNvSpPr>
          <p:nvPr>
            <p:ph type="tbl" sz="quarter" idx="16" hasCustomPrompt="1"/>
          </p:nvPr>
        </p:nvSpPr>
        <p:spPr>
          <a:xfrm>
            <a:off x="3343096" y="1557338"/>
            <a:ext cx="8369480" cy="4679950"/>
          </a:xfrm>
        </p:spPr>
        <p:txBody>
          <a:bodyPr anchor="ctr"/>
          <a:lstStyle>
            <a:lvl1pPr marL="0" indent="0" algn="ctr">
              <a:buNone/>
              <a:defRPr>
                <a:solidFill>
                  <a:schemeClr val="accent5"/>
                </a:solidFill>
              </a:defRPr>
            </a:lvl1pPr>
          </a:lstStyle>
          <a:p>
            <a:r>
              <a:rPr lang="en-GB"/>
              <a:t>TABLE</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91" name="Rectangle 290">
            <a:extLst>
              <a:ext uri="{FF2B5EF4-FFF2-40B4-BE49-F238E27FC236}">
                <a16:creationId xmlns:a16="http://schemas.microsoft.com/office/drawing/2014/main" id="{3AFBEE37-ED3E-4F6F-8F8B-21E2506CEAE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2" name="Group 291">
            <a:extLst>
              <a:ext uri="{FF2B5EF4-FFF2-40B4-BE49-F238E27FC236}">
                <a16:creationId xmlns:a16="http://schemas.microsoft.com/office/drawing/2014/main" id="{67791391-3D2B-41A8-BA5B-58F1D98EEC25}"/>
              </a:ext>
            </a:extLst>
          </p:cNvPr>
          <p:cNvGrpSpPr/>
          <p:nvPr userDrawn="1"/>
        </p:nvGrpSpPr>
        <p:grpSpPr>
          <a:xfrm rot="16200000">
            <a:off x="1580288" y="1472880"/>
            <a:ext cx="489416" cy="526266"/>
            <a:chOff x="11258479" y="3340255"/>
            <a:chExt cx="523943" cy="1489374"/>
          </a:xfrm>
        </p:grpSpPr>
        <p:sp>
          <p:nvSpPr>
            <p:cNvPr id="293" name="Isosceles Triangle 292">
              <a:extLst>
                <a:ext uri="{FF2B5EF4-FFF2-40B4-BE49-F238E27FC236}">
                  <a16:creationId xmlns:a16="http://schemas.microsoft.com/office/drawing/2014/main" id="{F6A26A57-7305-4FC6-913D-ED2C260D0A5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4" name="Isosceles Triangle 293">
              <a:extLst>
                <a:ext uri="{FF2B5EF4-FFF2-40B4-BE49-F238E27FC236}">
                  <a16:creationId xmlns:a16="http://schemas.microsoft.com/office/drawing/2014/main" id="{084F3FB5-04A2-4749-93AB-C4514833B3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5" name="Text Placeholder 13">
            <a:extLst>
              <a:ext uri="{FF2B5EF4-FFF2-40B4-BE49-F238E27FC236}">
                <a16:creationId xmlns:a16="http://schemas.microsoft.com/office/drawing/2014/main" id="{1E2155E1-3ED3-4CF8-B99C-CE0C13E93518}"/>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63656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 Text and Image">
    <p:spTree>
      <p:nvGrpSpPr>
        <p:cNvPr id="1" name=""/>
        <p:cNvGrpSpPr/>
        <p:nvPr/>
      </p:nvGrpSpPr>
      <p:grpSpPr>
        <a:xfrm>
          <a:off x="0" y="0"/>
          <a:ext cx="0" cy="0"/>
          <a:chOff x="0" y="0"/>
          <a:chExt cx="0" cy="0"/>
        </a:xfrm>
      </p:grpSpPr>
      <p:sp>
        <p:nvSpPr>
          <p:cNvPr id="283" name="Rectangle 282">
            <a:extLst>
              <a:ext uri="{FF2B5EF4-FFF2-40B4-BE49-F238E27FC236}">
                <a16:creationId xmlns:a16="http://schemas.microsoft.com/office/drawing/2014/main" id="{00A8EA7D-FF82-4D4C-B41E-5CA9DDF06013}"/>
              </a:ext>
            </a:extLst>
          </p:cNvPr>
          <p:cNvSpPr/>
          <p:nvPr userDrawn="1"/>
        </p:nvSpPr>
        <p:spPr>
          <a:xfrm>
            <a:off x="3343097" y="1557339"/>
            <a:ext cx="8379870"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91" name="Rectangle 290">
            <a:extLst>
              <a:ext uri="{FF2B5EF4-FFF2-40B4-BE49-F238E27FC236}">
                <a16:creationId xmlns:a16="http://schemas.microsoft.com/office/drawing/2014/main" id="{3AFBEE37-ED3E-4F6F-8F8B-21E2506CEAE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2" name="Group 291">
            <a:extLst>
              <a:ext uri="{FF2B5EF4-FFF2-40B4-BE49-F238E27FC236}">
                <a16:creationId xmlns:a16="http://schemas.microsoft.com/office/drawing/2014/main" id="{67791391-3D2B-41A8-BA5B-58F1D98EEC25}"/>
              </a:ext>
            </a:extLst>
          </p:cNvPr>
          <p:cNvGrpSpPr/>
          <p:nvPr userDrawn="1"/>
        </p:nvGrpSpPr>
        <p:grpSpPr>
          <a:xfrm rot="16200000">
            <a:off x="1580288" y="1472880"/>
            <a:ext cx="489416" cy="526266"/>
            <a:chOff x="11258479" y="3340255"/>
            <a:chExt cx="523943" cy="1489374"/>
          </a:xfrm>
        </p:grpSpPr>
        <p:sp>
          <p:nvSpPr>
            <p:cNvPr id="293" name="Isosceles Triangle 292">
              <a:extLst>
                <a:ext uri="{FF2B5EF4-FFF2-40B4-BE49-F238E27FC236}">
                  <a16:creationId xmlns:a16="http://schemas.microsoft.com/office/drawing/2014/main" id="{F6A26A57-7305-4FC6-913D-ED2C260D0A5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4" name="Isosceles Triangle 293">
              <a:extLst>
                <a:ext uri="{FF2B5EF4-FFF2-40B4-BE49-F238E27FC236}">
                  <a16:creationId xmlns:a16="http://schemas.microsoft.com/office/drawing/2014/main" id="{084F3FB5-04A2-4749-93AB-C4514833B3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5" name="Text Placeholder 13">
            <a:extLst>
              <a:ext uri="{FF2B5EF4-FFF2-40B4-BE49-F238E27FC236}">
                <a16:creationId xmlns:a16="http://schemas.microsoft.com/office/drawing/2014/main" id="{1E2155E1-3ED3-4CF8-B99C-CE0C13E93518}"/>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11" name="Picture Placeholder 10">
            <a:extLst>
              <a:ext uri="{FF2B5EF4-FFF2-40B4-BE49-F238E27FC236}">
                <a16:creationId xmlns:a16="http://schemas.microsoft.com/office/drawing/2014/main" id="{7AD90761-B805-46DD-BA82-4FA21909F64A}"/>
              </a:ext>
            </a:extLst>
          </p:cNvPr>
          <p:cNvSpPr>
            <a:spLocks noGrp="1"/>
          </p:cNvSpPr>
          <p:nvPr>
            <p:ph type="pic" sz="quarter" idx="16" hasCustomPrompt="1"/>
          </p:nvPr>
        </p:nvSpPr>
        <p:spPr>
          <a:xfrm>
            <a:off x="3343275" y="1557338"/>
            <a:ext cx="8369300" cy="4675187"/>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468102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harts and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5741"/>
            <a:ext cx="5545137" cy="468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7" name="Chart Placeholder 10">
            <a:extLst>
              <a:ext uri="{FF2B5EF4-FFF2-40B4-BE49-F238E27FC236}">
                <a16:creationId xmlns:a16="http://schemas.microsoft.com/office/drawing/2014/main" id="{C8185C9E-DD1F-49A8-8342-38FDAFD91EA9}"/>
              </a:ext>
            </a:extLst>
          </p:cNvPr>
          <p:cNvSpPr>
            <a:spLocks noGrp="1"/>
          </p:cNvSpPr>
          <p:nvPr>
            <p:ph type="chart" sz="quarter" idx="15" hasCustomPrompt="1"/>
          </p:nvPr>
        </p:nvSpPr>
        <p:spPr>
          <a:xfrm>
            <a:off x="6177828" y="3958936"/>
            <a:ext cx="5534747" cy="2278351"/>
          </a:xfrm>
        </p:spPr>
        <p:txBody>
          <a:bodyPr anchor="ctr"/>
          <a:lstStyle>
            <a:lvl1pPr marL="0" indent="0" algn="ctr">
              <a:buNone/>
              <a:defRPr>
                <a:solidFill>
                  <a:schemeClr val="accent5"/>
                </a:solidFill>
              </a:defRPr>
            </a:lvl1pPr>
          </a:lstStyle>
          <a:p>
            <a:r>
              <a:rPr lang="en-GB"/>
              <a:t>ADD CHART</a:t>
            </a:r>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Chart Placeholder 10">
            <a:extLst>
              <a:ext uri="{FF2B5EF4-FFF2-40B4-BE49-F238E27FC236}">
                <a16:creationId xmlns:a16="http://schemas.microsoft.com/office/drawing/2014/main" id="{F1AE8D24-0F39-4352-BE5F-AE4D08A46E19}"/>
              </a:ext>
            </a:extLst>
          </p:cNvPr>
          <p:cNvSpPr>
            <a:spLocks noGrp="1"/>
          </p:cNvSpPr>
          <p:nvPr>
            <p:ph type="chart" sz="quarter" idx="17" hasCustomPrompt="1"/>
          </p:nvPr>
        </p:nvSpPr>
        <p:spPr>
          <a:xfrm>
            <a:off x="6177828" y="1555740"/>
            <a:ext cx="5534747" cy="2278351"/>
          </a:xfrm>
        </p:spPr>
        <p:txBody>
          <a:bodyPr anchor="ctr"/>
          <a:lstStyle>
            <a:lvl1pPr marL="0" indent="0" algn="ctr">
              <a:buNone/>
              <a:defRPr>
                <a:solidFill>
                  <a:schemeClr val="accent5"/>
                </a:solidFill>
              </a:defRPr>
            </a:lvl1pPr>
          </a:lstStyle>
          <a:p>
            <a:r>
              <a:rPr lang="en-GB"/>
              <a:t>ADD CHART</a:t>
            </a:r>
          </a:p>
        </p:txBody>
      </p:sp>
      <p:grpSp>
        <p:nvGrpSpPr>
          <p:cNvPr id="16" name="Group 15">
            <a:extLst>
              <a:ext uri="{FF2B5EF4-FFF2-40B4-BE49-F238E27FC236}">
                <a16:creationId xmlns:a16="http://schemas.microsoft.com/office/drawing/2014/main" id="{43D0FE7A-7FDC-4E3A-9E71-E1FB91BD67A8}"/>
              </a:ext>
            </a:extLst>
          </p:cNvPr>
          <p:cNvGrpSpPr/>
          <p:nvPr userDrawn="1"/>
        </p:nvGrpSpPr>
        <p:grpSpPr>
          <a:xfrm rot="16200000">
            <a:off x="3012481" y="1470650"/>
            <a:ext cx="489416" cy="526266"/>
            <a:chOff x="11258479" y="3340255"/>
            <a:chExt cx="523943" cy="1489374"/>
          </a:xfrm>
        </p:grpSpPr>
        <p:sp>
          <p:nvSpPr>
            <p:cNvPr id="18" name="Isosceles Triangle 17">
              <a:extLst>
                <a:ext uri="{FF2B5EF4-FFF2-40B4-BE49-F238E27FC236}">
                  <a16:creationId xmlns:a16="http://schemas.microsoft.com/office/drawing/2014/main" id="{1B524B30-0868-4F00-8551-B4A9470F445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Isosceles Triangle 19">
              <a:extLst>
                <a:ext uri="{FF2B5EF4-FFF2-40B4-BE49-F238E27FC236}">
                  <a16:creationId xmlns:a16="http://schemas.microsoft.com/office/drawing/2014/main" id="{0FA5FEE7-35E4-4C3C-B826-5177E418D034}"/>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2" name="Text Placeholder 13">
            <a:extLst>
              <a:ext uri="{FF2B5EF4-FFF2-40B4-BE49-F238E27FC236}">
                <a16:creationId xmlns:a16="http://schemas.microsoft.com/office/drawing/2014/main" id="{1D49C89F-3CC8-42CD-8F24-B5FE776BDD05}"/>
              </a:ext>
            </a:extLst>
          </p:cNvPr>
          <p:cNvSpPr>
            <a:spLocks noGrp="1"/>
          </p:cNvSpPr>
          <p:nvPr>
            <p:ph type="body" sz="quarter" idx="18" hasCustomPrompt="1"/>
          </p:nvPr>
        </p:nvSpPr>
        <p:spPr>
          <a:xfrm>
            <a:off x="486269" y="1559804"/>
            <a:ext cx="5538293"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381787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har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art Placeholder 10">
            <a:extLst>
              <a:ext uri="{FF2B5EF4-FFF2-40B4-BE49-F238E27FC236}">
                <a16:creationId xmlns:a16="http://schemas.microsoft.com/office/drawing/2014/main" id="{5D154C08-A659-4077-84F6-EF9116135E84}"/>
              </a:ext>
            </a:extLst>
          </p:cNvPr>
          <p:cNvSpPr>
            <a:spLocks noGrp="1"/>
          </p:cNvSpPr>
          <p:nvPr>
            <p:ph type="chart" sz="quarter" idx="14" hasCustomPrompt="1"/>
          </p:nvPr>
        </p:nvSpPr>
        <p:spPr>
          <a:xfrm>
            <a:off x="489816" y="3958936"/>
            <a:ext cx="5534747" cy="2278351"/>
          </a:xfrm>
        </p:spPr>
        <p:txBody>
          <a:bodyPr anchor="ctr"/>
          <a:lstStyle>
            <a:lvl1pPr marL="0" indent="0" algn="ctr">
              <a:buNone/>
              <a:defRPr>
                <a:solidFill>
                  <a:schemeClr val="accent5"/>
                </a:solidFill>
              </a:defRPr>
            </a:lvl1pPr>
          </a:lstStyle>
          <a:p>
            <a:r>
              <a:rPr lang="en-GB"/>
              <a:t>ADD CHART</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7" name="Chart Placeholder 10">
            <a:extLst>
              <a:ext uri="{FF2B5EF4-FFF2-40B4-BE49-F238E27FC236}">
                <a16:creationId xmlns:a16="http://schemas.microsoft.com/office/drawing/2014/main" id="{C8185C9E-DD1F-49A8-8342-38FDAFD91EA9}"/>
              </a:ext>
            </a:extLst>
          </p:cNvPr>
          <p:cNvSpPr>
            <a:spLocks noGrp="1"/>
          </p:cNvSpPr>
          <p:nvPr>
            <p:ph type="chart" sz="quarter" idx="15" hasCustomPrompt="1"/>
          </p:nvPr>
        </p:nvSpPr>
        <p:spPr>
          <a:xfrm>
            <a:off x="6177828" y="3958936"/>
            <a:ext cx="5534747" cy="2278351"/>
          </a:xfrm>
        </p:spPr>
        <p:txBody>
          <a:bodyPr anchor="ctr"/>
          <a:lstStyle>
            <a:lvl1pPr marL="0" indent="0" algn="ctr">
              <a:buNone/>
              <a:defRPr>
                <a:solidFill>
                  <a:schemeClr val="accent5"/>
                </a:solidFill>
              </a:defRPr>
            </a:lvl1pPr>
          </a:lstStyle>
          <a:p>
            <a:r>
              <a:rPr lang="en-GB"/>
              <a:t>ADD CHART</a:t>
            </a:r>
          </a:p>
        </p:txBody>
      </p:sp>
      <p:sp>
        <p:nvSpPr>
          <p:cNvPr id="23" name="Rectangle 22">
            <a:extLst>
              <a:ext uri="{FF2B5EF4-FFF2-40B4-BE49-F238E27FC236}">
                <a16:creationId xmlns:a16="http://schemas.microsoft.com/office/drawing/2014/main" id="{15F1B8BA-25BF-446E-97FD-A87364824C27}"/>
              </a:ext>
            </a:extLst>
          </p:cNvPr>
          <p:cNvSpPr/>
          <p:nvPr userDrawn="1"/>
        </p:nvSpPr>
        <p:spPr>
          <a:xfrm>
            <a:off x="489816"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Chart Placeholder 10">
            <a:extLst>
              <a:ext uri="{FF2B5EF4-FFF2-40B4-BE49-F238E27FC236}">
                <a16:creationId xmlns:a16="http://schemas.microsoft.com/office/drawing/2014/main" id="{EDCD4096-1BB9-4973-9B71-E2D43A30730C}"/>
              </a:ext>
            </a:extLst>
          </p:cNvPr>
          <p:cNvSpPr>
            <a:spLocks noGrp="1"/>
          </p:cNvSpPr>
          <p:nvPr>
            <p:ph type="chart" sz="quarter" idx="16" hasCustomPrompt="1"/>
          </p:nvPr>
        </p:nvSpPr>
        <p:spPr>
          <a:xfrm>
            <a:off x="489816" y="1555740"/>
            <a:ext cx="5534747" cy="2278351"/>
          </a:xfrm>
        </p:spPr>
        <p:txBody>
          <a:bodyPr anchor="ctr"/>
          <a:lstStyle>
            <a:lvl1pPr marL="0" indent="0" algn="ctr">
              <a:buNone/>
              <a:defRPr>
                <a:solidFill>
                  <a:schemeClr val="accent5"/>
                </a:solidFill>
              </a:defRPr>
            </a:lvl1pPr>
          </a:lstStyle>
          <a:p>
            <a:r>
              <a:rPr lang="en-GB"/>
              <a:t>ADD CHART</a:t>
            </a:r>
          </a:p>
        </p:txBody>
      </p:sp>
      <p:sp>
        <p:nvSpPr>
          <p:cNvPr id="32" name="Chart Placeholder 10">
            <a:extLst>
              <a:ext uri="{FF2B5EF4-FFF2-40B4-BE49-F238E27FC236}">
                <a16:creationId xmlns:a16="http://schemas.microsoft.com/office/drawing/2014/main" id="{F1AE8D24-0F39-4352-BE5F-AE4D08A46E19}"/>
              </a:ext>
            </a:extLst>
          </p:cNvPr>
          <p:cNvSpPr>
            <a:spLocks noGrp="1"/>
          </p:cNvSpPr>
          <p:nvPr>
            <p:ph type="chart" sz="quarter" idx="17" hasCustomPrompt="1"/>
          </p:nvPr>
        </p:nvSpPr>
        <p:spPr>
          <a:xfrm>
            <a:off x="6177828" y="1555740"/>
            <a:ext cx="5534747" cy="2278351"/>
          </a:xfrm>
        </p:spPr>
        <p:txBody>
          <a:bodyPr anchor="ctr"/>
          <a:lstStyle>
            <a:lvl1pPr marL="0" indent="0" algn="ctr">
              <a:buNone/>
              <a:defRPr>
                <a:solidFill>
                  <a:schemeClr val="accent5"/>
                </a:solidFill>
              </a:defRPr>
            </a:lvl1pPr>
          </a:lstStyle>
          <a:p>
            <a:r>
              <a:rPr lang="en-GB"/>
              <a:t>ADD CHART</a:t>
            </a:r>
          </a:p>
        </p:txBody>
      </p:sp>
    </p:spTree>
    <p:extLst>
      <p:ext uri="{BB962C8B-B14F-4D97-AF65-F5344CB8AC3E}">
        <p14:creationId xmlns:p14="http://schemas.microsoft.com/office/powerpoint/2010/main" val="1523046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Char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23" name="Rectangle 22">
            <a:extLst>
              <a:ext uri="{FF2B5EF4-FFF2-40B4-BE49-F238E27FC236}">
                <a16:creationId xmlns:a16="http://schemas.microsoft.com/office/drawing/2014/main" id="{15F1B8BA-25BF-446E-97FD-A87364824C27}"/>
              </a:ext>
            </a:extLst>
          </p:cNvPr>
          <p:cNvSpPr/>
          <p:nvPr userDrawn="1"/>
        </p:nvSpPr>
        <p:spPr>
          <a:xfrm>
            <a:off x="489816"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Picture Placeholder 7">
            <a:extLst>
              <a:ext uri="{FF2B5EF4-FFF2-40B4-BE49-F238E27FC236}">
                <a16:creationId xmlns:a16="http://schemas.microsoft.com/office/drawing/2014/main" id="{9305BE7F-8BB5-4EB8-8C1B-FE22BD570F6D}"/>
              </a:ext>
            </a:extLst>
          </p:cNvPr>
          <p:cNvSpPr>
            <a:spLocks noGrp="1"/>
          </p:cNvSpPr>
          <p:nvPr>
            <p:ph type="pic" sz="quarter" idx="13" hasCustomPrompt="1"/>
          </p:nvPr>
        </p:nvSpPr>
        <p:spPr>
          <a:xfrm>
            <a:off x="490538" y="1557338"/>
            <a:ext cx="5534025" cy="2276475"/>
          </a:xfrm>
        </p:spPr>
        <p:txBody>
          <a:bodyPr anchor="ctr"/>
          <a:lstStyle>
            <a:lvl1pPr marL="0" indent="0" algn="ctr">
              <a:buNone/>
              <a:defRPr>
                <a:solidFill>
                  <a:schemeClr val="accent5"/>
                </a:solidFill>
              </a:defRPr>
            </a:lvl1pPr>
          </a:lstStyle>
          <a:p>
            <a:r>
              <a:rPr lang="en-GB"/>
              <a:t>ADD IMAGE</a:t>
            </a:r>
          </a:p>
        </p:txBody>
      </p:sp>
      <p:sp>
        <p:nvSpPr>
          <p:cNvPr id="18" name="Picture Placeholder 7">
            <a:extLst>
              <a:ext uri="{FF2B5EF4-FFF2-40B4-BE49-F238E27FC236}">
                <a16:creationId xmlns:a16="http://schemas.microsoft.com/office/drawing/2014/main" id="{034141D8-4A7A-4EA8-B2E5-9753729AB386}"/>
              </a:ext>
            </a:extLst>
          </p:cNvPr>
          <p:cNvSpPr>
            <a:spLocks noGrp="1"/>
          </p:cNvSpPr>
          <p:nvPr>
            <p:ph type="pic" sz="quarter" idx="14" hasCustomPrompt="1"/>
          </p:nvPr>
        </p:nvSpPr>
        <p:spPr>
          <a:xfrm>
            <a:off x="6174470" y="1557338"/>
            <a:ext cx="5534025" cy="2276475"/>
          </a:xfrm>
        </p:spPr>
        <p:txBody>
          <a:bodyPr anchor="ctr"/>
          <a:lstStyle>
            <a:lvl1pPr marL="0" indent="0" algn="ctr">
              <a:buNone/>
              <a:defRPr>
                <a:solidFill>
                  <a:schemeClr val="accent5"/>
                </a:solidFill>
              </a:defRPr>
            </a:lvl1pPr>
          </a:lstStyle>
          <a:p>
            <a:r>
              <a:rPr lang="en-GB"/>
              <a:t>ADD IMAGE</a:t>
            </a:r>
          </a:p>
        </p:txBody>
      </p:sp>
      <p:sp>
        <p:nvSpPr>
          <p:cNvPr id="20" name="Picture Placeholder 7">
            <a:extLst>
              <a:ext uri="{FF2B5EF4-FFF2-40B4-BE49-F238E27FC236}">
                <a16:creationId xmlns:a16="http://schemas.microsoft.com/office/drawing/2014/main" id="{307D939F-786D-49DE-BFA2-03B12CE946AE}"/>
              </a:ext>
            </a:extLst>
          </p:cNvPr>
          <p:cNvSpPr>
            <a:spLocks noGrp="1"/>
          </p:cNvSpPr>
          <p:nvPr>
            <p:ph type="pic" sz="quarter" idx="15" hasCustomPrompt="1"/>
          </p:nvPr>
        </p:nvSpPr>
        <p:spPr>
          <a:xfrm>
            <a:off x="490538" y="3958658"/>
            <a:ext cx="5534025" cy="2276475"/>
          </a:xfrm>
        </p:spPr>
        <p:txBody>
          <a:bodyPr anchor="ctr"/>
          <a:lstStyle>
            <a:lvl1pPr marL="0" indent="0" algn="ctr">
              <a:buNone/>
              <a:defRPr>
                <a:solidFill>
                  <a:schemeClr val="accent5"/>
                </a:solidFill>
              </a:defRPr>
            </a:lvl1pPr>
          </a:lstStyle>
          <a:p>
            <a:r>
              <a:rPr lang="en-GB"/>
              <a:t>ADD IMAGE</a:t>
            </a:r>
          </a:p>
        </p:txBody>
      </p:sp>
      <p:sp>
        <p:nvSpPr>
          <p:cNvPr id="21" name="Picture Placeholder 7">
            <a:extLst>
              <a:ext uri="{FF2B5EF4-FFF2-40B4-BE49-F238E27FC236}">
                <a16:creationId xmlns:a16="http://schemas.microsoft.com/office/drawing/2014/main" id="{999ACD20-DFBF-495D-ADE4-1FBF69EA0806}"/>
              </a:ext>
            </a:extLst>
          </p:cNvPr>
          <p:cNvSpPr>
            <a:spLocks noGrp="1"/>
          </p:cNvSpPr>
          <p:nvPr>
            <p:ph type="pic" sz="quarter" idx="16" hasCustomPrompt="1"/>
          </p:nvPr>
        </p:nvSpPr>
        <p:spPr>
          <a:xfrm>
            <a:off x="6174470" y="3958658"/>
            <a:ext cx="5534025" cy="2276475"/>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64030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4959-6A0A-4CFD-A93A-F627EE717A98}"/>
              </a:ext>
            </a:extLst>
          </p:cNvPr>
          <p:cNvSpPr>
            <a:spLocks noGrp="1"/>
          </p:cNvSpPr>
          <p:nvPr>
            <p:ph type="title"/>
          </p:nvPr>
        </p:nvSpPr>
        <p:spPr>
          <a:xfrm>
            <a:off x="9041058" y="2766219"/>
            <a:ext cx="2743200"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9E93B9-6401-4805-9595-96EDBA5BF633}"/>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6AA2CD01-D567-4181-B00D-167054604A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31E93D-9F84-4B06-8479-38CBDC7FE5B1}"/>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1" name="Rectangle 20">
            <a:extLst>
              <a:ext uri="{FF2B5EF4-FFF2-40B4-BE49-F238E27FC236}">
                <a16:creationId xmlns:a16="http://schemas.microsoft.com/office/drawing/2014/main" id="{1D4CF3EB-A1A6-4B01-AB80-FE7F4C13EE76}"/>
              </a:ext>
            </a:extLst>
          </p:cNvPr>
          <p:cNvSpPr/>
          <p:nvPr userDrawn="1"/>
        </p:nvSpPr>
        <p:spPr>
          <a:xfrm>
            <a:off x="489858"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CAC3ED8-55A6-46B5-95D0-A8080107AF08}"/>
              </a:ext>
            </a:extLst>
          </p:cNvPr>
          <p:cNvSpPr/>
          <p:nvPr userDrawn="1"/>
        </p:nvSpPr>
        <p:spPr>
          <a:xfrm>
            <a:off x="3343930"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3BBD74E-7D35-4379-941A-75AB9D727A2F}"/>
              </a:ext>
            </a:extLst>
          </p:cNvPr>
          <p:cNvSpPr/>
          <p:nvPr userDrawn="1"/>
        </p:nvSpPr>
        <p:spPr>
          <a:xfrm>
            <a:off x="6192494"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icture Placeholder 6">
            <a:extLst>
              <a:ext uri="{FF2B5EF4-FFF2-40B4-BE49-F238E27FC236}">
                <a16:creationId xmlns:a16="http://schemas.microsoft.com/office/drawing/2014/main" id="{024190A7-3834-4395-887E-A4CB9C222FD7}"/>
              </a:ext>
            </a:extLst>
          </p:cNvPr>
          <p:cNvSpPr>
            <a:spLocks noGrp="1"/>
          </p:cNvSpPr>
          <p:nvPr>
            <p:ph type="pic" sz="quarter" idx="24" hasCustomPrompt="1"/>
          </p:nvPr>
        </p:nvSpPr>
        <p:spPr>
          <a:xfrm>
            <a:off x="490037" y="1"/>
            <a:ext cx="2671763" cy="4911724"/>
          </a:xfrm>
        </p:spPr>
        <p:txBody>
          <a:bodyPr anchor="ctr"/>
          <a:lstStyle>
            <a:lvl1pPr marL="0" indent="0" algn="ctr">
              <a:buNone/>
              <a:defRPr>
                <a:solidFill>
                  <a:schemeClr val="accent5"/>
                </a:solidFill>
              </a:defRPr>
            </a:lvl1pPr>
          </a:lstStyle>
          <a:p>
            <a:r>
              <a:rPr lang="en-GB"/>
              <a:t>ADD IMAGE</a:t>
            </a:r>
          </a:p>
        </p:txBody>
      </p:sp>
      <p:sp>
        <p:nvSpPr>
          <p:cNvPr id="25" name="Picture Placeholder 6">
            <a:extLst>
              <a:ext uri="{FF2B5EF4-FFF2-40B4-BE49-F238E27FC236}">
                <a16:creationId xmlns:a16="http://schemas.microsoft.com/office/drawing/2014/main" id="{BBD52222-B701-4236-A926-53BC2D3F1B8A}"/>
              </a:ext>
            </a:extLst>
          </p:cNvPr>
          <p:cNvSpPr>
            <a:spLocks noGrp="1"/>
          </p:cNvSpPr>
          <p:nvPr>
            <p:ph type="pic" sz="quarter" idx="25" hasCustomPrompt="1"/>
          </p:nvPr>
        </p:nvSpPr>
        <p:spPr>
          <a:xfrm>
            <a:off x="3344109" y="1"/>
            <a:ext cx="2671763" cy="4911724"/>
          </a:xfrm>
        </p:spPr>
        <p:txBody>
          <a:bodyPr anchor="ctr"/>
          <a:lstStyle>
            <a:lvl1pPr marL="0" indent="0" algn="ctr">
              <a:buNone/>
              <a:defRPr>
                <a:solidFill>
                  <a:schemeClr val="accent5"/>
                </a:solidFill>
              </a:defRPr>
            </a:lvl1pPr>
          </a:lstStyle>
          <a:p>
            <a:r>
              <a:rPr lang="en-GB"/>
              <a:t>ADD IMAGE</a:t>
            </a:r>
          </a:p>
        </p:txBody>
      </p:sp>
      <p:sp>
        <p:nvSpPr>
          <p:cNvPr id="26" name="Picture Placeholder 6">
            <a:extLst>
              <a:ext uri="{FF2B5EF4-FFF2-40B4-BE49-F238E27FC236}">
                <a16:creationId xmlns:a16="http://schemas.microsoft.com/office/drawing/2014/main" id="{087013EA-6B15-47D9-9B77-DFDCB85DA7BF}"/>
              </a:ext>
            </a:extLst>
          </p:cNvPr>
          <p:cNvSpPr>
            <a:spLocks noGrp="1"/>
          </p:cNvSpPr>
          <p:nvPr>
            <p:ph type="pic" sz="quarter" idx="26" hasCustomPrompt="1"/>
          </p:nvPr>
        </p:nvSpPr>
        <p:spPr>
          <a:xfrm>
            <a:off x="6192673" y="1"/>
            <a:ext cx="2671763" cy="4911724"/>
          </a:xfrm>
        </p:spPr>
        <p:txBody>
          <a:bodyPr anchor="ctr"/>
          <a:lstStyle>
            <a:lvl1pPr marL="0" indent="0" algn="ctr">
              <a:buNone/>
              <a:defRPr>
                <a:solidFill>
                  <a:schemeClr val="accent5"/>
                </a:solidFill>
              </a:defRPr>
            </a:lvl1pPr>
          </a:lstStyle>
          <a:p>
            <a:r>
              <a:rPr lang="en-GB"/>
              <a:t>ADD IMAGE</a:t>
            </a:r>
          </a:p>
        </p:txBody>
      </p:sp>
      <p:sp>
        <p:nvSpPr>
          <p:cNvPr id="27" name="Rectangle 26">
            <a:extLst>
              <a:ext uri="{FF2B5EF4-FFF2-40B4-BE49-F238E27FC236}">
                <a16:creationId xmlns:a16="http://schemas.microsoft.com/office/drawing/2014/main" id="{29364065-42FA-4D4F-9C35-AE1BB16AC2EE}"/>
              </a:ext>
            </a:extLst>
          </p:cNvPr>
          <p:cNvSpPr/>
          <p:nvPr userDrawn="1"/>
        </p:nvSpPr>
        <p:spPr>
          <a:xfrm>
            <a:off x="489858"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3">
            <a:extLst>
              <a:ext uri="{FF2B5EF4-FFF2-40B4-BE49-F238E27FC236}">
                <a16:creationId xmlns:a16="http://schemas.microsoft.com/office/drawing/2014/main" id="{ADF6285B-CDAF-41BC-AD4A-1F9C2C2FD0EC}"/>
              </a:ext>
            </a:extLst>
          </p:cNvPr>
          <p:cNvSpPr>
            <a:spLocks noGrp="1"/>
          </p:cNvSpPr>
          <p:nvPr>
            <p:ph type="body" sz="quarter" idx="20" hasCustomPrompt="1"/>
          </p:nvPr>
        </p:nvSpPr>
        <p:spPr>
          <a:xfrm>
            <a:off x="489858"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29" name="Rectangle 28">
            <a:extLst>
              <a:ext uri="{FF2B5EF4-FFF2-40B4-BE49-F238E27FC236}">
                <a16:creationId xmlns:a16="http://schemas.microsoft.com/office/drawing/2014/main" id="{528E5927-3832-4AE8-86DD-ECFEF47072B1}"/>
              </a:ext>
            </a:extLst>
          </p:cNvPr>
          <p:cNvSpPr/>
          <p:nvPr userDrawn="1"/>
        </p:nvSpPr>
        <p:spPr>
          <a:xfrm>
            <a:off x="3343930"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13">
            <a:extLst>
              <a:ext uri="{FF2B5EF4-FFF2-40B4-BE49-F238E27FC236}">
                <a16:creationId xmlns:a16="http://schemas.microsoft.com/office/drawing/2014/main" id="{3CA1E0D6-611A-47D8-A913-B202B42F9318}"/>
              </a:ext>
            </a:extLst>
          </p:cNvPr>
          <p:cNvSpPr>
            <a:spLocks noGrp="1"/>
          </p:cNvSpPr>
          <p:nvPr>
            <p:ph type="body" sz="quarter" idx="21" hasCustomPrompt="1"/>
          </p:nvPr>
        </p:nvSpPr>
        <p:spPr>
          <a:xfrm>
            <a:off x="3341176"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1" name="Rectangle 30">
            <a:extLst>
              <a:ext uri="{FF2B5EF4-FFF2-40B4-BE49-F238E27FC236}">
                <a16:creationId xmlns:a16="http://schemas.microsoft.com/office/drawing/2014/main" id="{64E8EB64-CFA4-49BE-AA9A-27FA5BD7C4ED}"/>
              </a:ext>
            </a:extLst>
          </p:cNvPr>
          <p:cNvSpPr/>
          <p:nvPr userDrawn="1"/>
        </p:nvSpPr>
        <p:spPr>
          <a:xfrm>
            <a:off x="6192494"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3">
            <a:extLst>
              <a:ext uri="{FF2B5EF4-FFF2-40B4-BE49-F238E27FC236}">
                <a16:creationId xmlns:a16="http://schemas.microsoft.com/office/drawing/2014/main" id="{B535815E-69C7-495C-B3A4-6FC0E62F9BA0}"/>
              </a:ext>
            </a:extLst>
          </p:cNvPr>
          <p:cNvSpPr>
            <a:spLocks noGrp="1"/>
          </p:cNvSpPr>
          <p:nvPr>
            <p:ph type="body" sz="quarter" idx="22" hasCustomPrompt="1"/>
          </p:nvPr>
        </p:nvSpPr>
        <p:spPr>
          <a:xfrm>
            <a:off x="6186986"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grpSp>
        <p:nvGrpSpPr>
          <p:cNvPr id="33" name="Group 32">
            <a:extLst>
              <a:ext uri="{FF2B5EF4-FFF2-40B4-BE49-F238E27FC236}">
                <a16:creationId xmlns:a16="http://schemas.microsoft.com/office/drawing/2014/main" id="{B4F76326-5C56-49DE-8A1F-7FDDBF95244F}"/>
              </a:ext>
            </a:extLst>
          </p:cNvPr>
          <p:cNvGrpSpPr/>
          <p:nvPr userDrawn="1"/>
        </p:nvGrpSpPr>
        <p:grpSpPr>
          <a:xfrm rot="16200000">
            <a:off x="1583875" y="5034040"/>
            <a:ext cx="489416" cy="526266"/>
            <a:chOff x="11258479" y="3340255"/>
            <a:chExt cx="523943" cy="1489374"/>
          </a:xfrm>
        </p:grpSpPr>
        <p:sp>
          <p:nvSpPr>
            <p:cNvPr id="34" name="Isosceles Triangle 33">
              <a:extLst>
                <a:ext uri="{FF2B5EF4-FFF2-40B4-BE49-F238E27FC236}">
                  <a16:creationId xmlns:a16="http://schemas.microsoft.com/office/drawing/2014/main" id="{2BB31093-ECF5-41E5-ABBF-89522D54DE88}"/>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5" name="Isosceles Triangle 34">
              <a:extLst>
                <a:ext uri="{FF2B5EF4-FFF2-40B4-BE49-F238E27FC236}">
                  <a16:creationId xmlns:a16="http://schemas.microsoft.com/office/drawing/2014/main" id="{D0F10273-9964-46C6-98AD-641C7CE66B87}"/>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36" name="Group 35">
            <a:extLst>
              <a:ext uri="{FF2B5EF4-FFF2-40B4-BE49-F238E27FC236}">
                <a16:creationId xmlns:a16="http://schemas.microsoft.com/office/drawing/2014/main" id="{7A602CB9-26C0-4F5D-B862-0B058A6D634D}"/>
              </a:ext>
            </a:extLst>
          </p:cNvPr>
          <p:cNvGrpSpPr/>
          <p:nvPr userDrawn="1"/>
        </p:nvGrpSpPr>
        <p:grpSpPr>
          <a:xfrm rot="16200000">
            <a:off x="4435193" y="5034040"/>
            <a:ext cx="489416" cy="526266"/>
            <a:chOff x="11258479" y="3340255"/>
            <a:chExt cx="523943" cy="1489374"/>
          </a:xfrm>
        </p:grpSpPr>
        <p:sp>
          <p:nvSpPr>
            <p:cNvPr id="37" name="Isosceles Triangle 36">
              <a:extLst>
                <a:ext uri="{FF2B5EF4-FFF2-40B4-BE49-F238E27FC236}">
                  <a16:creationId xmlns:a16="http://schemas.microsoft.com/office/drawing/2014/main" id="{653425CF-3B7C-40ED-9AE1-2898EC38A00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8" name="Isosceles Triangle 37">
              <a:extLst>
                <a:ext uri="{FF2B5EF4-FFF2-40B4-BE49-F238E27FC236}">
                  <a16:creationId xmlns:a16="http://schemas.microsoft.com/office/drawing/2014/main" id="{6E0C0652-7F26-4F26-A3D4-29BE0232C18E}"/>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39" name="Group 38">
            <a:extLst>
              <a:ext uri="{FF2B5EF4-FFF2-40B4-BE49-F238E27FC236}">
                <a16:creationId xmlns:a16="http://schemas.microsoft.com/office/drawing/2014/main" id="{CA07020B-55B4-481F-A1C0-CECDEAAC4836}"/>
              </a:ext>
            </a:extLst>
          </p:cNvPr>
          <p:cNvGrpSpPr/>
          <p:nvPr userDrawn="1"/>
        </p:nvGrpSpPr>
        <p:grpSpPr>
          <a:xfrm rot="16200000">
            <a:off x="7283758" y="5034040"/>
            <a:ext cx="489416" cy="526266"/>
            <a:chOff x="11258479" y="3340255"/>
            <a:chExt cx="523943" cy="1489374"/>
          </a:xfrm>
        </p:grpSpPr>
        <p:sp>
          <p:nvSpPr>
            <p:cNvPr id="40" name="Isosceles Triangle 39">
              <a:extLst>
                <a:ext uri="{FF2B5EF4-FFF2-40B4-BE49-F238E27FC236}">
                  <a16:creationId xmlns:a16="http://schemas.microsoft.com/office/drawing/2014/main" id="{1E0BE152-10B7-4B90-B510-4D68079FD80A}"/>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1" name="Isosceles Triangle 40">
              <a:extLst>
                <a:ext uri="{FF2B5EF4-FFF2-40B4-BE49-F238E27FC236}">
                  <a16:creationId xmlns:a16="http://schemas.microsoft.com/office/drawing/2014/main" id="{6C62F15E-4C05-4D13-A3C0-4A7DFF1F2CC4}"/>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Tree>
    <p:extLst>
      <p:ext uri="{BB962C8B-B14F-4D97-AF65-F5344CB8AC3E}">
        <p14:creationId xmlns:p14="http://schemas.microsoft.com/office/powerpoint/2010/main" val="384665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2O] Placeholder converted by Text to Outline">
            <a:extLst>
              <a:ext uri="{FF2B5EF4-FFF2-40B4-BE49-F238E27FC236}">
                <a16:creationId xmlns:a16="http://schemas.microsoft.com/office/drawing/2014/main" id="{5C2989C1-BC7B-4ACA-B7CA-F61BEE6EB3CF}"/>
              </a:ext>
            </a:extLst>
          </p:cNvPr>
          <p:cNvSpPr/>
          <p:nvPr userDrawn="1"/>
        </p:nvSpPr>
        <p:spPr>
          <a:xfrm>
            <a:off x="4007923" y="3230104"/>
            <a:ext cx="4176154" cy="352072"/>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pic>
        <p:nvPicPr>
          <p:cNvPr id="12" name="Picture 11" descr="A picture containing logo&#10;&#10;Description automatically generated">
            <a:extLst>
              <a:ext uri="{FF2B5EF4-FFF2-40B4-BE49-F238E27FC236}">
                <a16:creationId xmlns:a16="http://schemas.microsoft.com/office/drawing/2014/main" id="{3BD85213-87D7-4ACC-9B79-85FAD527A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0295" y="1328947"/>
            <a:ext cx="771410" cy="1411231"/>
          </a:xfrm>
          <a:prstGeom prst="rect">
            <a:avLst/>
          </a:prstGeom>
        </p:spPr>
      </p:pic>
    </p:spTree>
    <p:extLst>
      <p:ext uri="{BB962C8B-B14F-4D97-AF65-F5344CB8AC3E}">
        <p14:creationId xmlns:p14="http://schemas.microsoft.com/office/powerpoint/2010/main" val="1652268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137579-32D8-4E1C-9CC1-C9D5DAE71B45}"/>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45C3EBE-5084-426A-BE69-12842142B2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6543B-28F7-4029-882B-88BF1905ECDE}"/>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6" name="Rectangle 5">
            <a:extLst>
              <a:ext uri="{FF2B5EF4-FFF2-40B4-BE49-F238E27FC236}">
                <a16:creationId xmlns:a16="http://schemas.microsoft.com/office/drawing/2014/main" id="{76BDC4E8-91CA-4DD9-B1A0-583E29A58B0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29B1B192-DFEA-45E2-A082-A7342553B8B4}"/>
              </a:ext>
            </a:extLst>
          </p:cNvPr>
          <p:cNvSpPr>
            <a:spLocks noGrp="1"/>
          </p:cNvSpPr>
          <p:nvPr>
            <p:ph type="pic" sz="quarter" idx="13" hasCustomPrompt="1"/>
          </p:nvPr>
        </p:nvSpPr>
        <p:spPr>
          <a:xfrm>
            <a:off x="0" y="0"/>
            <a:ext cx="12192000" cy="685800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350643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B3674EC-25BA-E056-B07F-28F363E129B0}"/>
              </a:ext>
            </a:extLst>
          </p:cNvPr>
          <p:cNvPicPr>
            <a:picLocks noChangeAspect="1"/>
          </p:cNvPicPr>
          <p:nvPr/>
        </p:nvPicPr>
        <p:blipFill>
          <a:blip r:embed="rId2"/>
          <a:srcRect/>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EC8701C1-EAFF-B21D-6B6B-EDE99A1047FF}"/>
              </a:ext>
            </a:extLst>
          </p:cNvPr>
          <p:cNvSpPr txBox="1">
            <a:spLocks noGrp="1"/>
          </p:cNvSpPr>
          <p:nvPr>
            <p:ph type="ctrTitle"/>
          </p:nvPr>
        </p:nvSpPr>
        <p:spPr>
          <a:xfrm>
            <a:off x="0" y="2449238"/>
            <a:ext cx="12191996" cy="2387598"/>
          </a:xfrm>
        </p:spPr>
        <p:txBody>
          <a:bodyPr anchor="b" anchorCtr="1"/>
          <a:lstStyle>
            <a:lvl1pPr algn="ctr">
              <a:defRPr lang="en-GB" sz="7000">
                <a:solidFill>
                  <a:srgbClr val="FFFFFF"/>
                </a:solidFill>
                <a:latin typeface="LFC Serif" pitchFamily="2"/>
                <a:cs typeface="LFC Serif" pitchFamily="2"/>
              </a:defRPr>
            </a:lvl1pPr>
          </a:lstStyle>
          <a:p>
            <a:pPr lvl="0"/>
            <a:r>
              <a:rPr lang="en-GB"/>
              <a:t>Presentation Title Here</a:t>
            </a:r>
            <a:endParaRPr lang="en-US"/>
          </a:p>
        </p:txBody>
      </p:sp>
      <p:sp>
        <p:nvSpPr>
          <p:cNvPr id="4" name="Subtitle 2">
            <a:extLst>
              <a:ext uri="{FF2B5EF4-FFF2-40B4-BE49-F238E27FC236}">
                <a16:creationId xmlns:a16="http://schemas.microsoft.com/office/drawing/2014/main" id="{AB1839F3-EF8F-3531-C72F-BA45ABC38292}"/>
              </a:ext>
            </a:extLst>
          </p:cNvPr>
          <p:cNvSpPr txBox="1">
            <a:spLocks noGrp="1"/>
          </p:cNvSpPr>
          <p:nvPr>
            <p:ph type="subTitle" idx="1"/>
          </p:nvPr>
        </p:nvSpPr>
        <p:spPr>
          <a:xfrm>
            <a:off x="0" y="4978615"/>
            <a:ext cx="12191996" cy="1655758"/>
          </a:xfrm>
        </p:spPr>
        <p:txBody>
          <a:bodyPr anchorCtr="1"/>
          <a:lstStyle>
            <a:lvl1pPr marL="0" indent="0" algn="ctr">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3" descr="A logo for anfield sports community&#10;&#10;AI-generated content may be incorrect.">
            <a:extLst>
              <a:ext uri="{FF2B5EF4-FFF2-40B4-BE49-F238E27FC236}">
                <a16:creationId xmlns:a16="http://schemas.microsoft.com/office/drawing/2014/main" id="{3B790894-2F01-D0C1-14D5-9D3D9BABF67A}"/>
              </a:ext>
            </a:extLst>
          </p:cNvPr>
          <p:cNvPicPr>
            <a:picLocks noChangeAspect="1"/>
          </p:cNvPicPr>
          <p:nvPr/>
        </p:nvPicPr>
        <p:blipFill>
          <a:blip r:embed="rId3"/>
          <a:stretch>
            <a:fillRect/>
          </a:stretch>
        </p:blipFill>
        <p:spPr>
          <a:xfrm>
            <a:off x="6489697" y="1697272"/>
            <a:ext cx="3072018" cy="1504014"/>
          </a:xfrm>
          <a:prstGeom prst="rect">
            <a:avLst/>
          </a:prstGeom>
          <a:noFill/>
          <a:ln cap="flat">
            <a:noFill/>
          </a:ln>
        </p:spPr>
      </p:pic>
      <p:pic>
        <p:nvPicPr>
          <p:cNvPr id="6" name="Picture 7" descr="A black background with white text&#10;&#10;AI-generated content may be incorrect.">
            <a:extLst>
              <a:ext uri="{FF2B5EF4-FFF2-40B4-BE49-F238E27FC236}">
                <a16:creationId xmlns:a16="http://schemas.microsoft.com/office/drawing/2014/main" id="{F5A90D7B-D587-9D74-E027-598824A08DF9}"/>
              </a:ext>
            </a:extLst>
          </p:cNvPr>
          <p:cNvPicPr>
            <a:picLocks noChangeAspect="1"/>
          </p:cNvPicPr>
          <p:nvPr/>
        </p:nvPicPr>
        <p:blipFill>
          <a:blip r:embed="rId4"/>
          <a:stretch>
            <a:fillRect/>
          </a:stretch>
        </p:blipFill>
        <p:spPr>
          <a:xfrm>
            <a:off x="1831561" y="1697272"/>
            <a:ext cx="4538871" cy="1503931"/>
          </a:xfrm>
          <a:prstGeom prst="rect">
            <a:avLst/>
          </a:prstGeom>
          <a:noFill/>
          <a:ln cap="flat">
            <a:noFill/>
          </a:ln>
        </p:spPr>
      </p:pic>
    </p:spTree>
    <p:extLst>
      <p:ext uri="{BB962C8B-B14F-4D97-AF65-F5344CB8AC3E}">
        <p14:creationId xmlns:p14="http://schemas.microsoft.com/office/powerpoint/2010/main" val="1994607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A45EEA-59C5-DBAC-D7F6-491CE5822123}"/>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21813E1B-0CDD-6085-88E2-3B53285D4801}"/>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05B43F36-2F09-E1E5-041B-A724A1FD9921}"/>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4" descr="A white bird with a black background&#10;&#10;AI-generated content may be incorrect.">
            <a:extLst>
              <a:ext uri="{FF2B5EF4-FFF2-40B4-BE49-F238E27FC236}">
                <a16:creationId xmlns:a16="http://schemas.microsoft.com/office/drawing/2014/main" id="{F16C3211-EA61-48F7-321A-29FE2EB9D80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33526180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E0CB055-4958-1B5E-5134-0F4235227470}"/>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CB939944-1105-14E1-4DE9-450288819E70}"/>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5432B41D-8CF9-FFDB-E7B1-D3AD5A04B667}"/>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C8E4359C-FD84-42F8-5FBC-5BF3BC9FC664}"/>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284107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vider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BFBEC2C-1D84-B3D7-9EA6-584A387DC8D7}"/>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191FE36D-22CE-3321-5BFF-82C9EADBFBE2}"/>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D89B3572-8156-1551-782F-DCBC7095EC6F}"/>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5" descr="A white bird with a black background&#10;&#10;AI-generated content may be incorrect.">
            <a:extLst>
              <a:ext uri="{FF2B5EF4-FFF2-40B4-BE49-F238E27FC236}">
                <a16:creationId xmlns:a16="http://schemas.microsoft.com/office/drawing/2014/main" id="{5797294C-1EE8-0823-305D-D1D3C2E1C017}"/>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10228332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s Page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A627C52-E680-7629-CA2B-3F8D9DC21554}"/>
              </a:ext>
            </a:extLst>
          </p:cNvPr>
          <p:cNvPicPr>
            <a:picLocks noChangeAspect="1"/>
          </p:cNvPicPr>
          <p:nvPr/>
        </p:nvPicPr>
        <p:blipFill>
          <a:blip r:embed="rId2"/>
          <a:srcRect/>
          <a:stretch>
            <a:fillRect/>
          </a:stretch>
        </p:blipFill>
        <p:spPr>
          <a:xfrm>
            <a:off x="0" y="0"/>
            <a:ext cx="6096003" cy="6858000"/>
          </a:xfrm>
          <a:prstGeom prst="rect">
            <a:avLst/>
          </a:prstGeom>
          <a:noFill/>
          <a:ln cap="flat">
            <a:noFill/>
          </a:ln>
        </p:spPr>
      </p:pic>
      <p:sp>
        <p:nvSpPr>
          <p:cNvPr id="3" name="Rectangle 6">
            <a:extLst>
              <a:ext uri="{FF2B5EF4-FFF2-40B4-BE49-F238E27FC236}">
                <a16:creationId xmlns:a16="http://schemas.microsoft.com/office/drawing/2014/main" id="{D34ED98F-853D-EF0B-05BC-0C91D086F1DF}"/>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92" b="0" i="0" u="none" strike="noStrike" kern="1200" cap="none" spc="0" baseline="0">
              <a:solidFill>
                <a:srgbClr val="FFFFFF"/>
              </a:solidFill>
              <a:uFillTx/>
              <a:latin typeface="LFC Sans"/>
            </a:endParaRPr>
          </a:p>
        </p:txBody>
      </p:sp>
      <p:sp>
        <p:nvSpPr>
          <p:cNvPr id="4" name="Title 1">
            <a:extLst>
              <a:ext uri="{FF2B5EF4-FFF2-40B4-BE49-F238E27FC236}">
                <a16:creationId xmlns:a16="http://schemas.microsoft.com/office/drawing/2014/main" id="{92BF602D-245A-CC30-C6B2-C075B43446F6}"/>
              </a:ext>
            </a:extLst>
          </p:cNvPr>
          <p:cNvSpPr txBox="1">
            <a:spLocks noGrp="1"/>
          </p:cNvSpPr>
          <p:nvPr>
            <p:ph type="title"/>
          </p:nvPr>
        </p:nvSpPr>
        <p:spPr>
          <a:xfrm>
            <a:off x="6389653" y="76848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5" name="Text Placeholder 20">
            <a:extLst>
              <a:ext uri="{FF2B5EF4-FFF2-40B4-BE49-F238E27FC236}">
                <a16:creationId xmlns:a16="http://schemas.microsoft.com/office/drawing/2014/main" id="{0B795A10-2D33-2409-8380-33D72515A240}"/>
              </a:ext>
            </a:extLst>
          </p:cNvPr>
          <p:cNvSpPr txBox="1">
            <a:spLocks noGrp="1"/>
          </p:cNvSpPr>
          <p:nvPr>
            <p:ph type="body" idx="4294967295"/>
          </p:nvPr>
        </p:nvSpPr>
        <p:spPr>
          <a:xfrm>
            <a:off x="6399739" y="2211357"/>
            <a:ext cx="5672132" cy="1682633"/>
          </a:xfrm>
        </p:spPr>
        <p:txBody>
          <a:bodyPr/>
          <a:lstStyle>
            <a:lvl1pPr marL="457181" indent="-457181">
              <a:buFont typeface="LFC Serif"/>
              <a:buAutoNum type="arabicPeriod"/>
              <a:defRPr lang="en-GB" b="0">
                <a:solidFill>
                  <a:srgbClr val="FFFFFF"/>
                </a:solidFill>
              </a:defRPr>
            </a:lvl1pPr>
            <a:lvl2pPr marL="457181" lvl="0" indent="-457181">
              <a:spcBef>
                <a:spcPts val="1000"/>
              </a:spcBef>
              <a:buFont typeface="LFC Serif"/>
              <a:buAutoNum type="arabicPeriod"/>
              <a:defRPr lang="en-GB">
                <a:solidFill>
                  <a:srgbClr val="FFFFFF"/>
                </a:solidFill>
                <a:latin typeface="LFC Serif"/>
              </a:defRPr>
            </a:lvl2pPr>
            <a:lvl3pPr marL="457181" lvl="0" indent="-457181">
              <a:spcBef>
                <a:spcPts val="1000"/>
              </a:spcBef>
              <a:buFont typeface="LFC Serif"/>
              <a:buAutoNum type="arabicPeriod"/>
              <a:defRPr lang="en-GB" sz="2400">
                <a:solidFill>
                  <a:srgbClr val="FFFFFF"/>
                </a:solidFill>
                <a:latin typeface="LFC Serif"/>
              </a:defRPr>
            </a:lvl3pPr>
            <a:lvl4pPr marL="457181" lvl="0" indent="-457181">
              <a:spcBef>
                <a:spcPts val="1000"/>
              </a:spcBef>
              <a:buFont typeface="LFC Serif"/>
              <a:buAutoNum type="arabicPeriod"/>
              <a:defRPr lang="en-GB" sz="2400">
                <a:solidFill>
                  <a:srgbClr val="FFFFFF"/>
                </a:solidFill>
                <a:latin typeface="LFC Serif"/>
              </a:defRPr>
            </a:lvl4pPr>
            <a:lvl5pPr marL="457181" lvl="0" indent="-457181">
              <a:spcBef>
                <a:spcPts val="1000"/>
              </a:spcBef>
              <a:buFont typeface="LFC Serif"/>
              <a:buAutoNum type="arabicPeriod"/>
              <a:defRPr lang="en-GB" sz="2400">
                <a:solidFill>
                  <a:srgbClr val="FFFFFF"/>
                </a:solidFill>
                <a:latin typeface="LFC Serif"/>
              </a:defRPr>
            </a:lvl5pPr>
            <a:lvl6pPr marL="457181" marR="0" lvl="0" indent="-457181" defTabSz="914354"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2" descr="A white bird with a black background&#10;&#10;AI-generated content may be incorrect.">
            <a:extLst>
              <a:ext uri="{FF2B5EF4-FFF2-40B4-BE49-F238E27FC236}">
                <a16:creationId xmlns:a16="http://schemas.microsoft.com/office/drawing/2014/main" id="{6D375833-68EE-C6E8-A1B5-18D43A7BA096}"/>
              </a:ext>
            </a:extLst>
          </p:cNvPr>
          <p:cNvPicPr>
            <a:picLocks noChangeAspect="1"/>
          </p:cNvPicPr>
          <p:nvPr/>
        </p:nvPicPr>
        <p:blipFill>
          <a:blip r:embed="rId3"/>
          <a:srcRect l="35810" t="21608" r="37978" b="22277"/>
          <a:stretch>
            <a:fillRect/>
          </a:stretch>
        </p:blipFill>
        <p:spPr>
          <a:xfrm>
            <a:off x="2056869" y="2235461"/>
            <a:ext cx="1982254" cy="2387086"/>
          </a:xfrm>
          <a:prstGeom prst="rect">
            <a:avLst/>
          </a:prstGeom>
          <a:noFill/>
          <a:ln cap="flat">
            <a:noFill/>
          </a:ln>
        </p:spPr>
      </p:pic>
    </p:spTree>
    <p:extLst>
      <p:ext uri="{BB962C8B-B14F-4D97-AF65-F5344CB8AC3E}">
        <p14:creationId xmlns:p14="http://schemas.microsoft.com/office/powerpoint/2010/main" val="3052045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s Page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B3CD4F-A8F6-6514-BDC9-0AAC31B67996}"/>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92" b="0" i="0" u="none" strike="noStrike" kern="1200" cap="none" spc="0" baseline="0">
              <a:solidFill>
                <a:srgbClr val="FFFFFF"/>
              </a:solidFill>
              <a:uFillTx/>
              <a:latin typeface="LFC Sans"/>
            </a:endParaRPr>
          </a:p>
        </p:txBody>
      </p:sp>
      <p:sp>
        <p:nvSpPr>
          <p:cNvPr id="3" name="Title 1">
            <a:extLst>
              <a:ext uri="{FF2B5EF4-FFF2-40B4-BE49-F238E27FC236}">
                <a16:creationId xmlns:a16="http://schemas.microsoft.com/office/drawing/2014/main" id="{C9751722-FA61-DF8F-21F6-F1C206EA70B8}"/>
              </a:ext>
            </a:extLst>
          </p:cNvPr>
          <p:cNvSpPr txBox="1">
            <a:spLocks noGrp="1"/>
          </p:cNvSpPr>
          <p:nvPr>
            <p:ph type="title"/>
          </p:nvPr>
        </p:nvSpPr>
        <p:spPr>
          <a:xfrm>
            <a:off x="6389653" y="76848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4" name="TextBox 5">
            <a:extLst>
              <a:ext uri="{FF2B5EF4-FFF2-40B4-BE49-F238E27FC236}">
                <a16:creationId xmlns:a16="http://schemas.microsoft.com/office/drawing/2014/main" id="{4A6F4EEC-2690-088B-FD9A-4C9F0A9CFF8E}"/>
              </a:ext>
            </a:extLst>
          </p:cNvPr>
          <p:cNvSpPr txBox="1"/>
          <p:nvPr/>
        </p:nvSpPr>
        <p:spPr>
          <a:xfrm>
            <a:off x="0" y="2981739"/>
            <a:ext cx="6096003"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E31B23"/>
                </a:solidFill>
                <a:uFillTx/>
                <a:latin typeface="LFC Serif Condensed" pitchFamily="2"/>
                <a:cs typeface="LFC Serif Condensed" pitchFamily="2"/>
              </a:rPr>
              <a:t>Insert LFC image</a:t>
            </a:r>
          </a:p>
        </p:txBody>
      </p:sp>
      <p:sp>
        <p:nvSpPr>
          <p:cNvPr id="5" name="Text Placeholder 20">
            <a:extLst>
              <a:ext uri="{FF2B5EF4-FFF2-40B4-BE49-F238E27FC236}">
                <a16:creationId xmlns:a16="http://schemas.microsoft.com/office/drawing/2014/main" id="{019C8E80-EE96-CA02-8903-85F198C050E5}"/>
              </a:ext>
            </a:extLst>
          </p:cNvPr>
          <p:cNvSpPr txBox="1">
            <a:spLocks noGrp="1"/>
          </p:cNvSpPr>
          <p:nvPr>
            <p:ph type="body" idx="4294967295"/>
          </p:nvPr>
        </p:nvSpPr>
        <p:spPr>
          <a:xfrm>
            <a:off x="6399739" y="2211357"/>
            <a:ext cx="5672132" cy="1682633"/>
          </a:xfrm>
        </p:spPr>
        <p:txBody>
          <a:bodyPr/>
          <a:lstStyle>
            <a:lvl1pPr marL="457181" indent="-457181">
              <a:buFont typeface="LFC Serif"/>
              <a:buAutoNum type="arabicPeriod"/>
              <a:defRPr lang="en-GB" b="0">
                <a:solidFill>
                  <a:srgbClr val="FFFFFF"/>
                </a:solidFill>
              </a:defRPr>
            </a:lvl1pPr>
            <a:lvl2pPr marL="457181" lvl="0" indent="-457181">
              <a:spcBef>
                <a:spcPts val="1000"/>
              </a:spcBef>
              <a:buFont typeface="LFC Serif"/>
              <a:buAutoNum type="arabicPeriod"/>
              <a:defRPr lang="en-GB">
                <a:solidFill>
                  <a:srgbClr val="FFFFFF"/>
                </a:solidFill>
                <a:latin typeface="LFC Serif"/>
              </a:defRPr>
            </a:lvl2pPr>
            <a:lvl3pPr marL="457181" lvl="0" indent="-457181">
              <a:spcBef>
                <a:spcPts val="1000"/>
              </a:spcBef>
              <a:buFont typeface="LFC Serif"/>
              <a:buAutoNum type="arabicPeriod"/>
              <a:defRPr lang="en-GB" sz="2400">
                <a:solidFill>
                  <a:srgbClr val="FFFFFF"/>
                </a:solidFill>
                <a:latin typeface="LFC Serif"/>
              </a:defRPr>
            </a:lvl3pPr>
            <a:lvl4pPr marL="457181" lvl="0" indent="-457181">
              <a:spcBef>
                <a:spcPts val="1000"/>
              </a:spcBef>
              <a:buFont typeface="LFC Serif"/>
              <a:buAutoNum type="arabicPeriod"/>
              <a:defRPr lang="en-GB" sz="2400">
                <a:solidFill>
                  <a:srgbClr val="FFFFFF"/>
                </a:solidFill>
                <a:latin typeface="LFC Serif"/>
              </a:defRPr>
            </a:lvl4pPr>
            <a:lvl5pPr marL="457181" lvl="0" indent="-457181">
              <a:spcBef>
                <a:spcPts val="1000"/>
              </a:spcBef>
              <a:buFont typeface="LFC Serif"/>
              <a:buAutoNum type="arabicPeriod"/>
              <a:defRPr lang="en-GB" sz="2400">
                <a:solidFill>
                  <a:srgbClr val="FFFFFF"/>
                </a:solidFill>
                <a:latin typeface="LFC Serif"/>
              </a:defRPr>
            </a:lvl5pPr>
            <a:lvl6pPr marL="457181" marR="0" lvl="0" indent="-457181" defTabSz="914354"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7" descr="A red bird with a black background&#10;&#10;AI-generated content may be incorrect.">
            <a:extLst>
              <a:ext uri="{FF2B5EF4-FFF2-40B4-BE49-F238E27FC236}">
                <a16:creationId xmlns:a16="http://schemas.microsoft.com/office/drawing/2014/main" id="{F6F7C2E3-F94F-18F3-9735-5D47B55B685A}"/>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921569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3D7B-6A1C-1724-EB9E-4D6424BA074C}"/>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67FF9B23-E15D-6EA8-039C-07CC82D5206B}"/>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947F645D-A891-F519-F445-A2C923AFC7D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5" name="Picture 2" descr="A red bird with a black background&#10;&#10;AI-generated content may be incorrect.">
            <a:extLst>
              <a:ext uri="{FF2B5EF4-FFF2-40B4-BE49-F238E27FC236}">
                <a16:creationId xmlns:a16="http://schemas.microsoft.com/office/drawing/2014/main" id="{2F217265-7822-9A87-2C8C-62B305E0F98F}"/>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098668325"/>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Content Page 1">
    <p:bg>
      <p:bgPr>
        <a:solidFill>
          <a:srgbClr val="E31B2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8A21-7BA6-AC85-0C1D-535052424F98}"/>
              </a:ext>
            </a:extLst>
          </p:cNvPr>
          <p:cNvSpPr txBox="1">
            <a:spLocks noGrp="1"/>
          </p:cNvSpPr>
          <p:nvPr>
            <p:ph type="title"/>
          </p:nvPr>
        </p:nvSpPr>
        <p:spPr>
          <a:xfrm>
            <a:off x="277090" y="369079"/>
            <a:ext cx="4476061" cy="1194956"/>
          </a:xfrm>
        </p:spPr>
        <p:txBody>
          <a:bodyPr/>
          <a:lstStyle>
            <a:lvl1pPr>
              <a:defRPr lang="en-GB">
                <a:solidFill>
                  <a:srgbClr val="FFFFFF"/>
                </a:solidFill>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9FB20DCD-F58F-EB47-07D5-7749D92558CF}"/>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FFFFFF"/>
                </a:solidFill>
                <a:latin typeface="LFC Sans"/>
              </a:defRPr>
            </a:lvl1pPr>
            <a:lvl2pPr marL="0" lvl="0" indent="0">
              <a:spcBef>
                <a:spcPts val="1000"/>
              </a:spcBef>
              <a:buNone/>
              <a:defRPr lang="en-GB" sz="1400">
                <a:solidFill>
                  <a:srgbClr val="FFFFFF"/>
                </a:solidFill>
              </a:defRPr>
            </a:lvl2pPr>
            <a:lvl3pPr marL="0" lvl="0" indent="0">
              <a:spcBef>
                <a:spcPts val="1000"/>
              </a:spcBef>
              <a:buNone/>
              <a:defRPr lang="en-GB" sz="1400">
                <a:solidFill>
                  <a:srgbClr val="FFFFFF"/>
                </a:solidFill>
              </a:defRPr>
            </a:lvl3pPr>
            <a:lvl4pPr marL="0" lvl="0" indent="0">
              <a:spcBef>
                <a:spcPts val="1000"/>
              </a:spcBef>
              <a:buNone/>
              <a:defRPr lang="en-GB" sz="1400">
                <a:solidFill>
                  <a:srgbClr val="FFFFFF"/>
                </a:solidFill>
              </a:defRPr>
            </a:lvl4pPr>
            <a:lvl5pPr marL="0" lvl="0" indent="0">
              <a:spcBef>
                <a:spcPts val="1000"/>
              </a:spcBef>
              <a:buNone/>
              <a:defRPr lang="en-GB" sz="1400">
                <a:solidFill>
                  <a:srgbClr val="FFFFFF"/>
                </a:solidFill>
              </a:defRPr>
            </a:lvl5pPr>
            <a:lvl6pPr marL="0" marR="0" lvl="0" indent="0" defTabSz="914354" fontAlgn="auto">
              <a:spcBef>
                <a:spcPts val="1000"/>
              </a:spcBef>
              <a:spcAft>
                <a:spcPts val="0"/>
              </a:spcAft>
              <a:buNone/>
              <a:tabLst/>
              <a:defRPr lang="en-GB" sz="1400" b="0" i="0" u="none" strike="noStrike" cap="none" spc="0" baseline="0">
                <a:solidFill>
                  <a:srgbClr val="FFFFFF"/>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4F721360-34DF-8ABE-6089-61F16AEF891D}"/>
              </a:ext>
            </a:extLst>
          </p:cNvPr>
          <p:cNvSpPr txBox="1">
            <a:spLocks noGrp="1"/>
          </p:cNvSpPr>
          <p:nvPr>
            <p:ph type="body" idx="4294967295"/>
          </p:nvPr>
        </p:nvSpPr>
        <p:spPr>
          <a:xfrm>
            <a:off x="276514" y="1703243"/>
            <a:ext cx="5672132" cy="453359"/>
          </a:xfrm>
        </p:spPr>
        <p:txBody>
          <a:bodyPr/>
          <a:lstStyle>
            <a:lvl1pPr marL="0" indent="0">
              <a:buNone/>
              <a:defRPr lang="en-GB">
                <a:solidFill>
                  <a:srgbClr val="FFFFFF"/>
                </a:solidFill>
                <a:latin typeface="LFC Serif" pitchFamily="2"/>
                <a:cs typeface="LFC Serif" pitchFamily="2"/>
              </a:defRPr>
            </a:lvl1pPr>
          </a:lstStyle>
          <a:p>
            <a:pPr lvl="0"/>
            <a:r>
              <a:rPr lang="en-GB"/>
              <a:t>Sub-Header text (LFC Serif Bold, 24pt)</a:t>
            </a:r>
          </a:p>
        </p:txBody>
      </p:sp>
      <p:pic>
        <p:nvPicPr>
          <p:cNvPr id="5" name="Picture 4" descr="A white bird with a black background&#10;&#10;AI-generated content may be incorrect.">
            <a:extLst>
              <a:ext uri="{FF2B5EF4-FFF2-40B4-BE49-F238E27FC236}">
                <a16:creationId xmlns:a16="http://schemas.microsoft.com/office/drawing/2014/main" id="{2D62E995-CAED-70B9-B39C-F800CDD06F2E}"/>
              </a:ext>
            </a:extLst>
          </p:cNvPr>
          <p:cNvPicPr>
            <a:picLocks noChangeAspect="1"/>
          </p:cNvPicPr>
          <p:nvPr/>
        </p:nvPicPr>
        <p:blipFill>
          <a:blip r:embed="rId2"/>
          <a:srcRect l="37368" t="22806" r="40132" b="24836"/>
          <a:stretch>
            <a:fillRect/>
          </a:stretch>
        </p:blipFill>
        <p:spPr>
          <a:xfrm>
            <a:off x="90525" y="5971864"/>
            <a:ext cx="618454" cy="809527"/>
          </a:xfrm>
          <a:prstGeom prst="rect">
            <a:avLst/>
          </a:prstGeom>
          <a:noFill/>
          <a:ln cap="flat">
            <a:noFill/>
          </a:ln>
        </p:spPr>
      </p:pic>
    </p:spTree>
    <p:extLst>
      <p:ext uri="{BB962C8B-B14F-4D97-AF65-F5344CB8AC3E}">
        <p14:creationId xmlns:p14="http://schemas.microsoft.com/office/powerpoint/2010/main" val="222362939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C91D-E0A2-A445-B448-CAA2ED8338B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3A1DD860-301A-E158-2F56-06CCAB8BC5E8}"/>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4984F70C-4E43-B410-7909-6590CFABC29A}"/>
              </a:ext>
            </a:extLst>
          </p:cNvPr>
          <p:cNvSpPr txBox="1">
            <a:spLocks noGrp="1"/>
          </p:cNvSpPr>
          <p:nvPr>
            <p:ph type="body" idx="4294967295"/>
          </p:nvPr>
        </p:nvSpPr>
        <p:spPr>
          <a:xfrm>
            <a:off x="276514" y="4080253"/>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5" name="Text Placeholder 20">
            <a:extLst>
              <a:ext uri="{FF2B5EF4-FFF2-40B4-BE49-F238E27FC236}">
                <a16:creationId xmlns:a16="http://schemas.microsoft.com/office/drawing/2014/main" id="{275AF401-287D-3A95-2F6E-3C99A06BA4BC}"/>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6" name="Picture 1" descr="A red bird with a black background&#10;&#10;AI-generated content may be incorrect.">
            <a:extLst>
              <a:ext uri="{FF2B5EF4-FFF2-40B4-BE49-F238E27FC236}">
                <a16:creationId xmlns:a16="http://schemas.microsoft.com/office/drawing/2014/main" id="{4FEA5543-41F2-4AED-079E-739D1DA8FA3A}"/>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82131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1 - Red no number">
    <p:spTree>
      <p:nvGrpSpPr>
        <p:cNvPr id="1" name=""/>
        <p:cNvGrpSpPr/>
        <p:nvPr/>
      </p:nvGrpSpPr>
      <p:grpSpPr>
        <a:xfrm>
          <a:off x="0" y="0"/>
          <a:ext cx="0" cy="0"/>
          <a:chOff x="0" y="0"/>
          <a:chExt cx="0" cy="0"/>
        </a:xfrm>
      </p:grpSpPr>
      <p:pic>
        <p:nvPicPr>
          <p:cNvPr id="5" name="Picture 4" descr="A group of men in red uniforms on a field&#10;&#10;Description automatically generated with low confidence">
            <a:extLst>
              <a:ext uri="{FF2B5EF4-FFF2-40B4-BE49-F238E27FC236}">
                <a16:creationId xmlns:a16="http://schemas.microsoft.com/office/drawing/2014/main" id="{B9EC40D6-A584-57B4-0A4D-1A085D494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539"/>
          <a:stretch/>
        </p:blipFill>
        <p:spPr>
          <a:xfrm>
            <a:off x="0" y="0"/>
            <a:ext cx="12192000" cy="6870962"/>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77351" y="9069"/>
            <a:ext cx="12105236"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DB47CEC-1DBD-46B8-B2E5-DD733C6AD259}"/>
              </a:ext>
            </a:extLst>
          </p:cNvPr>
          <p:cNvSpPr/>
          <p:nvPr userDrawn="1"/>
        </p:nvSpPr>
        <p:spPr>
          <a:xfrm>
            <a:off x="19881" y="871"/>
            <a:ext cx="12192001" cy="687096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399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w Image 1">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7056B614-C047-AF43-EE07-104A89404FEA}"/>
              </a:ext>
            </a:extLst>
          </p:cNvPr>
          <p:cNvPicPr>
            <a:picLocks noChangeAspect="1"/>
          </p:cNvPicPr>
          <p:nvPr/>
        </p:nvPicPr>
        <p:blipFill>
          <a:blip r:embed="rId2"/>
          <a:srcRect/>
          <a:stretch>
            <a:fillRect/>
          </a:stretch>
        </p:blipFill>
        <p:spPr>
          <a:xfrm>
            <a:off x="6096003" y="0"/>
            <a:ext cx="6096003" cy="6858000"/>
          </a:xfrm>
          <a:prstGeom prst="rect">
            <a:avLst/>
          </a:prstGeom>
          <a:noFill/>
          <a:ln cap="flat">
            <a:noFill/>
          </a:ln>
        </p:spPr>
      </p:pic>
      <p:sp>
        <p:nvSpPr>
          <p:cNvPr id="3" name="Content Placeholder 2">
            <a:extLst>
              <a:ext uri="{FF2B5EF4-FFF2-40B4-BE49-F238E27FC236}">
                <a16:creationId xmlns:a16="http://schemas.microsoft.com/office/drawing/2014/main" id="{75123A90-0181-E255-A07D-2C8C44AC72D4}"/>
              </a:ext>
            </a:extLst>
          </p:cNvPr>
          <p:cNvSpPr txBox="1">
            <a:spLocks noGrp="1"/>
          </p:cNvSpPr>
          <p:nvPr>
            <p:ph idx="4294967295"/>
          </p:nvPr>
        </p:nvSpPr>
        <p:spPr>
          <a:xfrm>
            <a:off x="7086600" y="4052456"/>
            <a:ext cx="5105396"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Title 1">
            <a:extLst>
              <a:ext uri="{FF2B5EF4-FFF2-40B4-BE49-F238E27FC236}">
                <a16:creationId xmlns:a16="http://schemas.microsoft.com/office/drawing/2014/main" id="{0FF71269-60D3-8B69-97D3-FFA25B3AD038}"/>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164AE96F-AB62-E5F4-D06F-A3E0EB9308E2}"/>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6" name="Text Placeholder 20">
            <a:extLst>
              <a:ext uri="{FF2B5EF4-FFF2-40B4-BE49-F238E27FC236}">
                <a16:creationId xmlns:a16="http://schemas.microsoft.com/office/drawing/2014/main" id="{5648596C-543D-9E8B-51C1-82290CC1138B}"/>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7" name="Text Placeholder 20">
            <a:extLst>
              <a:ext uri="{FF2B5EF4-FFF2-40B4-BE49-F238E27FC236}">
                <a16:creationId xmlns:a16="http://schemas.microsoft.com/office/drawing/2014/main" id="{784F56B8-5948-BC49-7BA1-D383557C0AA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8" name="Picture 4" descr="A red bird with a black background&#10;&#10;AI-generated content may be incorrect.">
            <a:extLst>
              <a:ext uri="{FF2B5EF4-FFF2-40B4-BE49-F238E27FC236}">
                <a16:creationId xmlns:a16="http://schemas.microsoft.com/office/drawing/2014/main" id="{60AC2C3C-B5D2-AFD5-9198-D83D935FE516}"/>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295477885"/>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w Image 2">
    <p:spTree>
      <p:nvGrpSpPr>
        <p:cNvPr id="1" name=""/>
        <p:cNvGrpSpPr/>
        <p:nvPr/>
      </p:nvGrpSpPr>
      <p:grpSpPr>
        <a:xfrm>
          <a:off x="0" y="0"/>
          <a:ext cx="0" cy="0"/>
          <a:chOff x="0" y="0"/>
          <a:chExt cx="0" cy="0"/>
        </a:xfrm>
      </p:grpSpPr>
      <p:pic>
        <p:nvPicPr>
          <p:cNvPr id="2" name="Picture 4" descr="A white and black image&#10;&#10;Description automatically generated with medium confidence">
            <a:extLst>
              <a:ext uri="{FF2B5EF4-FFF2-40B4-BE49-F238E27FC236}">
                <a16:creationId xmlns:a16="http://schemas.microsoft.com/office/drawing/2014/main" id="{6D0EB42F-E13C-0E06-DCC4-4A3CE5F9B03C}"/>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0168E8DE-2F9B-86B0-1E0B-39282E220350}"/>
              </a:ext>
            </a:extLst>
          </p:cNvPr>
          <p:cNvSpPr txBox="1">
            <a:spLocks noGrp="1"/>
          </p:cNvSpPr>
          <p:nvPr>
            <p:ph idx="4294967295"/>
          </p:nvPr>
        </p:nvSpPr>
        <p:spPr>
          <a:xfrm>
            <a:off x="6096003" y="4052456"/>
            <a:ext cx="609600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pic>
        <p:nvPicPr>
          <p:cNvPr id="4" name="Picture 3">
            <a:extLst>
              <a:ext uri="{FF2B5EF4-FFF2-40B4-BE49-F238E27FC236}">
                <a16:creationId xmlns:a16="http://schemas.microsoft.com/office/drawing/2014/main" id="{450B9F0F-6B4B-58C1-7166-A5AC5440DB91}"/>
              </a:ext>
            </a:extLst>
          </p:cNvPr>
          <p:cNvPicPr>
            <a:picLocks noChangeAspect="1"/>
          </p:cNvPicPr>
          <p:nvPr/>
        </p:nvPicPr>
        <p:blipFill>
          <a:blip r:embed="rId3"/>
          <a:srcRect/>
          <a:stretch>
            <a:fillRect/>
          </a:stretch>
        </p:blipFill>
        <p:spPr>
          <a:xfrm>
            <a:off x="114043" y="6442853"/>
            <a:ext cx="189692" cy="347215"/>
          </a:xfrm>
          <a:prstGeom prst="rect">
            <a:avLst/>
          </a:prstGeom>
          <a:noFill/>
          <a:ln cap="flat">
            <a:noFill/>
          </a:ln>
        </p:spPr>
      </p:pic>
      <p:sp>
        <p:nvSpPr>
          <p:cNvPr id="5" name="Title 1">
            <a:extLst>
              <a:ext uri="{FF2B5EF4-FFF2-40B4-BE49-F238E27FC236}">
                <a16:creationId xmlns:a16="http://schemas.microsoft.com/office/drawing/2014/main" id="{5634F0FD-B4D2-1126-6ECF-AFF73A61FD8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6A8A1927-AD1F-17FC-4971-CD803B61921E}"/>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85ABC62E-0FC9-42D8-E2B7-638E6D985CAE}"/>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FC8F1F4B-3DBA-1F2B-CC96-3869C1977F7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Tree>
    <p:extLst>
      <p:ext uri="{BB962C8B-B14F-4D97-AF65-F5344CB8AC3E}">
        <p14:creationId xmlns:p14="http://schemas.microsoft.com/office/powerpoint/2010/main" val="1756153891"/>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w Image 3">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39CE09EA-AD14-C7D2-6DD9-F00EB54185A8}"/>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70CF93E2-04D9-A7BE-479B-22C8D823FD56}"/>
              </a:ext>
            </a:extLst>
          </p:cNvPr>
          <p:cNvSpPr txBox="1">
            <a:spLocks noGrp="1"/>
          </p:cNvSpPr>
          <p:nvPr>
            <p:ph idx="4294967295"/>
          </p:nvPr>
        </p:nvSpPr>
        <p:spPr>
          <a:xfrm>
            <a:off x="6096003"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66402A9D-3759-54D4-9206-5C57E5CA3B3E}"/>
              </a:ext>
            </a:extLst>
          </p:cNvPr>
          <p:cNvSpPr txBox="1">
            <a:spLocks noGrp="1"/>
          </p:cNvSpPr>
          <p:nvPr>
            <p:ph idx="4294967295"/>
          </p:nvPr>
        </p:nvSpPr>
        <p:spPr>
          <a:xfrm>
            <a:off x="8123959"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C2D55482-53E6-FEBB-312D-38C71E99FB78}"/>
              </a:ext>
            </a:extLst>
          </p:cNvPr>
          <p:cNvSpPr txBox="1">
            <a:spLocks noGrp="1"/>
          </p:cNvSpPr>
          <p:nvPr>
            <p:ph idx="4294967295"/>
          </p:nvPr>
        </p:nvSpPr>
        <p:spPr>
          <a:xfrm>
            <a:off x="10157978"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C40704F6-AAA7-27D4-B8CE-DB149DADBF9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7235F4E7-CC6A-9898-5D03-BBB26BFA70A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41E3ADE7-6C71-E294-8EFB-C3DA2A77E9CF}"/>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879F9FBF-0F33-79ED-C3DC-AC0657986A4B}"/>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2" descr="A red bird with a black background&#10;&#10;AI-generated content may be incorrect.">
            <a:extLst>
              <a:ext uri="{FF2B5EF4-FFF2-40B4-BE49-F238E27FC236}">
                <a16:creationId xmlns:a16="http://schemas.microsoft.com/office/drawing/2014/main" id="{79630835-823C-E190-73D9-AFAB43A47B11}"/>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383439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ontent w Image 4">
    <p:spTree>
      <p:nvGrpSpPr>
        <p:cNvPr id="1" name=""/>
        <p:cNvGrpSpPr/>
        <p:nvPr/>
      </p:nvGrpSpPr>
      <p:grpSpPr>
        <a:xfrm>
          <a:off x="0" y="0"/>
          <a:ext cx="0" cy="0"/>
          <a:chOff x="0" y="0"/>
          <a:chExt cx="0" cy="0"/>
        </a:xfrm>
      </p:grpSpPr>
      <p:pic>
        <p:nvPicPr>
          <p:cNvPr id="2" name="Picture 4" descr="A white and grey background&#10;&#10;Description automatically generated with medium confidence">
            <a:extLst>
              <a:ext uri="{FF2B5EF4-FFF2-40B4-BE49-F238E27FC236}">
                <a16:creationId xmlns:a16="http://schemas.microsoft.com/office/drawing/2014/main" id="{55EDADBB-D0F0-6739-C3E1-CA8BE1856EA8}"/>
              </a:ext>
            </a:extLst>
          </p:cNvPr>
          <p:cNvPicPr>
            <a:picLocks noChangeAspect="1"/>
          </p:cNvPicPr>
          <p:nvPr/>
        </p:nvPicPr>
        <p:blipFill>
          <a:blip r:embed="rId2"/>
          <a:srcRect/>
          <a:stretch>
            <a:fillRect/>
          </a:stretch>
        </p:blipFill>
        <p:spPr>
          <a:xfrm>
            <a:off x="7004651" y="0"/>
            <a:ext cx="5187354" cy="6858000"/>
          </a:xfrm>
          <a:prstGeom prst="rect">
            <a:avLst/>
          </a:prstGeom>
          <a:noFill/>
          <a:ln cap="flat">
            <a:noFill/>
          </a:ln>
        </p:spPr>
      </p:pic>
      <p:sp>
        <p:nvSpPr>
          <p:cNvPr id="3" name="Content Placeholder 2">
            <a:extLst>
              <a:ext uri="{FF2B5EF4-FFF2-40B4-BE49-F238E27FC236}">
                <a16:creationId xmlns:a16="http://schemas.microsoft.com/office/drawing/2014/main" id="{B5A4421C-BC00-5E93-6B43-DE4F85E29D84}"/>
              </a:ext>
            </a:extLst>
          </p:cNvPr>
          <p:cNvSpPr txBox="1">
            <a:spLocks noGrp="1"/>
          </p:cNvSpPr>
          <p:nvPr>
            <p:ph idx="4294967295"/>
          </p:nvPr>
        </p:nvSpPr>
        <p:spPr>
          <a:xfrm>
            <a:off x="7125553" y="5652656"/>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273D6472-1DE7-086D-0376-E06CF2C677B9}"/>
              </a:ext>
            </a:extLst>
          </p:cNvPr>
          <p:cNvSpPr txBox="1">
            <a:spLocks noGrp="1"/>
          </p:cNvSpPr>
          <p:nvPr>
            <p:ph idx="4294967295"/>
          </p:nvPr>
        </p:nvSpPr>
        <p:spPr>
          <a:xfrm>
            <a:off x="7125553" y="2327559"/>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Title 1">
            <a:extLst>
              <a:ext uri="{FF2B5EF4-FFF2-40B4-BE49-F238E27FC236}">
                <a16:creationId xmlns:a16="http://schemas.microsoft.com/office/drawing/2014/main" id="{6054778A-EB0B-D45F-DB17-7F2097F68D1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F0D77B35-4694-8AA7-DAF0-76A32C9346BB}"/>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C382B404-2033-FAC9-6346-0BF7FB75AE87}"/>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ACB0BC53-2ED6-797A-5A46-D9BFD185990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9" name="Picture 1" descr="A red bird with a black background&#10;&#10;AI-generated content may be incorrect.">
            <a:extLst>
              <a:ext uri="{FF2B5EF4-FFF2-40B4-BE49-F238E27FC236}">
                <a16:creationId xmlns:a16="http://schemas.microsoft.com/office/drawing/2014/main" id="{9F0EBCB2-EE3A-00F4-1EAE-DF0F4789ACD2}"/>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180607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w Image 5">
    <p:spTree>
      <p:nvGrpSpPr>
        <p:cNvPr id="1" name=""/>
        <p:cNvGrpSpPr/>
        <p:nvPr/>
      </p:nvGrpSpPr>
      <p:grpSpPr>
        <a:xfrm>
          <a:off x="0" y="0"/>
          <a:ext cx="0" cy="0"/>
          <a:chOff x="0" y="0"/>
          <a:chExt cx="0" cy="0"/>
        </a:xfrm>
      </p:grpSpPr>
      <p:pic>
        <p:nvPicPr>
          <p:cNvPr id="2" name="Picture 6" descr="A screenshot of a computer&#10;&#10;Description automatically generated">
            <a:extLst>
              <a:ext uri="{FF2B5EF4-FFF2-40B4-BE49-F238E27FC236}">
                <a16:creationId xmlns:a16="http://schemas.microsoft.com/office/drawing/2014/main" id="{022993D1-407F-CA2C-1C79-E771EC6E2804}"/>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C9AD3B37-F0C3-9632-427B-F8CB8CD24FB4}"/>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246B4749-A2E6-80E7-110A-7431C30770C3}"/>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9DAA2865-7D5C-2D59-CE64-3EADE00F5DEE}"/>
              </a:ext>
            </a:extLst>
          </p:cNvPr>
          <p:cNvSpPr txBox="1">
            <a:spLocks noGrp="1"/>
          </p:cNvSpPr>
          <p:nvPr>
            <p:ph idx="4294967295"/>
          </p:nvPr>
        </p:nvSpPr>
        <p:spPr>
          <a:xfrm>
            <a:off x="9175171" y="2337956"/>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Content Placeholder 2">
            <a:extLst>
              <a:ext uri="{FF2B5EF4-FFF2-40B4-BE49-F238E27FC236}">
                <a16:creationId xmlns:a16="http://schemas.microsoft.com/office/drawing/2014/main" id="{635499AD-4E1D-987A-41DE-9E3F3ED2B899}"/>
              </a:ext>
            </a:extLst>
          </p:cNvPr>
          <p:cNvSpPr txBox="1">
            <a:spLocks noGrp="1"/>
          </p:cNvSpPr>
          <p:nvPr>
            <p:ph idx="4294967295"/>
          </p:nvPr>
        </p:nvSpPr>
        <p:spPr>
          <a:xfrm>
            <a:off x="9175171" y="5642259"/>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7" name="Title 1">
            <a:extLst>
              <a:ext uri="{FF2B5EF4-FFF2-40B4-BE49-F238E27FC236}">
                <a16:creationId xmlns:a16="http://schemas.microsoft.com/office/drawing/2014/main" id="{77351968-4C46-C561-CACC-C93FDD6D068F}"/>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8" name="Text Placeholder 20">
            <a:extLst>
              <a:ext uri="{FF2B5EF4-FFF2-40B4-BE49-F238E27FC236}">
                <a16:creationId xmlns:a16="http://schemas.microsoft.com/office/drawing/2014/main" id="{D93C85E6-42AB-64E8-66A5-02F3F2B2FB3F}"/>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9" name="Text Placeholder 20">
            <a:extLst>
              <a:ext uri="{FF2B5EF4-FFF2-40B4-BE49-F238E27FC236}">
                <a16:creationId xmlns:a16="http://schemas.microsoft.com/office/drawing/2014/main" id="{48D8F89B-D022-394A-1DB5-3FEE6F53473E}"/>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10" name="Text Placeholder 20">
            <a:extLst>
              <a:ext uri="{FF2B5EF4-FFF2-40B4-BE49-F238E27FC236}">
                <a16:creationId xmlns:a16="http://schemas.microsoft.com/office/drawing/2014/main" id="{AC90B394-8767-FFE5-4E05-8547493264F0}"/>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1" name="Picture 1" descr="A red bird with a black background&#10;&#10;AI-generated content may be incorrect.">
            <a:extLst>
              <a:ext uri="{FF2B5EF4-FFF2-40B4-BE49-F238E27FC236}">
                <a16:creationId xmlns:a16="http://schemas.microsoft.com/office/drawing/2014/main" id="{A25E76DB-858C-8B8C-0B55-4D7DD5A3B9E8}"/>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035423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w Image 6">
    <p:spTree>
      <p:nvGrpSpPr>
        <p:cNvPr id="1" name=""/>
        <p:cNvGrpSpPr/>
        <p:nvPr/>
      </p:nvGrpSpPr>
      <p:grpSpPr>
        <a:xfrm>
          <a:off x="0" y="0"/>
          <a:ext cx="0" cy="0"/>
          <a:chOff x="0" y="0"/>
          <a:chExt cx="0" cy="0"/>
        </a:xfrm>
      </p:grpSpPr>
      <p:pic>
        <p:nvPicPr>
          <p:cNvPr id="2" name="Picture 4" descr="A screenshot of a computer&#10;&#10;Description automatically generated">
            <a:extLst>
              <a:ext uri="{FF2B5EF4-FFF2-40B4-BE49-F238E27FC236}">
                <a16:creationId xmlns:a16="http://schemas.microsoft.com/office/drawing/2014/main" id="{1AAC2C31-B064-F83B-3468-BBA20ECE93C5}"/>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46A9EEC3-E58B-CCDC-A1EA-F8AD68B44B0F}"/>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AFBB1EC7-08DA-EC0A-FA0C-44C42346F65E}"/>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24068A80-FA07-EB30-AE1A-E85E5945C1DC}"/>
              </a:ext>
            </a:extLst>
          </p:cNvPr>
          <p:cNvSpPr txBox="1">
            <a:spLocks noGrp="1"/>
          </p:cNvSpPr>
          <p:nvPr>
            <p:ph idx="4294967295"/>
          </p:nvPr>
        </p:nvSpPr>
        <p:spPr>
          <a:xfrm>
            <a:off x="9175171" y="4031671"/>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60F5B1DA-639A-4822-3828-F6BA9E825695}"/>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843B6A79-DBF2-0482-28AF-3A51BA5EB7A1}"/>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299ED5B6-FC2B-1C26-B445-6AEF1453A721}"/>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9A1D0C2C-0410-6FD9-EE09-0E13ACA0F41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1" descr="A red bird with a black background&#10;&#10;AI-generated content may be incorrect.">
            <a:extLst>
              <a:ext uri="{FF2B5EF4-FFF2-40B4-BE49-F238E27FC236}">
                <a16:creationId xmlns:a16="http://schemas.microsoft.com/office/drawing/2014/main" id="{E1FE3003-EFAC-D314-1AAE-C3B1EC8BB530}"/>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4274357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Graphs and Charts 1">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839CAE55-CB4A-ADDE-45C7-E33776599259}"/>
              </a:ext>
            </a:extLst>
          </p:cNvPr>
          <p:cNvGrpSpPr/>
          <p:nvPr/>
        </p:nvGrpSpPr>
        <p:grpSpPr>
          <a:xfrm>
            <a:off x="3390037" y="2441841"/>
            <a:ext cx="7598225" cy="3685415"/>
            <a:chOff x="3390037" y="2441841"/>
            <a:chExt cx="7598225" cy="3685415"/>
          </a:xfrm>
        </p:grpSpPr>
        <p:grpSp>
          <p:nvGrpSpPr>
            <p:cNvPr id="3" name="Group 207">
              <a:extLst>
                <a:ext uri="{FF2B5EF4-FFF2-40B4-BE49-F238E27FC236}">
                  <a16:creationId xmlns:a16="http://schemas.microsoft.com/office/drawing/2014/main" id="{91DC7211-1679-CC4D-7C08-9628A4F40BAA}"/>
                </a:ext>
              </a:extLst>
            </p:cNvPr>
            <p:cNvGrpSpPr/>
            <p:nvPr/>
          </p:nvGrpSpPr>
          <p:grpSpPr>
            <a:xfrm>
              <a:off x="3390037" y="2441841"/>
              <a:ext cx="7598225" cy="3685415"/>
              <a:chOff x="3390037" y="2441841"/>
              <a:chExt cx="7598225" cy="3685415"/>
            </a:xfrm>
          </p:grpSpPr>
          <p:sp>
            <p:nvSpPr>
              <p:cNvPr id="4" name="Malaysia">
                <a:extLst>
                  <a:ext uri="{FF2B5EF4-FFF2-40B4-BE49-F238E27FC236}">
                    <a16:creationId xmlns:a16="http://schemas.microsoft.com/office/drawing/2014/main" id="{FA91EADA-D8EF-ADD4-4C53-FC616132A032}"/>
                  </a:ext>
                </a:extLst>
              </p:cNvPr>
              <p:cNvSpPr/>
              <p:nvPr/>
            </p:nvSpPr>
            <p:spPr>
              <a:xfrm>
                <a:off x="9580680" y="4286624"/>
                <a:ext cx="244007" cy="205666"/>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 name="Freeform 9">
                <a:extLst>
                  <a:ext uri="{FF2B5EF4-FFF2-40B4-BE49-F238E27FC236}">
                    <a16:creationId xmlns:a16="http://schemas.microsoft.com/office/drawing/2014/main" id="{FF49B9FE-2A76-B35B-1E05-FB26F382F8C8}"/>
                  </a:ext>
                </a:extLst>
              </p:cNvPr>
              <p:cNvSpPr/>
              <p:nvPr/>
            </p:nvSpPr>
            <p:spPr>
              <a:xfrm>
                <a:off x="5337599" y="6062856"/>
                <a:ext cx="94896" cy="54013"/>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 name="Panama">
                <a:extLst>
                  <a:ext uri="{FF2B5EF4-FFF2-40B4-BE49-F238E27FC236}">
                    <a16:creationId xmlns:a16="http://schemas.microsoft.com/office/drawing/2014/main" id="{2C8EBFAA-5B0B-C01B-BBCF-77ED60179539}"/>
                  </a:ext>
                </a:extLst>
              </p:cNvPr>
              <p:cNvSpPr/>
              <p:nvPr/>
            </p:nvSpPr>
            <p:spPr>
              <a:xfrm>
                <a:off x="4686903" y="4218072"/>
                <a:ext cx="158154" cy="78940"/>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 name="Uruguay">
                <a:extLst>
                  <a:ext uri="{FF2B5EF4-FFF2-40B4-BE49-F238E27FC236}">
                    <a16:creationId xmlns:a16="http://schemas.microsoft.com/office/drawing/2014/main" id="{54491868-9319-599A-1B6D-9A14FBD447A3}"/>
                  </a:ext>
                </a:extLst>
              </p:cNvPr>
              <p:cNvSpPr/>
              <p:nvPr/>
            </p:nvSpPr>
            <p:spPr>
              <a:xfrm>
                <a:off x="5407642" y="5449997"/>
                <a:ext cx="137818" cy="147501"/>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 name="Paraguay">
                <a:extLst>
                  <a:ext uri="{FF2B5EF4-FFF2-40B4-BE49-F238E27FC236}">
                    <a16:creationId xmlns:a16="http://schemas.microsoft.com/office/drawing/2014/main" id="{CE4799E1-8F2F-AC03-D649-D930CEC3E0A6}"/>
                  </a:ext>
                </a:extLst>
              </p:cNvPr>
              <p:cNvSpPr/>
              <p:nvPr/>
            </p:nvSpPr>
            <p:spPr>
              <a:xfrm>
                <a:off x="5247229" y="5115528"/>
                <a:ext cx="228197" cy="274228"/>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 name="Argentina">
                <a:extLst>
                  <a:ext uri="{FF2B5EF4-FFF2-40B4-BE49-F238E27FC236}">
                    <a16:creationId xmlns:a16="http://schemas.microsoft.com/office/drawing/2014/main" id="{120D841E-35C4-7492-D457-54194B6CB96F}"/>
                  </a:ext>
                </a:extLst>
              </p:cNvPr>
              <p:cNvSpPr/>
              <p:nvPr/>
            </p:nvSpPr>
            <p:spPr>
              <a:xfrm>
                <a:off x="5107152" y="5223555"/>
                <a:ext cx="390869" cy="835139"/>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 name="Venezuela">
                <a:extLst>
                  <a:ext uri="{FF2B5EF4-FFF2-40B4-BE49-F238E27FC236}">
                    <a16:creationId xmlns:a16="http://schemas.microsoft.com/office/drawing/2014/main" id="{DD45A51B-D117-C52C-D503-2760E9038173}"/>
                  </a:ext>
                </a:extLst>
              </p:cNvPr>
              <p:cNvSpPr/>
              <p:nvPr/>
            </p:nvSpPr>
            <p:spPr>
              <a:xfrm>
                <a:off x="4930920" y="4128735"/>
                <a:ext cx="352455" cy="384331"/>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 name="Bolivia">
                <a:extLst>
                  <a:ext uri="{FF2B5EF4-FFF2-40B4-BE49-F238E27FC236}">
                    <a16:creationId xmlns:a16="http://schemas.microsoft.com/office/drawing/2014/main" id="{4AC1FD11-69E3-669E-6B20-F913F7B1DFD8}"/>
                  </a:ext>
                </a:extLst>
              </p:cNvPr>
              <p:cNvSpPr/>
              <p:nvPr/>
            </p:nvSpPr>
            <p:spPr>
              <a:xfrm>
                <a:off x="5032592" y="4841309"/>
                <a:ext cx="341162" cy="4217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 name="Peru">
                <a:extLst>
                  <a:ext uri="{FF2B5EF4-FFF2-40B4-BE49-F238E27FC236}">
                    <a16:creationId xmlns:a16="http://schemas.microsoft.com/office/drawing/2014/main" id="{28B6B189-CCB3-F3A0-3C29-68711527426D}"/>
                  </a:ext>
                </a:extLst>
              </p:cNvPr>
              <p:cNvSpPr/>
              <p:nvPr/>
            </p:nvSpPr>
            <p:spPr>
              <a:xfrm>
                <a:off x="4718541" y="4535917"/>
                <a:ext cx="361498" cy="575459"/>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 name="Brazil">
                <a:extLst>
                  <a:ext uri="{FF2B5EF4-FFF2-40B4-BE49-F238E27FC236}">
                    <a16:creationId xmlns:a16="http://schemas.microsoft.com/office/drawing/2014/main" id="{90D2F29E-4668-C108-3272-4882B6840C3D}"/>
                  </a:ext>
                </a:extLst>
              </p:cNvPr>
              <p:cNvSpPr/>
              <p:nvPr/>
            </p:nvSpPr>
            <p:spPr>
              <a:xfrm>
                <a:off x="4915101" y="4355186"/>
                <a:ext cx="998634" cy="1217386"/>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 name="Colombia">
                <a:extLst>
                  <a:ext uri="{FF2B5EF4-FFF2-40B4-BE49-F238E27FC236}">
                    <a16:creationId xmlns:a16="http://schemas.microsoft.com/office/drawing/2014/main" id="{A71C5806-154D-A06A-7CEA-0C517F5946C8}"/>
                  </a:ext>
                </a:extLst>
              </p:cNvPr>
              <p:cNvSpPr/>
              <p:nvPr/>
            </p:nvSpPr>
            <p:spPr>
              <a:xfrm>
                <a:off x="4777282" y="4124584"/>
                <a:ext cx="309533" cy="533909"/>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 name="Ecuador">
                <a:extLst>
                  <a:ext uri="{FF2B5EF4-FFF2-40B4-BE49-F238E27FC236}">
                    <a16:creationId xmlns:a16="http://schemas.microsoft.com/office/drawing/2014/main" id="{2886117E-8FC8-4B6C-909A-22028BAE067D}"/>
                  </a:ext>
                </a:extLst>
              </p:cNvPr>
              <p:cNvSpPr/>
              <p:nvPr/>
            </p:nvSpPr>
            <p:spPr>
              <a:xfrm>
                <a:off x="4738868" y="4492291"/>
                <a:ext cx="144603" cy="186967"/>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 name="Cayenne">
                <a:extLst>
                  <a:ext uri="{FF2B5EF4-FFF2-40B4-BE49-F238E27FC236}">
                    <a16:creationId xmlns:a16="http://schemas.microsoft.com/office/drawing/2014/main" id="{7701C29B-0075-2D25-6453-D7524D6BA8E3}"/>
                  </a:ext>
                </a:extLst>
              </p:cNvPr>
              <p:cNvSpPr/>
              <p:nvPr/>
            </p:nvSpPr>
            <p:spPr>
              <a:xfrm>
                <a:off x="5407642" y="4334411"/>
                <a:ext cx="83594" cy="139189"/>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 name="Suriname">
                <a:extLst>
                  <a:ext uri="{FF2B5EF4-FFF2-40B4-BE49-F238E27FC236}">
                    <a16:creationId xmlns:a16="http://schemas.microsoft.com/office/drawing/2014/main" id="{E7F7191D-2B43-A3D2-B3C7-C76DA9841260}"/>
                  </a:ext>
                </a:extLst>
              </p:cNvPr>
              <p:cNvSpPr/>
              <p:nvPr/>
            </p:nvSpPr>
            <p:spPr>
              <a:xfrm>
                <a:off x="5315014" y="4319863"/>
                <a:ext cx="117491" cy="1537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 name="Guyana">
                <a:extLst>
                  <a:ext uri="{FF2B5EF4-FFF2-40B4-BE49-F238E27FC236}">
                    <a16:creationId xmlns:a16="http://schemas.microsoft.com/office/drawing/2014/main" id="{EAD2AE8A-CF09-9365-7288-CF7A85C9CA5B}"/>
                  </a:ext>
                </a:extLst>
              </p:cNvPr>
              <p:cNvSpPr/>
              <p:nvPr/>
            </p:nvSpPr>
            <p:spPr>
              <a:xfrm>
                <a:off x="5240453" y="4251310"/>
                <a:ext cx="117491" cy="236829"/>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 name="Costa Rica">
                <a:extLst>
                  <a:ext uri="{FF2B5EF4-FFF2-40B4-BE49-F238E27FC236}">
                    <a16:creationId xmlns:a16="http://schemas.microsoft.com/office/drawing/2014/main" id="{09539E7D-EAA8-5F8C-9F7E-83D2DD2C3E0B}"/>
                  </a:ext>
                </a:extLst>
              </p:cNvPr>
              <p:cNvSpPr/>
              <p:nvPr/>
            </p:nvSpPr>
            <p:spPr>
              <a:xfrm>
                <a:off x="4616869" y="4168210"/>
                <a:ext cx="90370" cy="97639"/>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 name="Chile">
                <a:extLst>
                  <a:ext uri="{FF2B5EF4-FFF2-40B4-BE49-F238E27FC236}">
                    <a16:creationId xmlns:a16="http://schemas.microsoft.com/office/drawing/2014/main" id="{E50BD48B-61A3-3577-9F1B-17D806A8C802}"/>
                  </a:ext>
                </a:extLst>
              </p:cNvPr>
              <p:cNvSpPr/>
              <p:nvPr/>
            </p:nvSpPr>
            <p:spPr>
              <a:xfrm>
                <a:off x="5043885" y="5096838"/>
                <a:ext cx="293714" cy="995104"/>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1" name="Freeform 25">
                <a:extLst>
                  <a:ext uri="{FF2B5EF4-FFF2-40B4-BE49-F238E27FC236}">
                    <a16:creationId xmlns:a16="http://schemas.microsoft.com/office/drawing/2014/main" id="{73F6694A-32ED-F2B7-E635-3B1A3EFEFADA}"/>
                  </a:ext>
                </a:extLst>
              </p:cNvPr>
              <p:cNvSpPr/>
              <p:nvPr/>
            </p:nvSpPr>
            <p:spPr>
              <a:xfrm>
                <a:off x="5283375" y="6052468"/>
                <a:ext cx="74560" cy="74788"/>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2" name="Freeform 26">
                <a:extLst>
                  <a:ext uri="{FF2B5EF4-FFF2-40B4-BE49-F238E27FC236}">
                    <a16:creationId xmlns:a16="http://schemas.microsoft.com/office/drawing/2014/main" id="{3C78A47B-75FC-3F5A-082C-0F26A6F3D1DF}"/>
                  </a:ext>
                </a:extLst>
              </p:cNvPr>
              <p:cNvSpPr/>
              <p:nvPr/>
            </p:nvSpPr>
            <p:spPr>
              <a:xfrm>
                <a:off x="4937695" y="3879442"/>
                <a:ext cx="79077" cy="58164"/>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3" name="Honduras">
                <a:extLst>
                  <a:ext uri="{FF2B5EF4-FFF2-40B4-BE49-F238E27FC236}">
                    <a16:creationId xmlns:a16="http://schemas.microsoft.com/office/drawing/2014/main" id="{504DB7DD-9A19-492E-1618-C2EA12A569C7}"/>
                  </a:ext>
                </a:extLst>
              </p:cNvPr>
              <p:cNvSpPr/>
              <p:nvPr/>
            </p:nvSpPr>
            <p:spPr>
              <a:xfrm>
                <a:off x="4542309" y="4006169"/>
                <a:ext cx="164930" cy="97639"/>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4" name="Freeform 28">
                <a:extLst>
                  <a:ext uri="{FF2B5EF4-FFF2-40B4-BE49-F238E27FC236}">
                    <a16:creationId xmlns:a16="http://schemas.microsoft.com/office/drawing/2014/main" id="{13483E71-C037-8A07-0F84-794C98CA5CE5}"/>
                  </a:ext>
                </a:extLst>
              </p:cNvPr>
              <p:cNvSpPr/>
              <p:nvPr/>
            </p:nvSpPr>
            <p:spPr>
              <a:xfrm>
                <a:off x="4519714" y="4066419"/>
                <a:ext cx="65516" cy="43626"/>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5" name="Nicaragua">
                <a:extLst>
                  <a:ext uri="{FF2B5EF4-FFF2-40B4-BE49-F238E27FC236}">
                    <a16:creationId xmlns:a16="http://schemas.microsoft.com/office/drawing/2014/main" id="{84B444C6-F13A-250F-F66B-9A4CC8BE8180}"/>
                  </a:ext>
                </a:extLst>
              </p:cNvPr>
              <p:cNvSpPr/>
              <p:nvPr/>
            </p:nvSpPr>
            <p:spPr>
              <a:xfrm>
                <a:off x="4585240" y="4035256"/>
                <a:ext cx="126525" cy="147501"/>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6" name="Guatemala">
                <a:extLst>
                  <a:ext uri="{FF2B5EF4-FFF2-40B4-BE49-F238E27FC236}">
                    <a16:creationId xmlns:a16="http://schemas.microsoft.com/office/drawing/2014/main" id="{A4423217-1816-0957-A1BC-420C2956D02E}"/>
                  </a:ext>
                </a:extLst>
              </p:cNvPr>
              <p:cNvSpPr/>
              <p:nvPr/>
            </p:nvSpPr>
            <p:spPr>
              <a:xfrm>
                <a:off x="4476783" y="3958391"/>
                <a:ext cx="101672" cy="126726"/>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7" name="Dominican Rep">
                <a:extLst>
                  <a:ext uri="{FF2B5EF4-FFF2-40B4-BE49-F238E27FC236}">
                    <a16:creationId xmlns:a16="http://schemas.microsoft.com/office/drawing/2014/main" id="{D8F62D73-D59D-169E-C433-07A9CE8C2287}"/>
                  </a:ext>
                </a:extLst>
              </p:cNvPr>
              <p:cNvSpPr/>
              <p:nvPr/>
            </p:nvSpPr>
            <p:spPr>
              <a:xfrm>
                <a:off x="4996437" y="3879442"/>
                <a:ext cx="106189" cy="72713"/>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8" name="Mexico">
                <a:extLst>
                  <a:ext uri="{FF2B5EF4-FFF2-40B4-BE49-F238E27FC236}">
                    <a16:creationId xmlns:a16="http://schemas.microsoft.com/office/drawing/2014/main" id="{FE68EF49-F0C8-7233-FC78-59A6165A6B9F}"/>
                  </a:ext>
                </a:extLst>
              </p:cNvPr>
              <p:cNvSpPr/>
              <p:nvPr/>
            </p:nvSpPr>
            <p:spPr>
              <a:xfrm>
                <a:off x="3997802" y="3501347"/>
                <a:ext cx="650696" cy="554684"/>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9" name="United States">
                <a:extLst>
                  <a:ext uri="{FF2B5EF4-FFF2-40B4-BE49-F238E27FC236}">
                    <a16:creationId xmlns:a16="http://schemas.microsoft.com/office/drawing/2014/main" id="{5AADC4D1-E4AC-CD0B-36D2-57527C29BC7C}"/>
                  </a:ext>
                </a:extLst>
              </p:cNvPr>
              <p:cNvSpPr/>
              <p:nvPr/>
            </p:nvSpPr>
            <p:spPr>
              <a:xfrm>
                <a:off x="3927759" y="3040151"/>
                <a:ext cx="1387245" cy="687637"/>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0" name="United States">
                <a:extLst>
                  <a:ext uri="{FF2B5EF4-FFF2-40B4-BE49-F238E27FC236}">
                    <a16:creationId xmlns:a16="http://schemas.microsoft.com/office/drawing/2014/main" id="{F4D68EAD-7459-9370-D4AA-5FCEDF20E3A9}"/>
                  </a:ext>
                </a:extLst>
              </p:cNvPr>
              <p:cNvSpPr/>
              <p:nvPr/>
            </p:nvSpPr>
            <p:spPr>
              <a:xfrm>
                <a:off x="3390037" y="2593494"/>
                <a:ext cx="869850" cy="328242"/>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1" name="Cuba">
                <a:extLst>
                  <a:ext uri="{FF2B5EF4-FFF2-40B4-BE49-F238E27FC236}">
                    <a16:creationId xmlns:a16="http://schemas.microsoft.com/office/drawing/2014/main" id="{D918D808-CF5B-7E5F-C853-B55F45730BDD}"/>
                  </a:ext>
                </a:extLst>
              </p:cNvPr>
              <p:cNvSpPr/>
              <p:nvPr/>
            </p:nvSpPr>
            <p:spPr>
              <a:xfrm>
                <a:off x="4695946" y="3781802"/>
                <a:ext cx="266602" cy="108027"/>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2" name="jamaica">
                <a:extLst>
                  <a:ext uri="{FF2B5EF4-FFF2-40B4-BE49-F238E27FC236}">
                    <a16:creationId xmlns:a16="http://schemas.microsoft.com/office/drawing/2014/main" id="{9500FF0A-E9DB-600A-6457-FDBADA074DE1}"/>
                  </a:ext>
                </a:extLst>
              </p:cNvPr>
              <p:cNvSpPr/>
              <p:nvPr/>
            </p:nvSpPr>
            <p:spPr>
              <a:xfrm>
                <a:off x="4836023" y="3923068"/>
                <a:ext cx="63258" cy="29087"/>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3" name="Puorto Rico">
                <a:extLst>
                  <a:ext uri="{FF2B5EF4-FFF2-40B4-BE49-F238E27FC236}">
                    <a16:creationId xmlns:a16="http://schemas.microsoft.com/office/drawing/2014/main" id="{BD33FE51-6922-5402-86A2-6B564578C74E}"/>
                  </a:ext>
                </a:extLst>
              </p:cNvPr>
              <p:cNvSpPr/>
              <p:nvPr/>
            </p:nvSpPr>
            <p:spPr>
              <a:xfrm>
                <a:off x="5118445" y="3927229"/>
                <a:ext cx="47448" cy="16623"/>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4" name="Canada">
                <a:extLst>
                  <a:ext uri="{FF2B5EF4-FFF2-40B4-BE49-F238E27FC236}">
                    <a16:creationId xmlns:a16="http://schemas.microsoft.com/office/drawing/2014/main" id="{FCDFB970-9390-4350-061A-87682D1F9E61}"/>
                  </a:ext>
                </a:extLst>
              </p:cNvPr>
              <p:cNvSpPr/>
              <p:nvPr/>
            </p:nvSpPr>
            <p:spPr>
              <a:xfrm>
                <a:off x="3993285" y="2568567"/>
                <a:ext cx="1642555" cy="673098"/>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5" name="Belize">
                <a:extLst>
                  <a:ext uri="{FF2B5EF4-FFF2-40B4-BE49-F238E27FC236}">
                    <a16:creationId xmlns:a16="http://schemas.microsoft.com/office/drawing/2014/main" id="{668C50A3-C321-4A7E-2AEB-F1CDCBE3F41A}"/>
                  </a:ext>
                </a:extLst>
              </p:cNvPr>
              <p:cNvSpPr/>
              <p:nvPr/>
            </p:nvSpPr>
            <p:spPr>
              <a:xfrm>
                <a:off x="4558128" y="3937616"/>
                <a:ext cx="47448" cy="74788"/>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6" name="Sudan">
                <a:extLst>
                  <a:ext uri="{FF2B5EF4-FFF2-40B4-BE49-F238E27FC236}">
                    <a16:creationId xmlns:a16="http://schemas.microsoft.com/office/drawing/2014/main" id="{35E05570-DD3B-910A-8921-B489554041AE}"/>
                  </a:ext>
                </a:extLst>
              </p:cNvPr>
              <p:cNvSpPr/>
              <p:nvPr/>
            </p:nvSpPr>
            <p:spPr>
              <a:xfrm>
                <a:off x="7339395" y="3790114"/>
                <a:ext cx="427015" cy="623236"/>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7" name="Burundi">
                <a:extLst>
                  <a:ext uri="{FF2B5EF4-FFF2-40B4-BE49-F238E27FC236}">
                    <a16:creationId xmlns:a16="http://schemas.microsoft.com/office/drawing/2014/main" id="{9340F1E1-3343-6F2F-68D9-356D3F2E0468}"/>
                  </a:ext>
                </a:extLst>
              </p:cNvPr>
              <p:cNvSpPr/>
              <p:nvPr/>
            </p:nvSpPr>
            <p:spPr>
              <a:xfrm>
                <a:off x="7547256" y="4589931"/>
                <a:ext cx="47448" cy="78940"/>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8" name="Uganda">
                <a:extLst>
                  <a:ext uri="{FF2B5EF4-FFF2-40B4-BE49-F238E27FC236}">
                    <a16:creationId xmlns:a16="http://schemas.microsoft.com/office/drawing/2014/main" id="{A1C549E8-30D1-AAA0-6D45-B0D14E906636}"/>
                  </a:ext>
                </a:extLst>
              </p:cNvPr>
              <p:cNvSpPr/>
              <p:nvPr/>
            </p:nvSpPr>
            <p:spPr>
              <a:xfrm>
                <a:off x="7556299" y="4384264"/>
                <a:ext cx="151378" cy="176579"/>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9" name="Freeform 43">
                <a:extLst>
                  <a:ext uri="{FF2B5EF4-FFF2-40B4-BE49-F238E27FC236}">
                    <a16:creationId xmlns:a16="http://schemas.microsoft.com/office/drawing/2014/main" id="{B9FFB1FB-DD57-9525-57F5-47CF2A4FE59E}"/>
                  </a:ext>
                </a:extLst>
              </p:cNvPr>
              <p:cNvSpPr/>
              <p:nvPr/>
            </p:nvSpPr>
            <p:spPr>
              <a:xfrm>
                <a:off x="7088611" y="4654332"/>
                <a:ext cx="40672" cy="58164"/>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0" name="Libreville">
                <a:extLst>
                  <a:ext uri="{FF2B5EF4-FFF2-40B4-BE49-F238E27FC236}">
                    <a16:creationId xmlns:a16="http://schemas.microsoft.com/office/drawing/2014/main" id="{7FDCE26F-0714-BC81-878C-4BF3D5C7A2FC}"/>
                  </a:ext>
                </a:extLst>
              </p:cNvPr>
              <p:cNvSpPr/>
              <p:nvPr/>
            </p:nvSpPr>
            <p:spPr>
              <a:xfrm>
                <a:off x="7034387" y="4448665"/>
                <a:ext cx="54223" cy="43626"/>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1" name="Gabon">
                <a:extLst>
                  <a:ext uri="{FF2B5EF4-FFF2-40B4-BE49-F238E27FC236}">
                    <a16:creationId xmlns:a16="http://schemas.microsoft.com/office/drawing/2014/main" id="{54CB55F2-5929-D2B6-46F4-BEAF3AFAED74}"/>
                  </a:ext>
                </a:extLst>
              </p:cNvPr>
              <p:cNvSpPr/>
              <p:nvPr/>
            </p:nvSpPr>
            <p:spPr>
              <a:xfrm>
                <a:off x="7014051" y="4438278"/>
                <a:ext cx="169447" cy="216054"/>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2" name="Cameroon">
                <a:extLst>
                  <a:ext uri="{FF2B5EF4-FFF2-40B4-BE49-F238E27FC236}">
                    <a16:creationId xmlns:a16="http://schemas.microsoft.com/office/drawing/2014/main" id="{C68814BD-C807-16AB-22CA-FDF0BD8DC89D}"/>
                  </a:ext>
                </a:extLst>
              </p:cNvPr>
              <p:cNvSpPr/>
              <p:nvPr/>
            </p:nvSpPr>
            <p:spPr>
              <a:xfrm>
                <a:off x="7014051" y="4110045"/>
                <a:ext cx="201085" cy="363556"/>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3" name="Rep of the Congo">
                <a:extLst>
                  <a:ext uri="{FF2B5EF4-FFF2-40B4-BE49-F238E27FC236}">
                    <a16:creationId xmlns:a16="http://schemas.microsoft.com/office/drawing/2014/main" id="{D05FE2C8-5E4A-FFBF-08A8-64208A7192B9}"/>
                  </a:ext>
                </a:extLst>
              </p:cNvPr>
              <p:cNvSpPr/>
              <p:nvPr/>
            </p:nvSpPr>
            <p:spPr>
              <a:xfrm>
                <a:off x="7072792" y="4394652"/>
                <a:ext cx="201085" cy="299155"/>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4" name="Malawi">
                <a:extLst>
                  <a:ext uri="{FF2B5EF4-FFF2-40B4-BE49-F238E27FC236}">
                    <a16:creationId xmlns:a16="http://schemas.microsoft.com/office/drawing/2014/main" id="{8CE9A83C-EB23-061F-A353-B142B7A72F89}"/>
                  </a:ext>
                </a:extLst>
              </p:cNvPr>
              <p:cNvSpPr/>
              <p:nvPr/>
            </p:nvSpPr>
            <p:spPr>
              <a:xfrm>
                <a:off x="7621816" y="4830921"/>
                <a:ext cx="94896" cy="251368"/>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5" name="Zimbabwe">
                <a:extLst>
                  <a:ext uri="{FF2B5EF4-FFF2-40B4-BE49-F238E27FC236}">
                    <a16:creationId xmlns:a16="http://schemas.microsoft.com/office/drawing/2014/main" id="{C4655C1E-7A5D-6619-F8E1-A8AA358BDC9C}"/>
                  </a:ext>
                </a:extLst>
              </p:cNvPr>
              <p:cNvSpPr/>
              <p:nvPr/>
            </p:nvSpPr>
            <p:spPr>
              <a:xfrm>
                <a:off x="7429774" y="5028276"/>
                <a:ext cx="207861" cy="213978"/>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6" name="Botswana">
                <a:extLst>
                  <a:ext uri="{FF2B5EF4-FFF2-40B4-BE49-F238E27FC236}">
                    <a16:creationId xmlns:a16="http://schemas.microsoft.com/office/drawing/2014/main" id="{D5747602-0219-6DB8-F9DF-53FD8283734A}"/>
                  </a:ext>
                </a:extLst>
              </p:cNvPr>
              <p:cNvSpPr/>
              <p:nvPr/>
            </p:nvSpPr>
            <p:spPr>
              <a:xfrm>
                <a:off x="7285171" y="5090601"/>
                <a:ext cx="250792" cy="290843"/>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7" name="Namibia">
                <a:extLst>
                  <a:ext uri="{FF2B5EF4-FFF2-40B4-BE49-F238E27FC236}">
                    <a16:creationId xmlns:a16="http://schemas.microsoft.com/office/drawing/2014/main" id="{90F2BE5D-A74E-AB1C-DE48-D2D204C0C0A9}"/>
                  </a:ext>
                </a:extLst>
              </p:cNvPr>
              <p:cNvSpPr/>
              <p:nvPr/>
            </p:nvSpPr>
            <p:spPr>
              <a:xfrm>
                <a:off x="7093128" y="5065675"/>
                <a:ext cx="336645" cy="369783"/>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8" name="Zambia">
                <a:extLst>
                  <a:ext uri="{FF2B5EF4-FFF2-40B4-BE49-F238E27FC236}">
                    <a16:creationId xmlns:a16="http://schemas.microsoft.com/office/drawing/2014/main" id="{AC7B8453-6F08-5033-1E3D-B01437969D58}"/>
                  </a:ext>
                </a:extLst>
              </p:cNvPr>
              <p:cNvSpPr/>
              <p:nvPr/>
            </p:nvSpPr>
            <p:spPr>
              <a:xfrm>
                <a:off x="7355214" y="4781059"/>
                <a:ext cx="309533" cy="319930"/>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9" name="Freeform 53">
                <a:extLst>
                  <a:ext uri="{FF2B5EF4-FFF2-40B4-BE49-F238E27FC236}">
                    <a16:creationId xmlns:a16="http://schemas.microsoft.com/office/drawing/2014/main" id="{D06527F7-BD86-D720-95F6-4D829287C429}"/>
                  </a:ext>
                </a:extLst>
              </p:cNvPr>
              <p:cNvSpPr/>
              <p:nvPr/>
            </p:nvSpPr>
            <p:spPr>
              <a:xfrm>
                <a:off x="7088611" y="4708346"/>
                <a:ext cx="329869" cy="403030"/>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0" name="Democratic Republic of the Congo">
                <a:extLst>
                  <a:ext uri="{FF2B5EF4-FFF2-40B4-BE49-F238E27FC236}">
                    <a16:creationId xmlns:a16="http://schemas.microsoft.com/office/drawing/2014/main" id="{0D7A1E63-7CD5-B87E-DEC1-BC1430F0268A}"/>
                  </a:ext>
                </a:extLst>
              </p:cNvPr>
              <p:cNvSpPr/>
              <p:nvPr/>
            </p:nvSpPr>
            <p:spPr>
              <a:xfrm>
                <a:off x="7108938" y="4344799"/>
                <a:ext cx="501575" cy="604537"/>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1" name="South Africa">
                <a:extLst>
                  <a:ext uri="{FF2B5EF4-FFF2-40B4-BE49-F238E27FC236}">
                    <a16:creationId xmlns:a16="http://schemas.microsoft.com/office/drawing/2014/main" id="{1F655BB6-5BC0-794C-6D6F-819B4CDEF1AB}"/>
                  </a:ext>
                </a:extLst>
              </p:cNvPr>
              <p:cNvSpPr/>
              <p:nvPr/>
            </p:nvSpPr>
            <p:spPr>
              <a:xfrm>
                <a:off x="7188016" y="5227716"/>
                <a:ext cx="411205" cy="403030"/>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2" name="Mozambique">
                <a:extLst>
                  <a:ext uri="{FF2B5EF4-FFF2-40B4-BE49-F238E27FC236}">
                    <a16:creationId xmlns:a16="http://schemas.microsoft.com/office/drawing/2014/main" id="{DCDA31DF-AA2E-81C3-0576-51E63B541E36}"/>
                  </a:ext>
                </a:extLst>
              </p:cNvPr>
              <p:cNvSpPr/>
              <p:nvPr/>
            </p:nvSpPr>
            <p:spPr>
              <a:xfrm>
                <a:off x="7551773" y="4866235"/>
                <a:ext cx="289197" cy="504821"/>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3" name="Ethiopia">
                <a:extLst>
                  <a:ext uri="{FF2B5EF4-FFF2-40B4-BE49-F238E27FC236}">
                    <a16:creationId xmlns:a16="http://schemas.microsoft.com/office/drawing/2014/main" id="{D5FB43A8-55A8-881B-2C00-1F5ACDFAB486}"/>
                  </a:ext>
                </a:extLst>
              </p:cNvPr>
              <p:cNvSpPr/>
              <p:nvPr/>
            </p:nvSpPr>
            <p:spPr>
              <a:xfrm>
                <a:off x="7648928" y="4056031"/>
                <a:ext cx="377308" cy="349017"/>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4" name="Somalia">
                <a:extLst>
                  <a:ext uri="{FF2B5EF4-FFF2-40B4-BE49-F238E27FC236}">
                    <a16:creationId xmlns:a16="http://schemas.microsoft.com/office/drawing/2014/main" id="{9B10FB2E-2101-EBC1-81A3-37FF9383B653}"/>
                  </a:ext>
                </a:extLst>
              </p:cNvPr>
              <p:cNvSpPr/>
              <p:nvPr/>
            </p:nvSpPr>
            <p:spPr>
              <a:xfrm>
                <a:off x="7850014" y="4139123"/>
                <a:ext cx="262085" cy="43626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5" name="Kenya">
                <a:extLst>
                  <a:ext uri="{FF2B5EF4-FFF2-40B4-BE49-F238E27FC236}">
                    <a16:creationId xmlns:a16="http://schemas.microsoft.com/office/drawing/2014/main" id="{69F2B4F4-27EC-FCA1-EEE6-5901FE2E1B40}"/>
                  </a:ext>
                </a:extLst>
              </p:cNvPr>
              <p:cNvSpPr/>
              <p:nvPr/>
            </p:nvSpPr>
            <p:spPr>
              <a:xfrm>
                <a:off x="7669264" y="4344799"/>
                <a:ext cx="207861" cy="338620"/>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6" name="Tanzania">
                <a:extLst>
                  <a:ext uri="{FF2B5EF4-FFF2-40B4-BE49-F238E27FC236}">
                    <a16:creationId xmlns:a16="http://schemas.microsoft.com/office/drawing/2014/main" id="{78D1482C-B720-ADD3-F802-9E3B1B5C648A}"/>
                  </a:ext>
                </a:extLst>
              </p:cNvPr>
              <p:cNvSpPr/>
              <p:nvPr/>
            </p:nvSpPr>
            <p:spPr>
              <a:xfrm>
                <a:off x="7563075" y="4546305"/>
                <a:ext cx="266602" cy="367707"/>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7" name="Niger">
                <a:extLst>
                  <a:ext uri="{FF2B5EF4-FFF2-40B4-BE49-F238E27FC236}">
                    <a16:creationId xmlns:a16="http://schemas.microsoft.com/office/drawing/2014/main" id="{C383CC2D-90EC-3F45-65B7-9C39B3ADE002}"/>
                  </a:ext>
                </a:extLst>
              </p:cNvPr>
              <p:cNvSpPr/>
              <p:nvPr/>
            </p:nvSpPr>
            <p:spPr>
              <a:xfrm>
                <a:off x="6803931" y="3736101"/>
                <a:ext cx="395386" cy="403030"/>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8" name="Western Sahara">
                <a:extLst>
                  <a:ext uri="{FF2B5EF4-FFF2-40B4-BE49-F238E27FC236}">
                    <a16:creationId xmlns:a16="http://schemas.microsoft.com/office/drawing/2014/main" id="{D7911EE5-5F20-9B76-D092-FCDCF324DC30}"/>
                  </a:ext>
                </a:extLst>
              </p:cNvPr>
              <p:cNvSpPr/>
              <p:nvPr/>
            </p:nvSpPr>
            <p:spPr>
              <a:xfrm>
                <a:off x="6372389" y="3638461"/>
                <a:ext cx="214637" cy="216054"/>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9" name="Yemen">
                <a:extLst>
                  <a:ext uri="{FF2B5EF4-FFF2-40B4-BE49-F238E27FC236}">
                    <a16:creationId xmlns:a16="http://schemas.microsoft.com/office/drawing/2014/main" id="{F0F6DE0C-E24D-4136-3F15-6C71B4ED18B5}"/>
                  </a:ext>
                </a:extLst>
              </p:cNvPr>
              <p:cNvSpPr/>
              <p:nvPr/>
            </p:nvSpPr>
            <p:spPr>
              <a:xfrm>
                <a:off x="7883901" y="3923068"/>
                <a:ext cx="271119" cy="191127"/>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0" name="India">
                <a:extLst>
                  <a:ext uri="{FF2B5EF4-FFF2-40B4-BE49-F238E27FC236}">
                    <a16:creationId xmlns:a16="http://schemas.microsoft.com/office/drawing/2014/main" id="{02F13BA9-D625-6558-6F28-02989CE8F849}"/>
                  </a:ext>
                </a:extLst>
              </p:cNvPr>
              <p:cNvSpPr/>
              <p:nvPr/>
            </p:nvSpPr>
            <p:spPr>
              <a:xfrm>
                <a:off x="8475857" y="3374620"/>
                <a:ext cx="725256" cy="897465"/>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1" name="Mongolia">
                <a:extLst>
                  <a:ext uri="{FF2B5EF4-FFF2-40B4-BE49-F238E27FC236}">
                    <a16:creationId xmlns:a16="http://schemas.microsoft.com/office/drawing/2014/main" id="{60267DBB-8068-8268-FBB6-31F146F1C50F}"/>
                  </a:ext>
                </a:extLst>
              </p:cNvPr>
              <p:cNvSpPr/>
              <p:nvPr/>
            </p:nvSpPr>
            <p:spPr>
              <a:xfrm>
                <a:off x="8726649" y="2957050"/>
                <a:ext cx="713954" cy="278379"/>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2" name="USSR Russia">
                <a:extLst>
                  <a:ext uri="{FF2B5EF4-FFF2-40B4-BE49-F238E27FC236}">
                    <a16:creationId xmlns:a16="http://schemas.microsoft.com/office/drawing/2014/main" id="{BD7E408F-69FB-8632-8B58-DBB975DDFFB9}"/>
                  </a:ext>
                </a:extLst>
              </p:cNvPr>
              <p:cNvSpPr/>
              <p:nvPr/>
            </p:nvSpPr>
            <p:spPr>
              <a:xfrm>
                <a:off x="7328102" y="2500015"/>
                <a:ext cx="3068214" cy="745802"/>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3" name="Sakhalin">
                <a:extLst>
                  <a:ext uri="{FF2B5EF4-FFF2-40B4-BE49-F238E27FC236}">
                    <a16:creationId xmlns:a16="http://schemas.microsoft.com/office/drawing/2014/main" id="{E2EC5F0E-87A9-5675-9776-C743D729237C}"/>
                  </a:ext>
                </a:extLst>
              </p:cNvPr>
              <p:cNvSpPr/>
              <p:nvPr/>
            </p:nvSpPr>
            <p:spPr>
              <a:xfrm>
                <a:off x="9772732" y="2903037"/>
                <a:ext cx="219154" cy="234753"/>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4" name="Hainan Dao">
                <a:extLst>
                  <a:ext uri="{FF2B5EF4-FFF2-40B4-BE49-F238E27FC236}">
                    <a16:creationId xmlns:a16="http://schemas.microsoft.com/office/drawing/2014/main" id="{CF461472-9DFB-4D51-421D-115DADC9CA9C}"/>
                  </a:ext>
                </a:extLst>
              </p:cNvPr>
              <p:cNvSpPr/>
              <p:nvPr/>
            </p:nvSpPr>
            <p:spPr>
              <a:xfrm>
                <a:off x="9494827" y="3873215"/>
                <a:ext cx="70043" cy="6440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5" name="Tasmania">
                <a:extLst>
                  <a:ext uri="{FF2B5EF4-FFF2-40B4-BE49-F238E27FC236}">
                    <a16:creationId xmlns:a16="http://schemas.microsoft.com/office/drawing/2014/main" id="{7683C596-B7DE-BCAC-F120-B2B6CBCEB118}"/>
                  </a:ext>
                </a:extLst>
              </p:cNvPr>
              <p:cNvSpPr/>
              <p:nvPr/>
            </p:nvSpPr>
            <p:spPr>
              <a:xfrm>
                <a:off x="10098075" y="5749152"/>
                <a:ext cx="110706" cy="83100"/>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6" name="New Zeland">
                <a:extLst>
                  <a:ext uri="{FF2B5EF4-FFF2-40B4-BE49-F238E27FC236}">
                    <a16:creationId xmlns:a16="http://schemas.microsoft.com/office/drawing/2014/main" id="{24172A06-5B91-223F-2802-5529B5349CE5}"/>
                  </a:ext>
                </a:extLst>
              </p:cNvPr>
              <p:cNvSpPr/>
              <p:nvPr/>
            </p:nvSpPr>
            <p:spPr>
              <a:xfrm>
                <a:off x="10827849" y="5558034"/>
                <a:ext cx="160413" cy="195279"/>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7" name="New zeland">
                <a:extLst>
                  <a:ext uri="{FF2B5EF4-FFF2-40B4-BE49-F238E27FC236}">
                    <a16:creationId xmlns:a16="http://schemas.microsoft.com/office/drawing/2014/main" id="{26E2FD89-7969-8870-30A4-13EF9B2ECBAA}"/>
                  </a:ext>
                </a:extLst>
              </p:cNvPr>
              <p:cNvSpPr/>
              <p:nvPr/>
            </p:nvSpPr>
            <p:spPr>
              <a:xfrm>
                <a:off x="10518315" y="5734613"/>
                <a:ext cx="300499" cy="170352"/>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8" name="Philippines">
                <a:extLst>
                  <a:ext uri="{FF2B5EF4-FFF2-40B4-BE49-F238E27FC236}">
                    <a16:creationId xmlns:a16="http://schemas.microsoft.com/office/drawing/2014/main" id="{F038D8C0-C179-1D17-199C-0B6C74303CBC}"/>
                  </a:ext>
                </a:extLst>
              </p:cNvPr>
              <p:cNvSpPr/>
              <p:nvPr/>
            </p:nvSpPr>
            <p:spPr>
              <a:xfrm>
                <a:off x="9883438" y="4197297"/>
                <a:ext cx="128784" cy="143341"/>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9" name="Manila">
                <a:extLst>
                  <a:ext uri="{FF2B5EF4-FFF2-40B4-BE49-F238E27FC236}">
                    <a16:creationId xmlns:a16="http://schemas.microsoft.com/office/drawing/2014/main" id="{7593C639-FC31-91A5-6282-5A406F5D29ED}"/>
                  </a:ext>
                </a:extLst>
              </p:cNvPr>
              <p:cNvSpPr/>
              <p:nvPr/>
            </p:nvSpPr>
            <p:spPr>
              <a:xfrm>
                <a:off x="9788542" y="3908529"/>
                <a:ext cx="144603" cy="195279"/>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0" name="philippines">
                <a:extLst>
                  <a:ext uri="{FF2B5EF4-FFF2-40B4-BE49-F238E27FC236}">
                    <a16:creationId xmlns:a16="http://schemas.microsoft.com/office/drawing/2014/main" id="{1A3DE6D4-3125-98E3-162D-E92A7000EE76}"/>
                  </a:ext>
                </a:extLst>
              </p:cNvPr>
              <p:cNvSpPr/>
              <p:nvPr/>
            </p:nvSpPr>
            <p:spPr>
              <a:xfrm>
                <a:off x="9820180" y="4080958"/>
                <a:ext cx="42931" cy="3947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1" name="Freeform 75">
                <a:extLst>
                  <a:ext uri="{FF2B5EF4-FFF2-40B4-BE49-F238E27FC236}">
                    <a16:creationId xmlns:a16="http://schemas.microsoft.com/office/drawing/2014/main" id="{16B3CAA8-7FE0-80C7-3FFB-69E5C5A2CFF6}"/>
                  </a:ext>
                </a:extLst>
              </p:cNvPr>
              <p:cNvSpPr/>
              <p:nvPr/>
            </p:nvSpPr>
            <p:spPr>
              <a:xfrm>
                <a:off x="9863102" y="4080958"/>
                <a:ext cx="20336"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2" name="Freeform 76">
                <a:extLst>
                  <a:ext uri="{FF2B5EF4-FFF2-40B4-BE49-F238E27FC236}">
                    <a16:creationId xmlns:a16="http://schemas.microsoft.com/office/drawing/2014/main" id="{D4F115C0-A3D1-4DE8-7391-A8B6AD98A56E}"/>
                  </a:ext>
                </a:extLst>
              </p:cNvPr>
              <p:cNvSpPr/>
              <p:nvPr/>
            </p:nvSpPr>
            <p:spPr>
              <a:xfrm>
                <a:off x="9901516" y="4103808"/>
                <a:ext cx="38404" cy="3947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3" name="Philippines">
                <a:extLst>
                  <a:ext uri="{FF2B5EF4-FFF2-40B4-BE49-F238E27FC236}">
                    <a16:creationId xmlns:a16="http://schemas.microsoft.com/office/drawing/2014/main" id="{0AAA6D79-DDA1-0AEE-9DEE-93F4F6ABDFD4}"/>
                  </a:ext>
                </a:extLst>
              </p:cNvPr>
              <p:cNvSpPr/>
              <p:nvPr/>
            </p:nvSpPr>
            <p:spPr>
              <a:xfrm>
                <a:off x="9926360" y="4099657"/>
                <a:ext cx="54223" cy="58164"/>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4" name="Philippines">
                <a:extLst>
                  <a:ext uri="{FF2B5EF4-FFF2-40B4-BE49-F238E27FC236}">
                    <a16:creationId xmlns:a16="http://schemas.microsoft.com/office/drawing/2014/main" id="{BD499F47-2467-B557-E0D3-C4B0A56A170B}"/>
                  </a:ext>
                </a:extLst>
              </p:cNvPr>
              <p:cNvSpPr/>
              <p:nvPr/>
            </p:nvSpPr>
            <p:spPr>
              <a:xfrm>
                <a:off x="9933145" y="4143283"/>
                <a:ext cx="36146" cy="49862"/>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5" name="Philippines">
                <a:extLst>
                  <a:ext uri="{FF2B5EF4-FFF2-40B4-BE49-F238E27FC236}">
                    <a16:creationId xmlns:a16="http://schemas.microsoft.com/office/drawing/2014/main" id="{BDD5A295-9998-DA51-9A1A-663AA08FB117}"/>
                  </a:ext>
                </a:extLst>
              </p:cNvPr>
              <p:cNvSpPr/>
              <p:nvPr/>
            </p:nvSpPr>
            <p:spPr>
              <a:xfrm>
                <a:off x="9876663" y="4130820"/>
                <a:ext cx="42931" cy="49862"/>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6" name="Philippines">
                <a:extLst>
                  <a:ext uri="{FF2B5EF4-FFF2-40B4-BE49-F238E27FC236}">
                    <a16:creationId xmlns:a16="http://schemas.microsoft.com/office/drawing/2014/main" id="{6AD8C12C-E413-228F-908E-06ED0C177044}"/>
                  </a:ext>
                </a:extLst>
              </p:cNvPr>
              <p:cNvSpPr/>
              <p:nvPr/>
            </p:nvSpPr>
            <p:spPr>
              <a:xfrm>
                <a:off x="9890214" y="4157822"/>
                <a:ext cx="31629" cy="70637"/>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7" name="Freeform 81">
                <a:extLst>
                  <a:ext uri="{FF2B5EF4-FFF2-40B4-BE49-F238E27FC236}">
                    <a16:creationId xmlns:a16="http://schemas.microsoft.com/office/drawing/2014/main" id="{EFB5966A-104A-EE8C-0E05-2CFC6AF12D10}"/>
                  </a:ext>
                </a:extLst>
              </p:cNvPr>
              <p:cNvSpPr/>
              <p:nvPr/>
            </p:nvSpPr>
            <p:spPr>
              <a:xfrm>
                <a:off x="9917326" y="4157822"/>
                <a:ext cx="20336" cy="54013"/>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8" name="Philippines">
                <a:extLst>
                  <a:ext uri="{FF2B5EF4-FFF2-40B4-BE49-F238E27FC236}">
                    <a16:creationId xmlns:a16="http://schemas.microsoft.com/office/drawing/2014/main" id="{C0E9382D-484F-DCD1-8B1E-DE2ECD16D7DB}"/>
                  </a:ext>
                </a:extLst>
              </p:cNvPr>
              <p:cNvSpPr/>
              <p:nvPr/>
            </p:nvSpPr>
            <p:spPr>
              <a:xfrm>
                <a:off x="9926360" y="4193136"/>
                <a:ext cx="27111" cy="18699"/>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9" name="Freeform 83">
                <a:extLst>
                  <a:ext uri="{FF2B5EF4-FFF2-40B4-BE49-F238E27FC236}">
                    <a16:creationId xmlns:a16="http://schemas.microsoft.com/office/drawing/2014/main" id="{3E8FB86A-3742-1C5F-40E2-7C07C1769E1F}"/>
                  </a:ext>
                </a:extLst>
              </p:cNvPr>
              <p:cNvSpPr/>
              <p:nvPr/>
            </p:nvSpPr>
            <p:spPr>
              <a:xfrm>
                <a:off x="9878921" y="4297012"/>
                <a:ext cx="20336" cy="18699"/>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0" name="Philippines">
                <a:extLst>
                  <a:ext uri="{FF2B5EF4-FFF2-40B4-BE49-F238E27FC236}">
                    <a16:creationId xmlns:a16="http://schemas.microsoft.com/office/drawing/2014/main" id="{D6CF973C-407B-A08E-B6C0-1D72726948DA}"/>
                  </a:ext>
                </a:extLst>
              </p:cNvPr>
              <p:cNvSpPr/>
              <p:nvPr/>
            </p:nvSpPr>
            <p:spPr>
              <a:xfrm>
                <a:off x="9765947" y="4149510"/>
                <a:ext cx="58741" cy="93488"/>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1" name="Timorleste">
                <a:extLst>
                  <a:ext uri="{FF2B5EF4-FFF2-40B4-BE49-F238E27FC236}">
                    <a16:creationId xmlns:a16="http://schemas.microsoft.com/office/drawing/2014/main" id="{BF53E927-22CB-04A1-EDCA-16E7E19191E1}"/>
                  </a:ext>
                </a:extLst>
              </p:cNvPr>
              <p:cNvSpPr/>
              <p:nvPr/>
            </p:nvSpPr>
            <p:spPr>
              <a:xfrm>
                <a:off x="9937662" y="4805994"/>
                <a:ext cx="106189" cy="58164"/>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2" name="Indonesia">
                <a:extLst>
                  <a:ext uri="{FF2B5EF4-FFF2-40B4-BE49-F238E27FC236}">
                    <a16:creationId xmlns:a16="http://schemas.microsoft.com/office/drawing/2014/main" id="{1D41543C-CC1D-9DF2-A18D-028CEABD812B}"/>
                  </a:ext>
                </a:extLst>
              </p:cNvPr>
              <p:cNvSpPr/>
              <p:nvPr/>
            </p:nvSpPr>
            <p:spPr>
              <a:xfrm>
                <a:off x="9980593" y="4751981"/>
                <a:ext cx="31629" cy="14538"/>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3" name="Indonesia">
                <a:extLst>
                  <a:ext uri="{FF2B5EF4-FFF2-40B4-BE49-F238E27FC236}">
                    <a16:creationId xmlns:a16="http://schemas.microsoft.com/office/drawing/2014/main" id="{4F27BDDA-82E1-1153-F761-0D47B570E121}"/>
                  </a:ext>
                </a:extLst>
              </p:cNvPr>
              <p:cNvSpPr/>
              <p:nvPr/>
            </p:nvSpPr>
            <p:spPr>
              <a:xfrm>
                <a:off x="9820180" y="4766520"/>
                <a:ext cx="101672" cy="31162"/>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4" name="Indonesia">
                <a:extLst>
                  <a:ext uri="{FF2B5EF4-FFF2-40B4-BE49-F238E27FC236}">
                    <a16:creationId xmlns:a16="http://schemas.microsoft.com/office/drawing/2014/main" id="{DB675A23-9144-E2A2-B581-D610D622644B}"/>
                  </a:ext>
                </a:extLst>
              </p:cNvPr>
              <p:cNvSpPr/>
              <p:nvPr/>
            </p:nvSpPr>
            <p:spPr>
              <a:xfrm>
                <a:off x="9799844" y="4805994"/>
                <a:ext cx="58741" cy="3531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5" name="Indonesia">
                <a:extLst>
                  <a:ext uri="{FF2B5EF4-FFF2-40B4-BE49-F238E27FC236}">
                    <a16:creationId xmlns:a16="http://schemas.microsoft.com/office/drawing/2014/main" id="{B72CA756-3143-E750-02C7-570A42048865}"/>
                  </a:ext>
                </a:extLst>
              </p:cNvPr>
              <p:cNvSpPr/>
              <p:nvPr/>
            </p:nvSpPr>
            <p:spPr>
              <a:xfrm>
                <a:off x="9702689" y="4766520"/>
                <a:ext cx="31629" cy="2492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6" name="Indonesia">
                <a:extLst>
                  <a:ext uri="{FF2B5EF4-FFF2-40B4-BE49-F238E27FC236}">
                    <a16:creationId xmlns:a16="http://schemas.microsoft.com/office/drawing/2014/main" id="{A423DA32-4F69-377E-D5C8-9F874ED7D796}"/>
                  </a:ext>
                </a:extLst>
              </p:cNvPr>
              <p:cNvSpPr/>
              <p:nvPr/>
            </p:nvSpPr>
            <p:spPr>
              <a:xfrm>
                <a:off x="9729801" y="4772747"/>
                <a:ext cx="27111" cy="2492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7" name="Indonesia">
                <a:extLst>
                  <a:ext uri="{FF2B5EF4-FFF2-40B4-BE49-F238E27FC236}">
                    <a16:creationId xmlns:a16="http://schemas.microsoft.com/office/drawing/2014/main" id="{B461D0AF-7FFD-A9AF-51E0-DF3A351D5676}"/>
                  </a:ext>
                </a:extLst>
              </p:cNvPr>
              <p:cNvSpPr/>
              <p:nvPr/>
            </p:nvSpPr>
            <p:spPr>
              <a:xfrm>
                <a:off x="9756913" y="4766520"/>
                <a:ext cx="58741" cy="3531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8" name="Indonesia">
                <a:extLst>
                  <a:ext uri="{FF2B5EF4-FFF2-40B4-BE49-F238E27FC236}">
                    <a16:creationId xmlns:a16="http://schemas.microsoft.com/office/drawing/2014/main" id="{F9E51A5E-958C-671B-B860-9B278744ED2F}"/>
                  </a:ext>
                </a:extLst>
              </p:cNvPr>
              <p:cNvSpPr/>
              <p:nvPr/>
            </p:nvSpPr>
            <p:spPr>
              <a:xfrm>
                <a:off x="9655241" y="4727045"/>
                <a:ext cx="42931" cy="16623"/>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9" name="Indonesia">
                <a:extLst>
                  <a:ext uri="{FF2B5EF4-FFF2-40B4-BE49-F238E27FC236}">
                    <a16:creationId xmlns:a16="http://schemas.microsoft.com/office/drawing/2014/main" id="{26F9C541-3E98-A98A-A6CD-E51B020995FC}"/>
                  </a:ext>
                </a:extLst>
              </p:cNvPr>
              <p:cNvSpPr/>
              <p:nvPr/>
            </p:nvSpPr>
            <p:spPr>
              <a:xfrm>
                <a:off x="9953481" y="476652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0" name="Indonesia">
                <a:extLst>
                  <a:ext uri="{FF2B5EF4-FFF2-40B4-BE49-F238E27FC236}">
                    <a16:creationId xmlns:a16="http://schemas.microsoft.com/office/drawing/2014/main" id="{2797866B-4E23-A2F3-1FC6-2DE8B350C789}"/>
                  </a:ext>
                </a:extLst>
              </p:cNvPr>
              <p:cNvSpPr/>
              <p:nvPr/>
            </p:nvSpPr>
            <p:spPr>
              <a:xfrm>
                <a:off x="9921843" y="4772747"/>
                <a:ext cx="11292" cy="4151"/>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1" name="Indonesia">
                <a:extLst>
                  <a:ext uri="{FF2B5EF4-FFF2-40B4-BE49-F238E27FC236}">
                    <a16:creationId xmlns:a16="http://schemas.microsoft.com/office/drawing/2014/main" id="{5A1B28BB-7A28-609A-5E14-79E07C87150D}"/>
                  </a:ext>
                </a:extLst>
              </p:cNvPr>
              <p:cNvSpPr/>
              <p:nvPr/>
            </p:nvSpPr>
            <p:spPr>
              <a:xfrm>
                <a:off x="9926360" y="4766520"/>
                <a:ext cx="22594" cy="20775"/>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2" name="Indonesia">
                <a:extLst>
                  <a:ext uri="{FF2B5EF4-FFF2-40B4-BE49-F238E27FC236}">
                    <a16:creationId xmlns:a16="http://schemas.microsoft.com/office/drawing/2014/main" id="{87ED0E93-ADCC-8916-14C7-DA802B23F69C}"/>
                  </a:ext>
                </a:extLst>
              </p:cNvPr>
              <p:cNvSpPr/>
              <p:nvPr/>
            </p:nvSpPr>
            <p:spPr>
              <a:xfrm>
                <a:off x="9942179" y="4766520"/>
                <a:ext cx="15819" cy="1453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3" name="Indonesia">
                <a:extLst>
                  <a:ext uri="{FF2B5EF4-FFF2-40B4-BE49-F238E27FC236}">
                    <a16:creationId xmlns:a16="http://schemas.microsoft.com/office/drawing/2014/main" id="{AB4C2D22-51C4-E677-5679-0AFA96874F83}"/>
                  </a:ext>
                </a:extLst>
              </p:cNvPr>
              <p:cNvSpPr/>
              <p:nvPr/>
            </p:nvSpPr>
            <p:spPr>
              <a:xfrm>
                <a:off x="9894731" y="4841309"/>
                <a:ext cx="22594" cy="18699"/>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4" name="Taiwan">
                <a:extLst>
                  <a:ext uri="{FF2B5EF4-FFF2-40B4-BE49-F238E27FC236}">
                    <a16:creationId xmlns:a16="http://schemas.microsoft.com/office/drawing/2014/main" id="{632CF335-56C7-6398-BFA5-03B3019D1EFD}"/>
                  </a:ext>
                </a:extLst>
              </p:cNvPr>
              <p:cNvSpPr/>
              <p:nvPr/>
            </p:nvSpPr>
            <p:spPr>
              <a:xfrm>
                <a:off x="9750137" y="3721562"/>
                <a:ext cx="49706" cy="97639"/>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5" name="Japan">
                <a:extLst>
                  <a:ext uri="{FF2B5EF4-FFF2-40B4-BE49-F238E27FC236}">
                    <a16:creationId xmlns:a16="http://schemas.microsoft.com/office/drawing/2014/main" id="{6C68C4C2-1E7E-92E3-8FB6-C72638E8A2BF}"/>
                  </a:ext>
                </a:extLst>
              </p:cNvPr>
              <p:cNvSpPr/>
              <p:nvPr/>
            </p:nvSpPr>
            <p:spPr>
              <a:xfrm>
                <a:off x="9953481" y="3133639"/>
                <a:ext cx="149120" cy="116339"/>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6" name="Japan">
                <a:extLst>
                  <a:ext uri="{FF2B5EF4-FFF2-40B4-BE49-F238E27FC236}">
                    <a16:creationId xmlns:a16="http://schemas.microsoft.com/office/drawing/2014/main" id="{BFE44971-1884-2427-11F0-79C30C63C3F1}"/>
                  </a:ext>
                </a:extLst>
              </p:cNvPr>
              <p:cNvSpPr/>
              <p:nvPr/>
            </p:nvSpPr>
            <p:spPr>
              <a:xfrm>
                <a:off x="9883438" y="3235430"/>
                <a:ext cx="225939" cy="226442"/>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7" name="Freeform 101">
                <a:extLst>
                  <a:ext uri="{FF2B5EF4-FFF2-40B4-BE49-F238E27FC236}">
                    <a16:creationId xmlns:a16="http://schemas.microsoft.com/office/drawing/2014/main" id="{11C867D1-9022-7A67-2EC9-5CDD8D22B8D6}"/>
                  </a:ext>
                </a:extLst>
              </p:cNvPr>
              <p:cNvSpPr/>
              <p:nvPr/>
            </p:nvSpPr>
            <p:spPr>
              <a:xfrm>
                <a:off x="9937662" y="3443182"/>
                <a:ext cx="54223" cy="43626"/>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8" name="Japan">
                <a:extLst>
                  <a:ext uri="{FF2B5EF4-FFF2-40B4-BE49-F238E27FC236}">
                    <a16:creationId xmlns:a16="http://schemas.microsoft.com/office/drawing/2014/main" id="{69BC7356-A6B4-738D-7029-D3618E1648CF}"/>
                  </a:ext>
                </a:extLst>
              </p:cNvPr>
              <p:cNvSpPr/>
              <p:nvPr/>
            </p:nvSpPr>
            <p:spPr>
              <a:xfrm>
                <a:off x="9876663" y="3457721"/>
                <a:ext cx="58741" cy="78940"/>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9" name="Freeform 103">
                <a:extLst>
                  <a:ext uri="{FF2B5EF4-FFF2-40B4-BE49-F238E27FC236}">
                    <a16:creationId xmlns:a16="http://schemas.microsoft.com/office/drawing/2014/main" id="{4314126E-430C-52DA-E0A9-0CCA99C39227}"/>
                  </a:ext>
                </a:extLst>
              </p:cNvPr>
              <p:cNvSpPr/>
              <p:nvPr/>
            </p:nvSpPr>
            <p:spPr>
              <a:xfrm>
                <a:off x="3597898" y="2849023"/>
                <a:ext cx="101672" cy="43626"/>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0" name="Freeform 104">
                <a:extLst>
                  <a:ext uri="{FF2B5EF4-FFF2-40B4-BE49-F238E27FC236}">
                    <a16:creationId xmlns:a16="http://schemas.microsoft.com/office/drawing/2014/main" id="{EA2665C0-E987-6A44-6F51-91C3B5F512FB}"/>
                  </a:ext>
                </a:extLst>
              </p:cNvPr>
              <p:cNvSpPr/>
              <p:nvPr/>
            </p:nvSpPr>
            <p:spPr>
              <a:xfrm>
                <a:off x="4029431" y="3000676"/>
                <a:ext cx="79077" cy="68552"/>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1" name="Canada">
                <a:extLst>
                  <a:ext uri="{FF2B5EF4-FFF2-40B4-BE49-F238E27FC236}">
                    <a16:creationId xmlns:a16="http://schemas.microsoft.com/office/drawing/2014/main" id="{97F28D5C-8130-2E30-7A04-3A60345517CF}"/>
                  </a:ext>
                </a:extLst>
              </p:cNvPr>
              <p:cNvSpPr/>
              <p:nvPr/>
            </p:nvSpPr>
            <p:spPr>
              <a:xfrm>
                <a:off x="5197522" y="2549877"/>
                <a:ext cx="481239" cy="205666"/>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2" name="Freeform 106">
                <a:extLst>
                  <a:ext uri="{FF2B5EF4-FFF2-40B4-BE49-F238E27FC236}">
                    <a16:creationId xmlns:a16="http://schemas.microsoft.com/office/drawing/2014/main" id="{43C44B77-9765-2123-49C7-A61981931565}"/>
                  </a:ext>
                </a:extLst>
              </p:cNvPr>
              <p:cNvSpPr/>
              <p:nvPr/>
            </p:nvSpPr>
            <p:spPr>
              <a:xfrm>
                <a:off x="4691429" y="2549877"/>
                <a:ext cx="305016" cy="76864"/>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3" name="Freeform 107">
                <a:extLst>
                  <a:ext uri="{FF2B5EF4-FFF2-40B4-BE49-F238E27FC236}">
                    <a16:creationId xmlns:a16="http://schemas.microsoft.com/office/drawing/2014/main" id="{12028EFB-B320-BB2C-8A38-D6EE35C8299A}"/>
                  </a:ext>
                </a:extLst>
              </p:cNvPr>
              <p:cNvSpPr/>
              <p:nvPr/>
            </p:nvSpPr>
            <p:spPr>
              <a:xfrm>
                <a:off x="5380530" y="3094165"/>
                <a:ext cx="47448" cy="33238"/>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4" name="Freeform 108">
                <a:extLst>
                  <a:ext uri="{FF2B5EF4-FFF2-40B4-BE49-F238E27FC236}">
                    <a16:creationId xmlns:a16="http://schemas.microsoft.com/office/drawing/2014/main" id="{36FD58A7-1F13-301D-F327-3E1C4DDED18B}"/>
                  </a:ext>
                </a:extLst>
              </p:cNvPr>
              <p:cNvSpPr/>
              <p:nvPr/>
            </p:nvSpPr>
            <p:spPr>
              <a:xfrm>
                <a:off x="5439271" y="3104552"/>
                <a:ext cx="36146" cy="29087"/>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5" name="Canada">
                <a:extLst>
                  <a:ext uri="{FF2B5EF4-FFF2-40B4-BE49-F238E27FC236}">
                    <a16:creationId xmlns:a16="http://schemas.microsoft.com/office/drawing/2014/main" id="{3DA209D5-70A4-30BA-9DD9-1A319248EC8B}"/>
                  </a:ext>
                </a:extLst>
              </p:cNvPr>
              <p:cNvSpPr/>
              <p:nvPr/>
            </p:nvSpPr>
            <p:spPr>
              <a:xfrm>
                <a:off x="5491237" y="2981986"/>
                <a:ext cx="149120" cy="116339"/>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6" name="Freeform 110">
                <a:extLst>
                  <a:ext uri="{FF2B5EF4-FFF2-40B4-BE49-F238E27FC236}">
                    <a16:creationId xmlns:a16="http://schemas.microsoft.com/office/drawing/2014/main" id="{1676E37A-A502-691F-BE47-08C7B3A48651}"/>
                  </a:ext>
                </a:extLst>
              </p:cNvPr>
              <p:cNvSpPr/>
              <p:nvPr/>
            </p:nvSpPr>
            <p:spPr>
              <a:xfrm>
                <a:off x="5608728" y="3069238"/>
                <a:ext cx="31629" cy="3947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7" name="Canada">
                <a:extLst>
                  <a:ext uri="{FF2B5EF4-FFF2-40B4-BE49-F238E27FC236}">
                    <a16:creationId xmlns:a16="http://schemas.microsoft.com/office/drawing/2014/main" id="{A2036934-1722-0004-E5DB-1A3BC78EC26C}"/>
                  </a:ext>
                </a:extLst>
              </p:cNvPr>
              <p:cNvSpPr/>
              <p:nvPr/>
            </p:nvSpPr>
            <p:spPr>
              <a:xfrm>
                <a:off x="5107152" y="2680755"/>
                <a:ext cx="144603" cy="60249"/>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8" name="Freeform 112">
                <a:extLst>
                  <a:ext uri="{FF2B5EF4-FFF2-40B4-BE49-F238E27FC236}">
                    <a16:creationId xmlns:a16="http://schemas.microsoft.com/office/drawing/2014/main" id="{DDB610BB-1B38-463C-74DF-21690F9DF49E}"/>
                  </a:ext>
                </a:extLst>
              </p:cNvPr>
              <p:cNvSpPr/>
              <p:nvPr/>
            </p:nvSpPr>
            <p:spPr>
              <a:xfrm>
                <a:off x="5412159" y="2543641"/>
                <a:ext cx="63258" cy="2492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9" name="Canada">
                <a:extLst>
                  <a:ext uri="{FF2B5EF4-FFF2-40B4-BE49-F238E27FC236}">
                    <a16:creationId xmlns:a16="http://schemas.microsoft.com/office/drawing/2014/main" id="{B609893E-4053-35FC-4237-648ED3303C3D}"/>
                  </a:ext>
                </a:extLst>
              </p:cNvPr>
              <p:cNvSpPr/>
              <p:nvPr/>
            </p:nvSpPr>
            <p:spPr>
              <a:xfrm>
                <a:off x="5028075" y="2539480"/>
                <a:ext cx="122008" cy="43626"/>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0" name="Freeform 114">
                <a:extLst>
                  <a:ext uri="{FF2B5EF4-FFF2-40B4-BE49-F238E27FC236}">
                    <a16:creationId xmlns:a16="http://schemas.microsoft.com/office/drawing/2014/main" id="{36FF0CBD-8853-682E-9B80-6BC276E009B0}"/>
                  </a:ext>
                </a:extLst>
              </p:cNvPr>
              <p:cNvSpPr/>
              <p:nvPr/>
            </p:nvSpPr>
            <p:spPr>
              <a:xfrm>
                <a:off x="5145557" y="2543641"/>
                <a:ext cx="94896" cy="29087"/>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1" name="Canada">
                <a:extLst>
                  <a:ext uri="{FF2B5EF4-FFF2-40B4-BE49-F238E27FC236}">
                    <a16:creationId xmlns:a16="http://schemas.microsoft.com/office/drawing/2014/main" id="{F5DA310E-89C5-72CF-AB05-BD1F3E1EF54D}"/>
                  </a:ext>
                </a:extLst>
              </p:cNvPr>
              <p:cNvSpPr/>
              <p:nvPr/>
            </p:nvSpPr>
            <p:spPr>
              <a:xfrm>
                <a:off x="5213341" y="2504166"/>
                <a:ext cx="250792" cy="45701"/>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2" name="Canada">
                <a:extLst>
                  <a:ext uri="{FF2B5EF4-FFF2-40B4-BE49-F238E27FC236}">
                    <a16:creationId xmlns:a16="http://schemas.microsoft.com/office/drawing/2014/main" id="{C1398BB7-AE1D-4041-B23D-B25FBB203679}"/>
                  </a:ext>
                </a:extLst>
              </p:cNvPr>
              <p:cNvSpPr/>
              <p:nvPr/>
            </p:nvSpPr>
            <p:spPr>
              <a:xfrm>
                <a:off x="4621386" y="2543641"/>
                <a:ext cx="176232" cy="54013"/>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3" name="Canada">
                <a:extLst>
                  <a:ext uri="{FF2B5EF4-FFF2-40B4-BE49-F238E27FC236}">
                    <a16:creationId xmlns:a16="http://schemas.microsoft.com/office/drawing/2014/main" id="{EE4DE246-77A2-C51F-DA49-4B7270BC3C40}"/>
                  </a:ext>
                </a:extLst>
              </p:cNvPr>
              <p:cNvSpPr/>
              <p:nvPr/>
            </p:nvSpPr>
            <p:spPr>
              <a:xfrm>
                <a:off x="4777282" y="2495854"/>
                <a:ext cx="117491" cy="33238"/>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4" name="Canada">
                <a:extLst>
                  <a:ext uri="{FF2B5EF4-FFF2-40B4-BE49-F238E27FC236}">
                    <a16:creationId xmlns:a16="http://schemas.microsoft.com/office/drawing/2014/main" id="{4E02DA6C-17AB-1D68-8F74-DCA1E066E73A}"/>
                  </a:ext>
                </a:extLst>
              </p:cNvPr>
              <p:cNvSpPr/>
              <p:nvPr/>
            </p:nvSpPr>
            <p:spPr>
              <a:xfrm>
                <a:off x="4845067" y="2504166"/>
                <a:ext cx="187525" cy="45701"/>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5" name="Canada">
                <a:extLst>
                  <a:ext uri="{FF2B5EF4-FFF2-40B4-BE49-F238E27FC236}">
                    <a16:creationId xmlns:a16="http://schemas.microsoft.com/office/drawing/2014/main" id="{D9E2965E-B576-D5BF-393D-71F38FD8F4FC}"/>
                  </a:ext>
                </a:extLst>
              </p:cNvPr>
              <p:cNvSpPr/>
              <p:nvPr/>
            </p:nvSpPr>
            <p:spPr>
              <a:xfrm>
                <a:off x="5310487" y="2441841"/>
                <a:ext cx="528687" cy="76864"/>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6" name="Freeform 120">
                <a:extLst>
                  <a:ext uri="{FF2B5EF4-FFF2-40B4-BE49-F238E27FC236}">
                    <a16:creationId xmlns:a16="http://schemas.microsoft.com/office/drawing/2014/main" id="{318F6DDF-5167-C2B7-BDF5-14CA0205AE56}"/>
                  </a:ext>
                </a:extLst>
              </p:cNvPr>
              <p:cNvSpPr/>
              <p:nvPr/>
            </p:nvSpPr>
            <p:spPr>
              <a:xfrm>
                <a:off x="5172669" y="2524941"/>
                <a:ext cx="58741" cy="18699"/>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7" name="Freeform 121">
                <a:extLst>
                  <a:ext uri="{FF2B5EF4-FFF2-40B4-BE49-F238E27FC236}">
                    <a16:creationId xmlns:a16="http://schemas.microsoft.com/office/drawing/2014/main" id="{91BAAA15-4328-0127-57E8-861A0F01C188}"/>
                  </a:ext>
                </a:extLst>
              </p:cNvPr>
              <p:cNvSpPr/>
              <p:nvPr/>
            </p:nvSpPr>
            <p:spPr>
              <a:xfrm>
                <a:off x="5059704" y="2489627"/>
                <a:ext cx="153637" cy="45701"/>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8" name="Freeform 122">
                <a:extLst>
                  <a:ext uri="{FF2B5EF4-FFF2-40B4-BE49-F238E27FC236}">
                    <a16:creationId xmlns:a16="http://schemas.microsoft.com/office/drawing/2014/main" id="{5F4A93D0-D4DC-C81D-562C-9B9BA2951697}"/>
                  </a:ext>
                </a:extLst>
              </p:cNvPr>
              <p:cNvSpPr/>
              <p:nvPr/>
            </p:nvSpPr>
            <p:spPr>
              <a:xfrm>
                <a:off x="5204298" y="2481315"/>
                <a:ext cx="51965" cy="18699"/>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9" name="Canada">
                <a:extLst>
                  <a:ext uri="{FF2B5EF4-FFF2-40B4-BE49-F238E27FC236}">
                    <a16:creationId xmlns:a16="http://schemas.microsoft.com/office/drawing/2014/main" id="{C4B406F3-5F60-D453-3129-5FB0385AF596}"/>
                  </a:ext>
                </a:extLst>
              </p:cNvPr>
              <p:cNvSpPr/>
              <p:nvPr/>
            </p:nvSpPr>
            <p:spPr>
              <a:xfrm>
                <a:off x="4962549" y="2489627"/>
                <a:ext cx="101672" cy="14538"/>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0" name="Canada">
                <a:extLst>
                  <a:ext uri="{FF2B5EF4-FFF2-40B4-BE49-F238E27FC236}">
                    <a16:creationId xmlns:a16="http://schemas.microsoft.com/office/drawing/2014/main" id="{BC3727C3-14ED-6F8D-5061-F3E398E74123}"/>
                  </a:ext>
                </a:extLst>
              </p:cNvPr>
              <p:cNvSpPr/>
              <p:nvPr/>
            </p:nvSpPr>
            <p:spPr>
              <a:xfrm>
                <a:off x="5177186" y="2470928"/>
                <a:ext cx="58741" cy="29087"/>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1" name="Freeform 125">
                <a:extLst>
                  <a:ext uri="{FF2B5EF4-FFF2-40B4-BE49-F238E27FC236}">
                    <a16:creationId xmlns:a16="http://schemas.microsoft.com/office/drawing/2014/main" id="{21CFD001-E43F-4D43-0F30-5686B031C2AD}"/>
                  </a:ext>
                </a:extLst>
              </p:cNvPr>
              <p:cNvSpPr/>
              <p:nvPr/>
            </p:nvSpPr>
            <p:spPr>
              <a:xfrm>
                <a:off x="5290160" y="2450153"/>
                <a:ext cx="137818" cy="49862"/>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2" name="Greenland">
                <a:extLst>
                  <a:ext uri="{FF2B5EF4-FFF2-40B4-BE49-F238E27FC236}">
                    <a16:creationId xmlns:a16="http://schemas.microsoft.com/office/drawing/2014/main" id="{15C5E0AD-805A-5A52-AB38-44569FF07BE4}"/>
                  </a:ext>
                </a:extLst>
              </p:cNvPr>
              <p:cNvSpPr/>
              <p:nvPr/>
            </p:nvSpPr>
            <p:spPr>
              <a:xfrm>
                <a:off x="5662952" y="2450153"/>
                <a:ext cx="865333" cy="359395"/>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3" name="Iceland">
                <a:extLst>
                  <a:ext uri="{FF2B5EF4-FFF2-40B4-BE49-F238E27FC236}">
                    <a16:creationId xmlns:a16="http://schemas.microsoft.com/office/drawing/2014/main" id="{FDCB7DE0-5C4A-B940-D832-C75B1B7956A7}"/>
                  </a:ext>
                </a:extLst>
              </p:cNvPr>
              <p:cNvSpPr/>
              <p:nvPr/>
            </p:nvSpPr>
            <p:spPr>
              <a:xfrm>
                <a:off x="6336243" y="2672443"/>
                <a:ext cx="192042" cy="62325"/>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4" name="Freeform 128">
                <a:extLst>
                  <a:ext uri="{FF2B5EF4-FFF2-40B4-BE49-F238E27FC236}">
                    <a16:creationId xmlns:a16="http://schemas.microsoft.com/office/drawing/2014/main" id="{063005FB-51D0-90CE-7B27-0D1D2146F7C8}"/>
                  </a:ext>
                </a:extLst>
              </p:cNvPr>
              <p:cNvSpPr/>
              <p:nvPr/>
            </p:nvSpPr>
            <p:spPr>
              <a:xfrm>
                <a:off x="5812072" y="2612193"/>
                <a:ext cx="47448" cy="14538"/>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5" name="Novaya Zemlya">
                <a:extLst>
                  <a:ext uri="{FF2B5EF4-FFF2-40B4-BE49-F238E27FC236}">
                    <a16:creationId xmlns:a16="http://schemas.microsoft.com/office/drawing/2014/main" id="{6DFDC32F-4DD0-A918-057F-12270FF1ABAE}"/>
                  </a:ext>
                </a:extLst>
              </p:cNvPr>
              <p:cNvSpPr/>
              <p:nvPr/>
            </p:nvSpPr>
            <p:spPr>
              <a:xfrm>
                <a:off x="7707669" y="2549877"/>
                <a:ext cx="142335" cy="54013"/>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6" name="Novaya Zemlya">
                <a:extLst>
                  <a:ext uri="{FF2B5EF4-FFF2-40B4-BE49-F238E27FC236}">
                    <a16:creationId xmlns:a16="http://schemas.microsoft.com/office/drawing/2014/main" id="{37E8E9DF-E0E7-7045-81EF-F31A4F54EB2E}"/>
                  </a:ext>
                </a:extLst>
              </p:cNvPr>
              <p:cNvSpPr/>
              <p:nvPr/>
            </p:nvSpPr>
            <p:spPr>
              <a:xfrm>
                <a:off x="7732523" y="2495854"/>
                <a:ext cx="203344" cy="58164"/>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7" name="Austrailia">
                <a:extLst>
                  <a:ext uri="{FF2B5EF4-FFF2-40B4-BE49-F238E27FC236}">
                    <a16:creationId xmlns:a16="http://schemas.microsoft.com/office/drawing/2014/main" id="{935B2380-E3E1-D6EC-764D-151E4AE65AE4}"/>
                  </a:ext>
                </a:extLst>
              </p:cNvPr>
              <p:cNvSpPr/>
              <p:nvPr/>
            </p:nvSpPr>
            <p:spPr>
              <a:xfrm>
                <a:off x="9515164" y="4860008"/>
                <a:ext cx="1041565" cy="849678"/>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8" name="Freeform 133">
                <a:extLst>
                  <a:ext uri="{FF2B5EF4-FFF2-40B4-BE49-F238E27FC236}">
                    <a16:creationId xmlns:a16="http://schemas.microsoft.com/office/drawing/2014/main" id="{4DA80B5A-0265-02F6-5011-69D738AD8FD5}"/>
                  </a:ext>
                </a:extLst>
              </p:cNvPr>
              <p:cNvSpPr/>
              <p:nvPr/>
            </p:nvSpPr>
            <p:spPr>
              <a:xfrm>
                <a:off x="10561246" y="4654332"/>
                <a:ext cx="117491" cy="72713"/>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9" name="Freeform 134">
                <a:extLst>
                  <a:ext uri="{FF2B5EF4-FFF2-40B4-BE49-F238E27FC236}">
                    <a16:creationId xmlns:a16="http://schemas.microsoft.com/office/drawing/2014/main" id="{C66E349B-4CA6-2FA3-EDDF-6766A53491B1}"/>
                  </a:ext>
                </a:extLst>
              </p:cNvPr>
              <p:cNvSpPr/>
              <p:nvPr/>
            </p:nvSpPr>
            <p:spPr>
              <a:xfrm>
                <a:off x="10647099" y="4610706"/>
                <a:ext cx="54223" cy="62325"/>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0" name="Indonesia">
                <a:extLst>
                  <a:ext uri="{FF2B5EF4-FFF2-40B4-BE49-F238E27FC236}">
                    <a16:creationId xmlns:a16="http://schemas.microsoft.com/office/drawing/2014/main" id="{397080ED-A2DB-05B0-19C7-96DF64617442}"/>
                  </a:ext>
                </a:extLst>
              </p:cNvPr>
              <p:cNvSpPr/>
              <p:nvPr/>
            </p:nvSpPr>
            <p:spPr>
              <a:xfrm>
                <a:off x="9815654" y="4459053"/>
                <a:ext cx="164930" cy="245141"/>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1" name="Freeform 136">
                <a:extLst>
                  <a:ext uri="{FF2B5EF4-FFF2-40B4-BE49-F238E27FC236}">
                    <a16:creationId xmlns:a16="http://schemas.microsoft.com/office/drawing/2014/main" id="{6D2EABA4-B48D-600E-786E-CE7BEBAC95E6}"/>
                  </a:ext>
                </a:extLst>
              </p:cNvPr>
              <p:cNvSpPr/>
              <p:nvPr/>
            </p:nvSpPr>
            <p:spPr>
              <a:xfrm>
                <a:off x="9921843" y="4650181"/>
                <a:ext cx="20336" cy="3947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2" name="Freeform 137">
                <a:extLst>
                  <a:ext uri="{FF2B5EF4-FFF2-40B4-BE49-F238E27FC236}">
                    <a16:creationId xmlns:a16="http://schemas.microsoft.com/office/drawing/2014/main" id="{6F2CDACF-3548-28D1-55AE-9A063214B38E}"/>
                  </a:ext>
                </a:extLst>
              </p:cNvPr>
              <p:cNvSpPr/>
              <p:nvPr/>
            </p:nvSpPr>
            <p:spPr>
              <a:xfrm>
                <a:off x="10028032" y="4448665"/>
                <a:ext cx="47448" cy="93488"/>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3" name="Freeform 138">
                <a:extLst>
                  <a:ext uri="{FF2B5EF4-FFF2-40B4-BE49-F238E27FC236}">
                    <a16:creationId xmlns:a16="http://schemas.microsoft.com/office/drawing/2014/main" id="{37775202-D948-81D0-EB8D-FAB0B14DB431}"/>
                  </a:ext>
                </a:extLst>
              </p:cNvPr>
              <p:cNvSpPr/>
              <p:nvPr/>
            </p:nvSpPr>
            <p:spPr>
              <a:xfrm>
                <a:off x="9991886" y="4614867"/>
                <a:ext cx="42931" cy="29087"/>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4" name="Freeform 139">
                <a:extLst>
                  <a:ext uri="{FF2B5EF4-FFF2-40B4-BE49-F238E27FC236}">
                    <a16:creationId xmlns:a16="http://schemas.microsoft.com/office/drawing/2014/main" id="{F3650B1E-3342-F412-EFFF-D0650DBBDEA6}"/>
                  </a:ext>
                </a:extLst>
              </p:cNvPr>
              <p:cNvSpPr/>
              <p:nvPr/>
            </p:nvSpPr>
            <p:spPr>
              <a:xfrm>
                <a:off x="10075480" y="4575392"/>
                <a:ext cx="33887" cy="14538"/>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5" name="Freeform 140">
                <a:extLst>
                  <a:ext uri="{FF2B5EF4-FFF2-40B4-BE49-F238E27FC236}">
                    <a16:creationId xmlns:a16="http://schemas.microsoft.com/office/drawing/2014/main" id="{A0955C73-5BC1-5006-D371-CB95C65D9041}"/>
                  </a:ext>
                </a:extLst>
              </p:cNvPr>
              <p:cNvSpPr/>
              <p:nvPr/>
            </p:nvSpPr>
            <p:spPr>
              <a:xfrm>
                <a:off x="10043851" y="4604479"/>
                <a:ext cx="81335" cy="3947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6" name="Indonesia">
                <a:extLst>
                  <a:ext uri="{FF2B5EF4-FFF2-40B4-BE49-F238E27FC236}">
                    <a16:creationId xmlns:a16="http://schemas.microsoft.com/office/drawing/2014/main" id="{DBF7AA62-3788-50C0-711B-8FFB78E58E21}"/>
                  </a:ext>
                </a:extLst>
              </p:cNvPr>
              <p:cNvSpPr/>
              <p:nvPr/>
            </p:nvSpPr>
            <p:spPr>
              <a:xfrm>
                <a:off x="9205630" y="4330250"/>
                <a:ext cx="293714" cy="378095"/>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7" name="Madagascar">
                <a:extLst>
                  <a:ext uri="{FF2B5EF4-FFF2-40B4-BE49-F238E27FC236}">
                    <a16:creationId xmlns:a16="http://schemas.microsoft.com/office/drawing/2014/main" id="{0CD1A276-3E18-8A79-0736-F1CE26839F0F}"/>
                  </a:ext>
                </a:extLst>
              </p:cNvPr>
              <p:cNvSpPr/>
              <p:nvPr/>
            </p:nvSpPr>
            <p:spPr>
              <a:xfrm>
                <a:off x="7850014" y="4880774"/>
                <a:ext cx="214637" cy="42588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8" name="Jakarta">
                <a:extLst>
                  <a:ext uri="{FF2B5EF4-FFF2-40B4-BE49-F238E27FC236}">
                    <a16:creationId xmlns:a16="http://schemas.microsoft.com/office/drawing/2014/main" id="{AE0C2E92-1ADD-7D62-5E1E-45DDACCCCFBD}"/>
                  </a:ext>
                </a:extLst>
              </p:cNvPr>
              <p:cNvSpPr/>
              <p:nvPr/>
            </p:nvSpPr>
            <p:spPr>
              <a:xfrm>
                <a:off x="9472233" y="4693807"/>
                <a:ext cx="241749" cy="1038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9" name="Sri lanka">
                <a:extLst>
                  <a:ext uri="{FF2B5EF4-FFF2-40B4-BE49-F238E27FC236}">
                    <a16:creationId xmlns:a16="http://schemas.microsoft.com/office/drawing/2014/main" id="{638F6056-ACF0-A14A-40EE-C229DD9F0EF5}"/>
                  </a:ext>
                </a:extLst>
              </p:cNvPr>
              <p:cNvSpPr/>
              <p:nvPr/>
            </p:nvSpPr>
            <p:spPr>
              <a:xfrm>
                <a:off x="8821536" y="4197297"/>
                <a:ext cx="65516" cy="122566"/>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0" name="United kingdom">
                <a:extLst>
                  <a:ext uri="{FF2B5EF4-FFF2-40B4-BE49-F238E27FC236}">
                    <a16:creationId xmlns:a16="http://schemas.microsoft.com/office/drawing/2014/main" id="{34211F69-B160-4BCB-A020-1537F2BDAF34}"/>
                  </a:ext>
                </a:extLst>
              </p:cNvPr>
              <p:cNvSpPr/>
              <p:nvPr/>
            </p:nvSpPr>
            <p:spPr>
              <a:xfrm>
                <a:off x="6677405" y="2824096"/>
                <a:ext cx="153637" cy="195279"/>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1" name="United Kingdom">
                <a:extLst>
                  <a:ext uri="{FF2B5EF4-FFF2-40B4-BE49-F238E27FC236}">
                    <a16:creationId xmlns:a16="http://schemas.microsoft.com/office/drawing/2014/main" id="{7653C5CA-0407-BBCB-5F3A-2FC65CECAB96}"/>
                  </a:ext>
                </a:extLst>
              </p:cNvPr>
              <p:cNvSpPr/>
              <p:nvPr/>
            </p:nvSpPr>
            <p:spPr>
              <a:xfrm>
                <a:off x="6645776" y="2896810"/>
                <a:ext cx="47448" cy="31162"/>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2" name="Finland">
                <a:extLst>
                  <a:ext uri="{FF2B5EF4-FFF2-40B4-BE49-F238E27FC236}">
                    <a16:creationId xmlns:a16="http://schemas.microsoft.com/office/drawing/2014/main" id="{A5EDF322-4C2D-2C46-16CA-A29668E47899}"/>
                  </a:ext>
                </a:extLst>
              </p:cNvPr>
              <p:cNvSpPr/>
              <p:nvPr/>
            </p:nvSpPr>
            <p:spPr>
              <a:xfrm>
                <a:off x="7178981" y="2603891"/>
                <a:ext cx="234973" cy="199439"/>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3" name="Sweden">
                <a:extLst>
                  <a:ext uri="{FF2B5EF4-FFF2-40B4-BE49-F238E27FC236}">
                    <a16:creationId xmlns:a16="http://schemas.microsoft.com/office/drawing/2014/main" id="{2BD32376-E603-225F-BCC4-25BF0A719469}"/>
                  </a:ext>
                </a:extLst>
              </p:cNvPr>
              <p:cNvSpPr/>
              <p:nvPr/>
            </p:nvSpPr>
            <p:spPr>
              <a:xfrm>
                <a:off x="7014051" y="2626742"/>
                <a:ext cx="232714" cy="280455"/>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4" name="Norway">
                <a:extLst>
                  <a:ext uri="{FF2B5EF4-FFF2-40B4-BE49-F238E27FC236}">
                    <a16:creationId xmlns:a16="http://schemas.microsoft.com/office/drawing/2014/main" id="{FD72AC1F-1D5B-7858-3224-72A9D78141E7}"/>
                  </a:ext>
                </a:extLst>
              </p:cNvPr>
              <p:cNvSpPr/>
              <p:nvPr/>
            </p:nvSpPr>
            <p:spPr>
              <a:xfrm>
                <a:off x="6885267" y="2583115"/>
                <a:ext cx="469946" cy="265916"/>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5" name="Morocco">
                <a:extLst>
                  <a:ext uri="{FF2B5EF4-FFF2-40B4-BE49-F238E27FC236}">
                    <a16:creationId xmlns:a16="http://schemas.microsoft.com/office/drawing/2014/main" id="{DDF3EB72-DFEE-5F99-9A32-94A9A2C5F98A}"/>
                  </a:ext>
                </a:extLst>
              </p:cNvPr>
              <p:cNvSpPr/>
              <p:nvPr/>
            </p:nvSpPr>
            <p:spPr>
              <a:xfrm>
                <a:off x="6485354" y="3393320"/>
                <a:ext cx="302757" cy="245141"/>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6" name="Algeria">
                <a:extLst>
                  <a:ext uri="{FF2B5EF4-FFF2-40B4-BE49-F238E27FC236}">
                    <a16:creationId xmlns:a16="http://schemas.microsoft.com/office/drawing/2014/main" id="{DAE2A593-34E6-B17C-3F76-86B4A14FC090}"/>
                  </a:ext>
                </a:extLst>
              </p:cNvPr>
              <p:cNvSpPr/>
              <p:nvPr/>
            </p:nvSpPr>
            <p:spPr>
              <a:xfrm>
                <a:off x="6587026" y="3353845"/>
                <a:ext cx="501575" cy="569223"/>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7" name="Tunisia">
                <a:extLst>
                  <a:ext uri="{FF2B5EF4-FFF2-40B4-BE49-F238E27FC236}">
                    <a16:creationId xmlns:a16="http://schemas.microsoft.com/office/drawing/2014/main" id="{716A19E9-E871-1BE9-1D02-6937704233A8}"/>
                  </a:ext>
                </a:extLst>
              </p:cNvPr>
              <p:cNvSpPr/>
              <p:nvPr/>
            </p:nvSpPr>
            <p:spPr>
              <a:xfrm>
                <a:off x="6964344" y="3349694"/>
                <a:ext cx="108447" cy="216054"/>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8" name="Kigali">
                <a:extLst>
                  <a:ext uri="{FF2B5EF4-FFF2-40B4-BE49-F238E27FC236}">
                    <a16:creationId xmlns:a16="http://schemas.microsoft.com/office/drawing/2014/main" id="{2F474C64-62D2-FBFF-138E-FAAC63FBDE86}"/>
                  </a:ext>
                </a:extLst>
              </p:cNvPr>
              <p:cNvSpPr/>
              <p:nvPr/>
            </p:nvSpPr>
            <p:spPr>
              <a:xfrm>
                <a:off x="7540480" y="4542153"/>
                <a:ext cx="70043" cy="76864"/>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9" name="Freeform 154">
                <a:extLst>
                  <a:ext uri="{FF2B5EF4-FFF2-40B4-BE49-F238E27FC236}">
                    <a16:creationId xmlns:a16="http://schemas.microsoft.com/office/drawing/2014/main" id="{E2288A06-FF8C-E018-C4F8-7B4FF122F3FE}"/>
                  </a:ext>
                </a:extLst>
              </p:cNvPr>
              <p:cNvSpPr/>
              <p:nvPr/>
            </p:nvSpPr>
            <p:spPr>
              <a:xfrm>
                <a:off x="9564870" y="4373876"/>
                <a:ext cx="255309" cy="280455"/>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0" name="Brundi">
                <a:extLst>
                  <a:ext uri="{FF2B5EF4-FFF2-40B4-BE49-F238E27FC236}">
                    <a16:creationId xmlns:a16="http://schemas.microsoft.com/office/drawing/2014/main" id="{E2163AF7-29D7-296E-3B39-EAB390A32B9C}"/>
                  </a:ext>
                </a:extLst>
              </p:cNvPr>
              <p:cNvSpPr/>
              <p:nvPr/>
            </p:nvSpPr>
            <p:spPr>
              <a:xfrm>
                <a:off x="9691396" y="4334411"/>
                <a:ext cx="42931" cy="45701"/>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1" name="Cote D'ivoire">
                <a:extLst>
                  <a:ext uri="{FF2B5EF4-FFF2-40B4-BE49-F238E27FC236}">
                    <a16:creationId xmlns:a16="http://schemas.microsoft.com/office/drawing/2014/main" id="{2BA90E1F-9566-A24C-401A-EC8FA2E03836}"/>
                  </a:ext>
                </a:extLst>
              </p:cNvPr>
              <p:cNvSpPr/>
              <p:nvPr/>
            </p:nvSpPr>
            <p:spPr>
              <a:xfrm>
                <a:off x="6580251" y="4168210"/>
                <a:ext cx="164930" cy="216054"/>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2" name="Swaziland">
                <a:extLst>
                  <a:ext uri="{FF2B5EF4-FFF2-40B4-BE49-F238E27FC236}">
                    <a16:creationId xmlns:a16="http://schemas.microsoft.com/office/drawing/2014/main" id="{7E710E16-1C67-5EAA-AC46-85A4DD844B6E}"/>
                  </a:ext>
                </a:extLst>
              </p:cNvPr>
              <p:cNvSpPr/>
              <p:nvPr/>
            </p:nvSpPr>
            <p:spPr>
              <a:xfrm>
                <a:off x="7547256" y="5335743"/>
                <a:ext cx="47448" cy="60249"/>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3" name="Maseru">
                <a:extLst>
                  <a:ext uri="{FF2B5EF4-FFF2-40B4-BE49-F238E27FC236}">
                    <a16:creationId xmlns:a16="http://schemas.microsoft.com/office/drawing/2014/main" id="{108FBC6D-BF38-F618-53E0-27D02355E520}"/>
                  </a:ext>
                </a:extLst>
              </p:cNvPr>
              <p:cNvSpPr/>
              <p:nvPr/>
            </p:nvSpPr>
            <p:spPr>
              <a:xfrm>
                <a:off x="7450101" y="5400144"/>
                <a:ext cx="70043" cy="68552"/>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4" name="Mauritania">
                <a:extLst>
                  <a:ext uri="{FF2B5EF4-FFF2-40B4-BE49-F238E27FC236}">
                    <a16:creationId xmlns:a16="http://schemas.microsoft.com/office/drawing/2014/main" id="{D59D8A81-DA3C-BB90-88A7-554440E9C839}"/>
                  </a:ext>
                </a:extLst>
              </p:cNvPr>
              <p:cNvSpPr/>
              <p:nvPr/>
            </p:nvSpPr>
            <p:spPr>
              <a:xfrm>
                <a:off x="6383691" y="3653000"/>
                <a:ext cx="293714" cy="392643"/>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5" name="Freeform 160">
                <a:extLst>
                  <a:ext uri="{FF2B5EF4-FFF2-40B4-BE49-F238E27FC236}">
                    <a16:creationId xmlns:a16="http://schemas.microsoft.com/office/drawing/2014/main" id="{CEE08F5F-141C-CA5A-CF02-F856BB5C5753}"/>
                  </a:ext>
                </a:extLst>
              </p:cNvPr>
              <p:cNvSpPr/>
              <p:nvPr/>
            </p:nvSpPr>
            <p:spPr>
              <a:xfrm>
                <a:off x="6661586" y="4041483"/>
                <a:ext cx="201085" cy="170352"/>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6" name="Mali">
                <a:extLst>
                  <a:ext uri="{FF2B5EF4-FFF2-40B4-BE49-F238E27FC236}">
                    <a16:creationId xmlns:a16="http://schemas.microsoft.com/office/drawing/2014/main" id="{20DC548A-958A-B968-56E4-7AE00127E75C}"/>
                  </a:ext>
                </a:extLst>
              </p:cNvPr>
              <p:cNvSpPr/>
              <p:nvPr/>
            </p:nvSpPr>
            <p:spPr>
              <a:xfrm>
                <a:off x="6489880" y="3731949"/>
                <a:ext cx="415722" cy="465347"/>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7" name="Nigeria">
                <a:extLst>
                  <a:ext uri="{FF2B5EF4-FFF2-40B4-BE49-F238E27FC236}">
                    <a16:creationId xmlns:a16="http://schemas.microsoft.com/office/drawing/2014/main" id="{46660637-3AD3-5847-4196-36B6E2B74B12}"/>
                  </a:ext>
                </a:extLst>
              </p:cNvPr>
              <p:cNvSpPr/>
              <p:nvPr/>
            </p:nvSpPr>
            <p:spPr>
              <a:xfrm>
                <a:off x="6873965" y="4066419"/>
                <a:ext cx="298231" cy="32200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8" name="Chad">
                <a:extLst>
                  <a:ext uri="{FF2B5EF4-FFF2-40B4-BE49-F238E27FC236}">
                    <a16:creationId xmlns:a16="http://schemas.microsoft.com/office/drawing/2014/main" id="{D92BCCC9-1080-A4E8-C36C-AC9E0356658E}"/>
                  </a:ext>
                </a:extLst>
              </p:cNvPr>
              <p:cNvSpPr/>
              <p:nvPr/>
            </p:nvSpPr>
            <p:spPr>
              <a:xfrm>
                <a:off x="7140577" y="3731949"/>
                <a:ext cx="257568" cy="55052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9" name="Central African Republic">
                <a:extLst>
                  <a:ext uri="{FF2B5EF4-FFF2-40B4-BE49-F238E27FC236}">
                    <a16:creationId xmlns:a16="http://schemas.microsoft.com/office/drawing/2014/main" id="{5424183E-3CA6-D43E-ADE6-A8F183E79B88}"/>
                  </a:ext>
                </a:extLst>
              </p:cNvPr>
              <p:cNvSpPr/>
              <p:nvPr/>
            </p:nvSpPr>
            <p:spPr>
              <a:xfrm>
                <a:off x="7156387" y="4157822"/>
                <a:ext cx="341162" cy="280455"/>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0" name="Libya">
                <a:extLst>
                  <a:ext uri="{FF2B5EF4-FFF2-40B4-BE49-F238E27FC236}">
                    <a16:creationId xmlns:a16="http://schemas.microsoft.com/office/drawing/2014/main" id="{92705673-6452-A718-2F5F-A12C26E80C74}"/>
                  </a:ext>
                </a:extLst>
              </p:cNvPr>
              <p:cNvSpPr/>
              <p:nvPr/>
            </p:nvSpPr>
            <p:spPr>
              <a:xfrm>
                <a:off x="7007266" y="3476420"/>
                <a:ext cx="406688" cy="403030"/>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1" name="United Arab Emirates">
                <a:extLst>
                  <a:ext uri="{FF2B5EF4-FFF2-40B4-BE49-F238E27FC236}">
                    <a16:creationId xmlns:a16="http://schemas.microsoft.com/office/drawing/2014/main" id="{0FCB6EB2-AA53-A16E-9D52-B1F678E7C0DF}"/>
                  </a:ext>
                </a:extLst>
              </p:cNvPr>
              <p:cNvSpPr/>
              <p:nvPr/>
            </p:nvSpPr>
            <p:spPr>
              <a:xfrm>
                <a:off x="8069168" y="3688314"/>
                <a:ext cx="128784" cy="130878"/>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2" name="Egypt">
                <a:extLst>
                  <a:ext uri="{FF2B5EF4-FFF2-40B4-BE49-F238E27FC236}">
                    <a16:creationId xmlns:a16="http://schemas.microsoft.com/office/drawing/2014/main" id="{CDB712F3-5D3A-05DA-7FF0-8B03A8645E42}"/>
                  </a:ext>
                </a:extLst>
              </p:cNvPr>
              <p:cNvSpPr/>
              <p:nvPr/>
            </p:nvSpPr>
            <p:spPr>
              <a:xfrm>
                <a:off x="7386843" y="3515886"/>
                <a:ext cx="309533" cy="299155"/>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3" name="Eritrea">
                <a:extLst>
                  <a:ext uri="{FF2B5EF4-FFF2-40B4-BE49-F238E27FC236}">
                    <a16:creationId xmlns:a16="http://schemas.microsoft.com/office/drawing/2014/main" id="{9EEE42C7-627A-A075-CF7E-7B28853D252F}"/>
                  </a:ext>
                </a:extLst>
              </p:cNvPr>
              <p:cNvSpPr/>
              <p:nvPr/>
            </p:nvSpPr>
            <p:spPr>
              <a:xfrm>
                <a:off x="7716713" y="3933456"/>
                <a:ext cx="192042" cy="240980"/>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4" name="Turkmenistan">
                <a:extLst>
                  <a:ext uri="{FF2B5EF4-FFF2-40B4-BE49-F238E27FC236}">
                    <a16:creationId xmlns:a16="http://schemas.microsoft.com/office/drawing/2014/main" id="{15473129-0A05-0B4F-D3D1-533C64B977C5}"/>
                  </a:ext>
                </a:extLst>
              </p:cNvPr>
              <p:cNvSpPr/>
              <p:nvPr/>
            </p:nvSpPr>
            <p:spPr>
              <a:xfrm>
                <a:off x="8017203" y="3216740"/>
                <a:ext cx="329869" cy="195279"/>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5" name="Bishkek">
                <a:extLst>
                  <a:ext uri="{FF2B5EF4-FFF2-40B4-BE49-F238E27FC236}">
                    <a16:creationId xmlns:a16="http://schemas.microsoft.com/office/drawing/2014/main" id="{815E9A05-1815-D998-BEF2-68BEDBD81772}"/>
                  </a:ext>
                </a:extLst>
              </p:cNvPr>
              <p:cNvSpPr/>
              <p:nvPr/>
            </p:nvSpPr>
            <p:spPr>
              <a:xfrm>
                <a:off x="8394521" y="3191804"/>
                <a:ext cx="234973" cy="112178"/>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6" name="Kazakstan">
                <a:extLst>
                  <a:ext uri="{FF2B5EF4-FFF2-40B4-BE49-F238E27FC236}">
                    <a16:creationId xmlns:a16="http://schemas.microsoft.com/office/drawing/2014/main" id="{F5855465-55A1-3624-FD71-0EB7C1FC898E}"/>
                  </a:ext>
                </a:extLst>
              </p:cNvPr>
              <p:cNvSpPr/>
              <p:nvPr/>
            </p:nvSpPr>
            <p:spPr>
              <a:xfrm>
                <a:off x="7825160" y="2888498"/>
                <a:ext cx="894703" cy="386407"/>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7" name="Afghanistan">
                <a:extLst>
                  <a:ext uri="{FF2B5EF4-FFF2-40B4-BE49-F238E27FC236}">
                    <a16:creationId xmlns:a16="http://schemas.microsoft.com/office/drawing/2014/main" id="{B2318130-4209-A60F-AEA5-B4E9F9579E4A}"/>
                  </a:ext>
                </a:extLst>
              </p:cNvPr>
              <p:cNvSpPr/>
              <p:nvPr/>
            </p:nvSpPr>
            <p:spPr>
              <a:xfrm>
                <a:off x="8240883" y="3314379"/>
                <a:ext cx="302757" cy="265916"/>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8" name="Uzbekisten">
                <a:extLst>
                  <a:ext uri="{FF2B5EF4-FFF2-40B4-BE49-F238E27FC236}">
                    <a16:creationId xmlns:a16="http://schemas.microsoft.com/office/drawing/2014/main" id="{CB680E46-DAAA-417C-304F-9B5975C681A2}"/>
                  </a:ext>
                </a:extLst>
              </p:cNvPr>
              <p:cNvSpPr/>
              <p:nvPr/>
            </p:nvSpPr>
            <p:spPr>
              <a:xfrm>
                <a:off x="8069168" y="3133639"/>
                <a:ext cx="438317" cy="216054"/>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9" name="Pakistan">
                <a:extLst>
                  <a:ext uri="{FF2B5EF4-FFF2-40B4-BE49-F238E27FC236}">
                    <a16:creationId xmlns:a16="http://schemas.microsoft.com/office/drawing/2014/main" id="{2C94450C-A029-9479-F011-C3886C65EDA0}"/>
                  </a:ext>
                </a:extLst>
              </p:cNvPr>
              <p:cNvSpPr/>
              <p:nvPr/>
            </p:nvSpPr>
            <p:spPr>
              <a:xfrm>
                <a:off x="8283805" y="3343457"/>
                <a:ext cx="361498" cy="413418"/>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0" name="Oman">
                <a:extLst>
                  <a:ext uri="{FF2B5EF4-FFF2-40B4-BE49-F238E27FC236}">
                    <a16:creationId xmlns:a16="http://schemas.microsoft.com/office/drawing/2014/main" id="{1A8E2E70-50D0-DEBA-1463-5087FBC9B49E}"/>
                  </a:ext>
                </a:extLst>
              </p:cNvPr>
              <p:cNvSpPr/>
              <p:nvPr/>
            </p:nvSpPr>
            <p:spPr>
              <a:xfrm>
                <a:off x="8091763" y="3727789"/>
                <a:ext cx="196568" cy="259680"/>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1" name="Thimpu">
                <a:extLst>
                  <a:ext uri="{FF2B5EF4-FFF2-40B4-BE49-F238E27FC236}">
                    <a16:creationId xmlns:a16="http://schemas.microsoft.com/office/drawing/2014/main" id="{070E9C54-3751-C8A8-49C8-E10F8E393441}"/>
                  </a:ext>
                </a:extLst>
              </p:cNvPr>
              <p:cNvSpPr/>
              <p:nvPr/>
            </p:nvSpPr>
            <p:spPr>
              <a:xfrm>
                <a:off x="8970657" y="3613535"/>
                <a:ext cx="85853" cy="45701"/>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2" name="Nepal">
                <a:extLst>
                  <a:ext uri="{FF2B5EF4-FFF2-40B4-BE49-F238E27FC236}">
                    <a16:creationId xmlns:a16="http://schemas.microsoft.com/office/drawing/2014/main" id="{081C6AB5-438F-77EA-26F8-EF8A42A382F3}"/>
                  </a:ext>
                </a:extLst>
              </p:cNvPr>
              <p:cNvSpPr/>
              <p:nvPr/>
            </p:nvSpPr>
            <p:spPr>
              <a:xfrm>
                <a:off x="8737942" y="3569899"/>
                <a:ext cx="228197" cy="122566"/>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3" name="Bangladesh">
                <a:extLst>
                  <a:ext uri="{FF2B5EF4-FFF2-40B4-BE49-F238E27FC236}">
                    <a16:creationId xmlns:a16="http://schemas.microsoft.com/office/drawing/2014/main" id="{EF3D1A2E-FFD1-985E-F75F-9683DC2D9328}"/>
                  </a:ext>
                </a:extLst>
              </p:cNvPr>
              <p:cNvSpPr/>
              <p:nvPr/>
            </p:nvSpPr>
            <p:spPr>
              <a:xfrm>
                <a:off x="8945803" y="3653000"/>
                <a:ext cx="153637" cy="201515"/>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4" name="South Korea">
                <a:extLst>
                  <a:ext uri="{FF2B5EF4-FFF2-40B4-BE49-F238E27FC236}">
                    <a16:creationId xmlns:a16="http://schemas.microsoft.com/office/drawing/2014/main" id="{518CB001-C758-4956-CBFC-28101625341D}"/>
                  </a:ext>
                </a:extLst>
              </p:cNvPr>
              <p:cNvSpPr/>
              <p:nvPr/>
            </p:nvSpPr>
            <p:spPr>
              <a:xfrm>
                <a:off x="9741094" y="3314379"/>
                <a:ext cx="99413" cy="137114"/>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5" name="North Korea">
                <a:extLst>
                  <a:ext uri="{FF2B5EF4-FFF2-40B4-BE49-F238E27FC236}">
                    <a16:creationId xmlns:a16="http://schemas.microsoft.com/office/drawing/2014/main" id="{77E0F6AD-4866-FBDD-70E4-F6C54A2BEC3A}"/>
                  </a:ext>
                </a:extLst>
              </p:cNvPr>
              <p:cNvSpPr/>
              <p:nvPr/>
            </p:nvSpPr>
            <p:spPr>
              <a:xfrm>
                <a:off x="9659758" y="3191804"/>
                <a:ext cx="122008" cy="147501"/>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6" name="Vietnam">
                <a:extLst>
                  <a:ext uri="{FF2B5EF4-FFF2-40B4-BE49-F238E27FC236}">
                    <a16:creationId xmlns:a16="http://schemas.microsoft.com/office/drawing/2014/main" id="{5073888F-3896-2A77-48E4-0B42E74EA5B5}"/>
                  </a:ext>
                </a:extLst>
              </p:cNvPr>
              <p:cNvSpPr/>
              <p:nvPr/>
            </p:nvSpPr>
            <p:spPr>
              <a:xfrm>
                <a:off x="9314078" y="3775575"/>
                <a:ext cx="255309" cy="467432"/>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7" name="Malaysia (Kuala lumpur)">
                <a:extLst>
                  <a:ext uri="{FF2B5EF4-FFF2-40B4-BE49-F238E27FC236}">
                    <a16:creationId xmlns:a16="http://schemas.microsoft.com/office/drawing/2014/main" id="{3EE8F836-4C44-AF7D-E8C4-A681C4C76B2B}"/>
                  </a:ext>
                </a:extLst>
              </p:cNvPr>
              <p:cNvSpPr/>
              <p:nvPr/>
            </p:nvSpPr>
            <p:spPr>
              <a:xfrm>
                <a:off x="9338931" y="4305324"/>
                <a:ext cx="128784" cy="176579"/>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8" name="Thailand">
                <a:extLst>
                  <a:ext uri="{FF2B5EF4-FFF2-40B4-BE49-F238E27FC236}">
                    <a16:creationId xmlns:a16="http://schemas.microsoft.com/office/drawing/2014/main" id="{7C3D86B5-3C84-AC0A-A3CE-7BB34D354D2E}"/>
                  </a:ext>
                </a:extLst>
              </p:cNvPr>
              <p:cNvSpPr/>
              <p:nvPr/>
            </p:nvSpPr>
            <p:spPr>
              <a:xfrm>
                <a:off x="9228225" y="3869055"/>
                <a:ext cx="239490" cy="457044"/>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9" name="Laos">
                <a:extLst>
                  <a:ext uri="{FF2B5EF4-FFF2-40B4-BE49-F238E27FC236}">
                    <a16:creationId xmlns:a16="http://schemas.microsoft.com/office/drawing/2014/main" id="{5652D51B-FA13-BEC8-53F6-7A5590321974}"/>
                  </a:ext>
                </a:extLst>
              </p:cNvPr>
              <p:cNvSpPr/>
              <p:nvPr/>
            </p:nvSpPr>
            <p:spPr>
              <a:xfrm>
                <a:off x="9280190" y="3804653"/>
                <a:ext cx="250792" cy="270068"/>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0" name="Burma">
                <a:extLst>
                  <a:ext uri="{FF2B5EF4-FFF2-40B4-BE49-F238E27FC236}">
                    <a16:creationId xmlns:a16="http://schemas.microsoft.com/office/drawing/2014/main" id="{D45B4586-A9CA-058C-C3DE-7AE4835264FB}"/>
                  </a:ext>
                </a:extLst>
              </p:cNvPr>
              <p:cNvSpPr/>
              <p:nvPr/>
            </p:nvSpPr>
            <p:spPr>
              <a:xfrm>
                <a:off x="9083622" y="3605223"/>
                <a:ext cx="239490" cy="598310"/>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1" name="Cambodia">
                <a:extLst>
                  <a:ext uri="{FF2B5EF4-FFF2-40B4-BE49-F238E27FC236}">
                    <a16:creationId xmlns:a16="http://schemas.microsoft.com/office/drawing/2014/main" id="{3DF7F397-0AA3-1DC3-BD5C-3A1193AAC76A}"/>
                  </a:ext>
                </a:extLst>
              </p:cNvPr>
              <p:cNvSpPr/>
              <p:nvPr/>
            </p:nvSpPr>
            <p:spPr>
              <a:xfrm>
                <a:off x="9372819" y="4041483"/>
                <a:ext cx="158154" cy="151653"/>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2" name="Sierra Leone">
                <a:extLst>
                  <a:ext uri="{FF2B5EF4-FFF2-40B4-BE49-F238E27FC236}">
                    <a16:creationId xmlns:a16="http://schemas.microsoft.com/office/drawing/2014/main" id="{966BC8F5-04D4-25BE-82F4-63305721F291}"/>
                  </a:ext>
                </a:extLst>
              </p:cNvPr>
              <p:cNvSpPr/>
              <p:nvPr/>
            </p:nvSpPr>
            <p:spPr>
              <a:xfrm>
                <a:off x="6458242" y="4203524"/>
                <a:ext cx="79077" cy="97639"/>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3" name="Liberia">
                <a:extLst>
                  <a:ext uri="{FF2B5EF4-FFF2-40B4-BE49-F238E27FC236}">
                    <a16:creationId xmlns:a16="http://schemas.microsoft.com/office/drawing/2014/main" id="{C8CB2B92-17A1-6029-190E-513CD4FD3AD1}"/>
                  </a:ext>
                </a:extLst>
              </p:cNvPr>
              <p:cNvSpPr/>
              <p:nvPr/>
            </p:nvSpPr>
            <p:spPr>
              <a:xfrm>
                <a:off x="6505690" y="4247159"/>
                <a:ext cx="112964" cy="132953"/>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4" name="Freeform 189">
                <a:extLst>
                  <a:ext uri="{FF2B5EF4-FFF2-40B4-BE49-F238E27FC236}">
                    <a16:creationId xmlns:a16="http://schemas.microsoft.com/office/drawing/2014/main" id="{1339F2F2-75E2-6729-F567-9B181DE15879}"/>
                  </a:ext>
                </a:extLst>
              </p:cNvPr>
              <p:cNvSpPr/>
              <p:nvPr/>
            </p:nvSpPr>
            <p:spPr>
              <a:xfrm>
                <a:off x="6383691" y="4080958"/>
                <a:ext cx="79077" cy="22850"/>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5" name="Senegal">
                <a:extLst>
                  <a:ext uri="{FF2B5EF4-FFF2-40B4-BE49-F238E27FC236}">
                    <a16:creationId xmlns:a16="http://schemas.microsoft.com/office/drawing/2014/main" id="{5903B71A-E04F-EB40-DF86-631D06C7B22D}"/>
                  </a:ext>
                </a:extLst>
              </p:cNvPr>
              <p:cNvSpPr/>
              <p:nvPr/>
            </p:nvSpPr>
            <p:spPr>
              <a:xfrm>
                <a:off x="6352053" y="3987469"/>
                <a:ext cx="164930" cy="141265"/>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6" name="Freeform 191">
                <a:extLst>
                  <a:ext uri="{FF2B5EF4-FFF2-40B4-BE49-F238E27FC236}">
                    <a16:creationId xmlns:a16="http://schemas.microsoft.com/office/drawing/2014/main" id="{BA864BA7-3007-1A53-7B0E-0CEBDAB98991}"/>
                  </a:ext>
                </a:extLst>
              </p:cNvPr>
              <p:cNvSpPr/>
              <p:nvPr/>
            </p:nvSpPr>
            <p:spPr>
              <a:xfrm>
                <a:off x="6383691" y="4114196"/>
                <a:ext cx="74560" cy="49862"/>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7" name="Guinea">
                <a:extLst>
                  <a:ext uri="{FF2B5EF4-FFF2-40B4-BE49-F238E27FC236}">
                    <a16:creationId xmlns:a16="http://schemas.microsoft.com/office/drawing/2014/main" id="{6A86DE29-4AB8-8FF1-5CD3-BA860C985C1F}"/>
                  </a:ext>
                </a:extLst>
              </p:cNvPr>
              <p:cNvSpPr/>
              <p:nvPr/>
            </p:nvSpPr>
            <p:spPr>
              <a:xfrm>
                <a:off x="6415320" y="4114196"/>
                <a:ext cx="192042" cy="176579"/>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8" name="Togo">
                <a:extLst>
                  <a:ext uri="{FF2B5EF4-FFF2-40B4-BE49-F238E27FC236}">
                    <a16:creationId xmlns:a16="http://schemas.microsoft.com/office/drawing/2014/main" id="{68B65E68-6F27-2941-20D7-32BC9E5B67E9}"/>
                  </a:ext>
                </a:extLst>
              </p:cNvPr>
              <p:cNvSpPr/>
              <p:nvPr/>
            </p:nvSpPr>
            <p:spPr>
              <a:xfrm>
                <a:off x="6794888" y="4164058"/>
                <a:ext cx="63258" cy="170352"/>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9" name="Ghana">
                <a:extLst>
                  <a:ext uri="{FF2B5EF4-FFF2-40B4-BE49-F238E27FC236}">
                    <a16:creationId xmlns:a16="http://schemas.microsoft.com/office/drawing/2014/main" id="{52656CDA-E4BC-A1A8-1F5D-6F5E2A201FDE}"/>
                  </a:ext>
                </a:extLst>
              </p:cNvPr>
              <p:cNvSpPr/>
              <p:nvPr/>
            </p:nvSpPr>
            <p:spPr>
              <a:xfrm>
                <a:off x="6720337" y="4157822"/>
                <a:ext cx="117491" cy="207742"/>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0" name="Jayapura">
                <a:extLst>
                  <a:ext uri="{FF2B5EF4-FFF2-40B4-BE49-F238E27FC236}">
                    <a16:creationId xmlns:a16="http://schemas.microsoft.com/office/drawing/2014/main" id="{A6C15931-893F-CFF9-03E7-C5914499A663}"/>
                  </a:ext>
                </a:extLst>
              </p:cNvPr>
              <p:cNvSpPr/>
              <p:nvPr/>
            </p:nvSpPr>
            <p:spPr>
              <a:xfrm>
                <a:off x="10113894" y="4521378"/>
                <a:ext cx="266602" cy="284616"/>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1" name="Papua New Guinea">
                <a:extLst>
                  <a:ext uri="{FF2B5EF4-FFF2-40B4-BE49-F238E27FC236}">
                    <a16:creationId xmlns:a16="http://schemas.microsoft.com/office/drawing/2014/main" id="{D4A8CE20-ECE1-7ABD-1320-6838F9178321}"/>
                  </a:ext>
                </a:extLst>
              </p:cNvPr>
              <p:cNvSpPr/>
              <p:nvPr/>
            </p:nvSpPr>
            <p:spPr>
              <a:xfrm>
                <a:off x="10364678" y="4596167"/>
                <a:ext cx="246266" cy="255529"/>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2" name="Freeform 197">
                <a:extLst>
                  <a:ext uri="{FF2B5EF4-FFF2-40B4-BE49-F238E27FC236}">
                    <a16:creationId xmlns:a16="http://schemas.microsoft.com/office/drawing/2014/main" id="{2674E4AA-15FD-74FF-1994-B21CF425F59E}"/>
                  </a:ext>
                </a:extLst>
              </p:cNvPr>
              <p:cNvSpPr/>
              <p:nvPr/>
            </p:nvSpPr>
            <p:spPr>
              <a:xfrm>
                <a:off x="10278825" y="4751981"/>
                <a:ext cx="27111" cy="3531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3" name="Freeform 198">
                <a:extLst>
                  <a:ext uri="{FF2B5EF4-FFF2-40B4-BE49-F238E27FC236}">
                    <a16:creationId xmlns:a16="http://schemas.microsoft.com/office/drawing/2014/main" id="{ECCD5B37-7AA9-6718-7F05-454DFE6E3FA5}"/>
                  </a:ext>
                </a:extLst>
              </p:cNvPr>
              <p:cNvSpPr/>
              <p:nvPr/>
            </p:nvSpPr>
            <p:spPr>
              <a:xfrm>
                <a:off x="9894731" y="4679268"/>
                <a:ext cx="15819" cy="18699"/>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4" name="Freeform 199">
                <a:extLst>
                  <a:ext uri="{FF2B5EF4-FFF2-40B4-BE49-F238E27FC236}">
                    <a16:creationId xmlns:a16="http://schemas.microsoft.com/office/drawing/2014/main" id="{92383833-3831-A08D-0DFD-F6C8AF447BF7}"/>
                  </a:ext>
                </a:extLst>
              </p:cNvPr>
              <p:cNvSpPr/>
              <p:nvPr/>
            </p:nvSpPr>
            <p:spPr>
              <a:xfrm>
                <a:off x="9906033" y="4658493"/>
                <a:ext cx="20336" cy="2492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5" name="Benim">
                <a:extLst>
                  <a:ext uri="{FF2B5EF4-FFF2-40B4-BE49-F238E27FC236}">
                    <a16:creationId xmlns:a16="http://schemas.microsoft.com/office/drawing/2014/main" id="{EA589FA8-CDF7-5998-4C64-CECFEA6A037C}"/>
                  </a:ext>
                </a:extLst>
              </p:cNvPr>
              <p:cNvSpPr/>
              <p:nvPr/>
            </p:nvSpPr>
            <p:spPr>
              <a:xfrm>
                <a:off x="6815224" y="4120432"/>
                <a:ext cx="85853" cy="209827"/>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6" name="Iran">
                <a:extLst>
                  <a:ext uri="{FF2B5EF4-FFF2-40B4-BE49-F238E27FC236}">
                    <a16:creationId xmlns:a16="http://schemas.microsoft.com/office/drawing/2014/main" id="{451D099F-0428-8B39-C8B7-60C7ED69F342}"/>
                  </a:ext>
                </a:extLst>
              </p:cNvPr>
              <p:cNvSpPr/>
              <p:nvPr/>
            </p:nvSpPr>
            <p:spPr>
              <a:xfrm>
                <a:off x="7829678" y="3285292"/>
                <a:ext cx="521912" cy="432108"/>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7" name="Freeform 202">
                <a:extLst>
                  <a:ext uri="{FF2B5EF4-FFF2-40B4-BE49-F238E27FC236}">
                    <a16:creationId xmlns:a16="http://schemas.microsoft.com/office/drawing/2014/main" id="{16F73704-91EC-106E-A201-F8468B0D0C87}"/>
                  </a:ext>
                </a:extLst>
              </p:cNvPr>
              <p:cNvSpPr/>
              <p:nvPr/>
            </p:nvSpPr>
            <p:spPr>
              <a:xfrm>
                <a:off x="7856789" y="3295680"/>
                <a:ext cx="31629" cy="18699"/>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8" name="Freeform 203">
                <a:extLst>
                  <a:ext uri="{FF2B5EF4-FFF2-40B4-BE49-F238E27FC236}">
                    <a16:creationId xmlns:a16="http://schemas.microsoft.com/office/drawing/2014/main" id="{3BAD7B2C-5FB2-3660-5236-60BA1F385BED}"/>
                  </a:ext>
                </a:extLst>
              </p:cNvPr>
              <p:cNvSpPr/>
              <p:nvPr/>
            </p:nvSpPr>
            <p:spPr>
              <a:xfrm>
                <a:off x="7802566" y="3245818"/>
                <a:ext cx="97155" cy="58164"/>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9" name="Kuwait">
                <a:extLst>
                  <a:ext uri="{FF2B5EF4-FFF2-40B4-BE49-F238E27FC236}">
                    <a16:creationId xmlns:a16="http://schemas.microsoft.com/office/drawing/2014/main" id="{59BCCB3E-6390-F3E0-DB88-48E4BB3B4AFC}"/>
                  </a:ext>
                </a:extLst>
              </p:cNvPr>
              <p:cNvSpPr/>
              <p:nvPr/>
            </p:nvSpPr>
            <p:spPr>
              <a:xfrm>
                <a:off x="7931350" y="3555360"/>
                <a:ext cx="51965" cy="49862"/>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0" name="Baku">
                <a:extLst>
                  <a:ext uri="{FF2B5EF4-FFF2-40B4-BE49-F238E27FC236}">
                    <a16:creationId xmlns:a16="http://schemas.microsoft.com/office/drawing/2014/main" id="{551CDC15-BD7C-CD1D-E188-BAFF93BCF954}"/>
                  </a:ext>
                </a:extLst>
              </p:cNvPr>
              <p:cNvSpPr/>
              <p:nvPr/>
            </p:nvSpPr>
            <p:spPr>
              <a:xfrm>
                <a:off x="7845497" y="3231279"/>
                <a:ext cx="122008" cy="1038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1" name="Freeform 206">
                <a:extLst>
                  <a:ext uri="{FF2B5EF4-FFF2-40B4-BE49-F238E27FC236}">
                    <a16:creationId xmlns:a16="http://schemas.microsoft.com/office/drawing/2014/main" id="{4E4B92C1-2333-04CA-8706-0DFC5DC09D41}"/>
                  </a:ext>
                </a:extLst>
              </p:cNvPr>
              <p:cNvSpPr/>
              <p:nvPr/>
            </p:nvSpPr>
            <p:spPr>
              <a:xfrm>
                <a:off x="6587026" y="3231279"/>
                <a:ext cx="67784" cy="143341"/>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grpSp>
        <p:sp>
          <p:nvSpPr>
            <p:cNvPr id="202" name="Spain">
              <a:extLst>
                <a:ext uri="{FF2B5EF4-FFF2-40B4-BE49-F238E27FC236}">
                  <a16:creationId xmlns:a16="http://schemas.microsoft.com/office/drawing/2014/main" id="{8EBF6BD0-3E60-65C0-DD99-9459972485AB}"/>
                </a:ext>
              </a:extLst>
            </p:cNvPr>
            <p:cNvSpPr/>
            <p:nvPr/>
          </p:nvSpPr>
          <p:spPr>
            <a:xfrm>
              <a:off x="6596070" y="3187653"/>
              <a:ext cx="282421" cy="209827"/>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3" name="France">
              <a:extLst>
                <a:ext uri="{FF2B5EF4-FFF2-40B4-BE49-F238E27FC236}">
                  <a16:creationId xmlns:a16="http://schemas.microsoft.com/office/drawing/2014/main" id="{9455B08A-7E3C-5C56-426C-B32F3614DCFD}"/>
                </a:ext>
              </a:extLst>
            </p:cNvPr>
            <p:cNvSpPr/>
            <p:nvPr/>
          </p:nvSpPr>
          <p:spPr>
            <a:xfrm>
              <a:off x="6704517" y="3000676"/>
              <a:ext cx="266602" cy="226442"/>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4" name="Germany">
              <a:extLst>
                <a:ext uri="{FF2B5EF4-FFF2-40B4-BE49-F238E27FC236}">
                  <a16:creationId xmlns:a16="http://schemas.microsoft.com/office/drawing/2014/main" id="{3849701A-D423-39CC-4AB7-7F91FE85AA38}"/>
                </a:ext>
              </a:extLst>
            </p:cNvPr>
            <p:cNvSpPr/>
            <p:nvPr/>
          </p:nvSpPr>
          <p:spPr>
            <a:xfrm>
              <a:off x="6921413" y="2907197"/>
              <a:ext cx="198827" cy="186967"/>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5" name="Denmark">
              <a:extLst>
                <a:ext uri="{FF2B5EF4-FFF2-40B4-BE49-F238E27FC236}">
                  <a16:creationId xmlns:a16="http://schemas.microsoft.com/office/drawing/2014/main" id="{44FDD1DA-7C0D-E699-5A59-45CCE145F328}"/>
                </a:ext>
              </a:extLst>
            </p:cNvPr>
            <p:cNvSpPr/>
            <p:nvPr/>
          </p:nvSpPr>
          <p:spPr>
            <a:xfrm>
              <a:off x="6959827" y="2857335"/>
              <a:ext cx="58741" cy="60249"/>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6" name="Freeform 212">
              <a:extLst>
                <a:ext uri="{FF2B5EF4-FFF2-40B4-BE49-F238E27FC236}">
                  <a16:creationId xmlns:a16="http://schemas.microsoft.com/office/drawing/2014/main" id="{BFB59F57-DEAD-3E03-8B31-071F8E25DFFD}"/>
                </a:ext>
              </a:extLst>
            </p:cNvPr>
            <p:cNvSpPr/>
            <p:nvPr/>
          </p:nvSpPr>
          <p:spPr>
            <a:xfrm>
              <a:off x="6964344" y="2849023"/>
              <a:ext cx="42931" cy="2492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7" name="Freeform 213">
              <a:extLst>
                <a:ext uri="{FF2B5EF4-FFF2-40B4-BE49-F238E27FC236}">
                  <a16:creationId xmlns:a16="http://schemas.microsoft.com/office/drawing/2014/main" id="{250B46FB-A5D7-EEAE-D906-C73381EFBF72}"/>
                </a:ext>
              </a:extLst>
            </p:cNvPr>
            <p:cNvSpPr/>
            <p:nvPr/>
          </p:nvSpPr>
          <p:spPr>
            <a:xfrm>
              <a:off x="6995973" y="289681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8" name="Copenhagen">
              <a:extLst>
                <a:ext uri="{FF2B5EF4-FFF2-40B4-BE49-F238E27FC236}">
                  <a16:creationId xmlns:a16="http://schemas.microsoft.com/office/drawing/2014/main" id="{1A3E7E85-43E5-1C01-5A02-9E2BC343822E}"/>
                </a:ext>
              </a:extLst>
            </p:cNvPr>
            <p:cNvSpPr/>
            <p:nvPr/>
          </p:nvSpPr>
          <p:spPr>
            <a:xfrm>
              <a:off x="7018568" y="2882261"/>
              <a:ext cx="36146" cy="29087"/>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9" name="Corsica">
              <a:extLst>
                <a:ext uri="{FF2B5EF4-FFF2-40B4-BE49-F238E27FC236}">
                  <a16:creationId xmlns:a16="http://schemas.microsoft.com/office/drawing/2014/main" id="{26CA2263-A0AF-5D76-7178-EAABE03FCCBB}"/>
                </a:ext>
              </a:extLst>
            </p:cNvPr>
            <p:cNvSpPr/>
            <p:nvPr/>
          </p:nvSpPr>
          <p:spPr>
            <a:xfrm>
              <a:off x="6986939" y="3202192"/>
              <a:ext cx="27111" cy="54013"/>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0" name="Sardinia">
              <a:extLst>
                <a:ext uri="{FF2B5EF4-FFF2-40B4-BE49-F238E27FC236}">
                  <a16:creationId xmlns:a16="http://schemas.microsoft.com/office/drawing/2014/main" id="{A147657E-37A8-7B7E-E187-F438A4715AF2}"/>
                </a:ext>
              </a:extLst>
            </p:cNvPr>
            <p:cNvSpPr/>
            <p:nvPr/>
          </p:nvSpPr>
          <p:spPr>
            <a:xfrm>
              <a:off x="6991456" y="3249978"/>
              <a:ext cx="31629" cy="6440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1" name="Freeform 217">
              <a:extLst>
                <a:ext uri="{FF2B5EF4-FFF2-40B4-BE49-F238E27FC236}">
                  <a16:creationId xmlns:a16="http://schemas.microsoft.com/office/drawing/2014/main" id="{A5D3E9ED-2A8E-CC23-78F7-62C3EB1E06CF}"/>
                </a:ext>
              </a:extLst>
            </p:cNvPr>
            <p:cNvSpPr/>
            <p:nvPr/>
          </p:nvSpPr>
          <p:spPr>
            <a:xfrm>
              <a:off x="7088611" y="3328918"/>
              <a:ext cx="79077" cy="45701"/>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2" name="Austria">
              <a:extLst>
                <a:ext uri="{FF2B5EF4-FFF2-40B4-BE49-F238E27FC236}">
                  <a16:creationId xmlns:a16="http://schemas.microsoft.com/office/drawing/2014/main" id="{31E6A803-7C07-0188-C9EC-891C9FD24BD5}"/>
                </a:ext>
              </a:extLst>
            </p:cNvPr>
            <p:cNvSpPr/>
            <p:nvPr/>
          </p:nvSpPr>
          <p:spPr>
            <a:xfrm>
              <a:off x="7002749" y="3044302"/>
              <a:ext cx="180749" cy="74788"/>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3" name="Prague">
              <a:extLst>
                <a:ext uri="{FF2B5EF4-FFF2-40B4-BE49-F238E27FC236}">
                  <a16:creationId xmlns:a16="http://schemas.microsoft.com/office/drawing/2014/main" id="{F7F5EFE1-C406-5875-1920-B56C29F923CA}"/>
                </a:ext>
              </a:extLst>
            </p:cNvPr>
            <p:cNvSpPr/>
            <p:nvPr/>
          </p:nvSpPr>
          <p:spPr>
            <a:xfrm>
              <a:off x="7061499" y="2996525"/>
              <a:ext cx="149120" cy="72713"/>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4" name="Bern">
              <a:extLst>
                <a:ext uri="{FF2B5EF4-FFF2-40B4-BE49-F238E27FC236}">
                  <a16:creationId xmlns:a16="http://schemas.microsoft.com/office/drawing/2014/main" id="{D2D858F1-C9B7-C811-708F-1BB4616DEBB2}"/>
                </a:ext>
              </a:extLst>
            </p:cNvPr>
            <p:cNvSpPr/>
            <p:nvPr/>
          </p:nvSpPr>
          <p:spPr>
            <a:xfrm>
              <a:off x="6928198" y="3083777"/>
              <a:ext cx="101672" cy="43626"/>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5" name="Tirana">
              <a:extLst>
                <a:ext uri="{FF2B5EF4-FFF2-40B4-BE49-F238E27FC236}">
                  <a16:creationId xmlns:a16="http://schemas.microsoft.com/office/drawing/2014/main" id="{E9BC0450-DDBA-08F6-ACEB-47372AB7F89D}"/>
                </a:ext>
              </a:extLst>
            </p:cNvPr>
            <p:cNvSpPr/>
            <p:nvPr/>
          </p:nvSpPr>
          <p:spPr>
            <a:xfrm>
              <a:off x="7237722" y="3216740"/>
              <a:ext cx="47448" cy="78940"/>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6" name="Greece">
              <a:extLst>
                <a:ext uri="{FF2B5EF4-FFF2-40B4-BE49-F238E27FC236}">
                  <a16:creationId xmlns:a16="http://schemas.microsoft.com/office/drawing/2014/main" id="{45167375-E5D6-6E71-17D0-66012CC3BF23}"/>
                </a:ext>
              </a:extLst>
            </p:cNvPr>
            <p:cNvSpPr/>
            <p:nvPr/>
          </p:nvSpPr>
          <p:spPr>
            <a:xfrm>
              <a:off x="7269361" y="3235430"/>
              <a:ext cx="137818" cy="153728"/>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7" name="Italy">
              <a:extLst>
                <a:ext uri="{FF2B5EF4-FFF2-40B4-BE49-F238E27FC236}">
                  <a16:creationId xmlns:a16="http://schemas.microsoft.com/office/drawing/2014/main" id="{E9098745-4459-082D-7C73-DB96C68ABD7A}"/>
                </a:ext>
              </a:extLst>
            </p:cNvPr>
            <p:cNvSpPr/>
            <p:nvPr/>
          </p:nvSpPr>
          <p:spPr>
            <a:xfrm>
              <a:off x="6948525" y="3104552"/>
              <a:ext cx="277904" cy="234753"/>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8" name="Freeform 224">
              <a:extLst>
                <a:ext uri="{FF2B5EF4-FFF2-40B4-BE49-F238E27FC236}">
                  <a16:creationId xmlns:a16="http://schemas.microsoft.com/office/drawing/2014/main" id="{AF57379B-E263-D000-CFA7-B43F3D315ACA}"/>
                </a:ext>
              </a:extLst>
            </p:cNvPr>
            <p:cNvSpPr/>
            <p:nvPr/>
          </p:nvSpPr>
          <p:spPr>
            <a:xfrm>
              <a:off x="7097645" y="3104552"/>
              <a:ext cx="234973" cy="155813"/>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9" name="Freeform 225">
              <a:extLst>
                <a:ext uri="{FF2B5EF4-FFF2-40B4-BE49-F238E27FC236}">
                  <a16:creationId xmlns:a16="http://schemas.microsoft.com/office/drawing/2014/main" id="{527B552D-C343-32A5-56C9-B2186EDC24FE}"/>
                </a:ext>
              </a:extLst>
            </p:cNvPr>
            <p:cNvSpPr/>
            <p:nvPr/>
          </p:nvSpPr>
          <p:spPr>
            <a:xfrm>
              <a:off x="7093128" y="2911349"/>
              <a:ext cx="223680" cy="132953"/>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0" name="Freeform 226">
              <a:extLst>
                <a:ext uri="{FF2B5EF4-FFF2-40B4-BE49-F238E27FC236}">
                  <a16:creationId xmlns:a16="http://schemas.microsoft.com/office/drawing/2014/main" id="{BC513961-008C-54EF-FEFE-2099F4AEB81E}"/>
                </a:ext>
              </a:extLst>
            </p:cNvPr>
            <p:cNvSpPr/>
            <p:nvPr/>
          </p:nvSpPr>
          <p:spPr>
            <a:xfrm>
              <a:off x="7215137" y="2896810"/>
              <a:ext cx="58741" cy="31162"/>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1" name="Freeform 227">
              <a:extLst>
                <a:ext uri="{FF2B5EF4-FFF2-40B4-BE49-F238E27FC236}">
                  <a16:creationId xmlns:a16="http://schemas.microsoft.com/office/drawing/2014/main" id="{B95FDF6E-0B5C-CEC7-AE07-FE1E34C380C2}"/>
                </a:ext>
              </a:extLst>
            </p:cNvPr>
            <p:cNvSpPr/>
            <p:nvPr/>
          </p:nvSpPr>
          <p:spPr>
            <a:xfrm>
              <a:off x="7237722" y="2838635"/>
              <a:ext cx="149120" cy="54013"/>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2" name="Freeform 228">
              <a:extLst>
                <a:ext uri="{FF2B5EF4-FFF2-40B4-BE49-F238E27FC236}">
                  <a16:creationId xmlns:a16="http://schemas.microsoft.com/office/drawing/2014/main" id="{B4033DA4-05B2-E740-1D8F-20C798CB8BFF}"/>
                </a:ext>
              </a:extLst>
            </p:cNvPr>
            <p:cNvSpPr/>
            <p:nvPr/>
          </p:nvSpPr>
          <p:spPr>
            <a:xfrm>
              <a:off x="7273878" y="2803321"/>
              <a:ext cx="101672" cy="45701"/>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3" name="Freeform 229">
              <a:extLst>
                <a:ext uri="{FF2B5EF4-FFF2-40B4-BE49-F238E27FC236}">
                  <a16:creationId xmlns:a16="http://schemas.microsoft.com/office/drawing/2014/main" id="{B0405F27-D2F6-F2F5-A686-FBA4FB22374B}"/>
                </a:ext>
              </a:extLst>
            </p:cNvPr>
            <p:cNvSpPr/>
            <p:nvPr/>
          </p:nvSpPr>
          <p:spPr>
            <a:xfrm>
              <a:off x="7242249" y="2867722"/>
              <a:ext cx="117482" cy="74788"/>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4" name="Freeform 230">
              <a:extLst>
                <a:ext uri="{FF2B5EF4-FFF2-40B4-BE49-F238E27FC236}">
                  <a16:creationId xmlns:a16="http://schemas.microsoft.com/office/drawing/2014/main" id="{CE4079BA-03E7-EB58-4D19-E1910DED48A1}"/>
                </a:ext>
              </a:extLst>
            </p:cNvPr>
            <p:cNvSpPr/>
            <p:nvPr/>
          </p:nvSpPr>
          <p:spPr>
            <a:xfrm>
              <a:off x="6921413" y="3025612"/>
              <a:ext cx="15819" cy="1038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5" name="Bulgaria">
              <a:extLst>
                <a:ext uri="{FF2B5EF4-FFF2-40B4-BE49-F238E27FC236}">
                  <a16:creationId xmlns:a16="http://schemas.microsoft.com/office/drawing/2014/main" id="{413053BF-2FEC-C060-32BD-C39A6D0D6CC4}"/>
                </a:ext>
              </a:extLst>
            </p:cNvPr>
            <p:cNvSpPr/>
            <p:nvPr/>
          </p:nvSpPr>
          <p:spPr>
            <a:xfrm>
              <a:off x="7305507" y="3173114"/>
              <a:ext cx="151378" cy="72713"/>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6" name="Romania">
              <a:extLst>
                <a:ext uri="{FF2B5EF4-FFF2-40B4-BE49-F238E27FC236}">
                  <a16:creationId xmlns:a16="http://schemas.microsoft.com/office/drawing/2014/main" id="{6EFCE9B2-015C-8B64-4471-F5CF922C8971}"/>
                </a:ext>
              </a:extLst>
            </p:cNvPr>
            <p:cNvSpPr/>
            <p:nvPr/>
          </p:nvSpPr>
          <p:spPr>
            <a:xfrm>
              <a:off x="7258059" y="3058850"/>
              <a:ext cx="214637" cy="132953"/>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7" name="Ireland">
              <a:extLst>
                <a:ext uri="{FF2B5EF4-FFF2-40B4-BE49-F238E27FC236}">
                  <a16:creationId xmlns:a16="http://schemas.microsoft.com/office/drawing/2014/main" id="{A0C09A99-AC95-5D46-A448-2648808BF20F}"/>
                </a:ext>
              </a:extLst>
            </p:cNvPr>
            <p:cNvSpPr/>
            <p:nvPr/>
          </p:nvSpPr>
          <p:spPr>
            <a:xfrm>
              <a:off x="6587026" y="2896810"/>
              <a:ext cx="94896" cy="8932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8" name="Freeform 234">
              <a:extLst>
                <a:ext uri="{FF2B5EF4-FFF2-40B4-BE49-F238E27FC236}">
                  <a16:creationId xmlns:a16="http://schemas.microsoft.com/office/drawing/2014/main" id="{1A1FF6C4-B9C2-1B43-351F-90CFA9FE3F86}"/>
                </a:ext>
              </a:extLst>
            </p:cNvPr>
            <p:cNvSpPr/>
            <p:nvPr/>
          </p:nvSpPr>
          <p:spPr>
            <a:xfrm>
              <a:off x="7285171" y="2863571"/>
              <a:ext cx="223680" cy="132953"/>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9" name="Belgium">
              <a:extLst>
                <a:ext uri="{FF2B5EF4-FFF2-40B4-BE49-F238E27FC236}">
                  <a16:creationId xmlns:a16="http://schemas.microsoft.com/office/drawing/2014/main" id="{8E26F1EC-CABD-510B-1456-35F2CAEABCD2}"/>
                </a:ext>
              </a:extLst>
            </p:cNvPr>
            <p:cNvSpPr/>
            <p:nvPr/>
          </p:nvSpPr>
          <p:spPr>
            <a:xfrm>
              <a:off x="6858155" y="2990289"/>
              <a:ext cx="74560" cy="49862"/>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0" name="Neth">
              <a:extLst>
                <a:ext uri="{FF2B5EF4-FFF2-40B4-BE49-F238E27FC236}">
                  <a16:creationId xmlns:a16="http://schemas.microsoft.com/office/drawing/2014/main" id="{3600F181-2ED5-227B-04CB-008053AA5C40}"/>
                </a:ext>
              </a:extLst>
            </p:cNvPr>
            <p:cNvSpPr/>
            <p:nvPr/>
          </p:nvSpPr>
          <p:spPr>
            <a:xfrm>
              <a:off x="6885267" y="2946663"/>
              <a:ext cx="63258" cy="6440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1" name="Turkey">
              <a:extLst>
                <a:ext uri="{FF2B5EF4-FFF2-40B4-BE49-F238E27FC236}">
                  <a16:creationId xmlns:a16="http://schemas.microsoft.com/office/drawing/2014/main" id="{BBFA4E18-6AD8-5B72-E80E-764929534538}"/>
                </a:ext>
              </a:extLst>
            </p:cNvPr>
            <p:cNvSpPr/>
            <p:nvPr/>
          </p:nvSpPr>
          <p:spPr>
            <a:xfrm>
              <a:off x="7402662" y="3220891"/>
              <a:ext cx="463171" cy="176579"/>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2" name="Tbilist">
              <a:extLst>
                <a:ext uri="{FF2B5EF4-FFF2-40B4-BE49-F238E27FC236}">
                  <a16:creationId xmlns:a16="http://schemas.microsoft.com/office/drawing/2014/main" id="{912EEB19-DD4A-2ACE-9926-103A2471C076}"/>
                </a:ext>
              </a:extLst>
            </p:cNvPr>
            <p:cNvSpPr/>
            <p:nvPr/>
          </p:nvSpPr>
          <p:spPr>
            <a:xfrm>
              <a:off x="7691859" y="3173114"/>
              <a:ext cx="185266" cy="83100"/>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3" name="Iraq">
              <a:extLst>
                <a:ext uri="{FF2B5EF4-FFF2-40B4-BE49-F238E27FC236}">
                  <a16:creationId xmlns:a16="http://schemas.microsoft.com/office/drawing/2014/main" id="{CF6019F9-44F3-E782-C756-AD301D2E508A}"/>
                </a:ext>
              </a:extLst>
            </p:cNvPr>
            <p:cNvSpPr/>
            <p:nvPr/>
          </p:nvSpPr>
          <p:spPr>
            <a:xfrm>
              <a:off x="7728005" y="3349694"/>
              <a:ext cx="262085" cy="234753"/>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4" name="Moldova">
              <a:extLst>
                <a:ext uri="{FF2B5EF4-FFF2-40B4-BE49-F238E27FC236}">
                  <a16:creationId xmlns:a16="http://schemas.microsoft.com/office/drawing/2014/main" id="{44E93587-7988-EC82-0143-AD13A734EE1E}"/>
                </a:ext>
              </a:extLst>
            </p:cNvPr>
            <p:cNvSpPr/>
            <p:nvPr/>
          </p:nvSpPr>
          <p:spPr>
            <a:xfrm>
              <a:off x="7398145" y="3050538"/>
              <a:ext cx="74560" cy="87252"/>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5" name="Amnian Jordon">
              <a:extLst>
                <a:ext uri="{FF2B5EF4-FFF2-40B4-BE49-F238E27FC236}">
                  <a16:creationId xmlns:a16="http://schemas.microsoft.com/office/drawing/2014/main" id="{93D74C4B-D7E9-33AC-038C-0C3A8049CF44}"/>
                </a:ext>
              </a:extLst>
            </p:cNvPr>
            <p:cNvSpPr/>
            <p:nvPr/>
          </p:nvSpPr>
          <p:spPr>
            <a:xfrm>
              <a:off x="7621816" y="3480572"/>
              <a:ext cx="42931" cy="99715"/>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6" name="Damascus">
              <a:extLst>
                <a:ext uri="{FF2B5EF4-FFF2-40B4-BE49-F238E27FC236}">
                  <a16:creationId xmlns:a16="http://schemas.microsoft.com/office/drawing/2014/main" id="{3D1B6A3D-AA02-1FB4-66A0-DC511CC63930}"/>
                </a:ext>
              </a:extLst>
            </p:cNvPr>
            <p:cNvSpPr/>
            <p:nvPr/>
          </p:nvSpPr>
          <p:spPr>
            <a:xfrm>
              <a:off x="7642152" y="3432794"/>
              <a:ext cx="49706" cy="47777"/>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7" name="Freeform 243">
              <a:extLst>
                <a:ext uri="{FF2B5EF4-FFF2-40B4-BE49-F238E27FC236}">
                  <a16:creationId xmlns:a16="http://schemas.microsoft.com/office/drawing/2014/main" id="{58FB3779-E1F1-5D21-3DA4-D23EFD4DB528}"/>
                </a:ext>
              </a:extLst>
            </p:cNvPr>
            <p:cNvSpPr/>
            <p:nvPr/>
          </p:nvSpPr>
          <p:spPr>
            <a:xfrm>
              <a:off x="7398145" y="3227127"/>
              <a:ext cx="74560" cy="54013"/>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8" name="Syria">
              <a:extLst>
                <a:ext uri="{FF2B5EF4-FFF2-40B4-BE49-F238E27FC236}">
                  <a16:creationId xmlns:a16="http://schemas.microsoft.com/office/drawing/2014/main" id="{FBC7BEDA-A920-6EB6-7C6C-CF458375F8C8}"/>
                </a:ext>
              </a:extLst>
            </p:cNvPr>
            <p:cNvSpPr/>
            <p:nvPr/>
          </p:nvSpPr>
          <p:spPr>
            <a:xfrm>
              <a:off x="7637635" y="3349694"/>
              <a:ext cx="160413" cy="147501"/>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9" name="Iraq">
              <a:extLst>
                <a:ext uri="{FF2B5EF4-FFF2-40B4-BE49-F238E27FC236}">
                  <a16:creationId xmlns:a16="http://schemas.microsoft.com/office/drawing/2014/main" id="{53E12F60-AE84-546C-97F5-1C1B067149E1}"/>
                </a:ext>
              </a:extLst>
            </p:cNvPr>
            <p:cNvSpPr/>
            <p:nvPr/>
          </p:nvSpPr>
          <p:spPr>
            <a:xfrm>
              <a:off x="7637635" y="3466033"/>
              <a:ext cx="101672" cy="132953"/>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0" name="Freeform 246">
              <a:extLst>
                <a:ext uri="{FF2B5EF4-FFF2-40B4-BE49-F238E27FC236}">
                  <a16:creationId xmlns:a16="http://schemas.microsoft.com/office/drawing/2014/main" id="{40DA7801-10FF-42B7-F883-DD11E10263F6}"/>
                </a:ext>
              </a:extLst>
            </p:cNvPr>
            <p:cNvSpPr/>
            <p:nvPr/>
          </p:nvSpPr>
          <p:spPr>
            <a:xfrm>
              <a:off x="7178981" y="3025612"/>
              <a:ext cx="110706" cy="54013"/>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1" name="Freeform 247">
              <a:extLst>
                <a:ext uri="{FF2B5EF4-FFF2-40B4-BE49-F238E27FC236}">
                  <a16:creationId xmlns:a16="http://schemas.microsoft.com/office/drawing/2014/main" id="{945A9F41-CB75-0768-5E79-D0AC73E101EC}"/>
                </a:ext>
              </a:extLst>
            </p:cNvPr>
            <p:cNvSpPr/>
            <p:nvPr/>
          </p:nvSpPr>
          <p:spPr>
            <a:xfrm>
              <a:off x="7156387" y="3050538"/>
              <a:ext cx="140076" cy="83100"/>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2" name="Ukraine">
              <a:extLst>
                <a:ext uri="{FF2B5EF4-FFF2-40B4-BE49-F238E27FC236}">
                  <a16:creationId xmlns:a16="http://schemas.microsoft.com/office/drawing/2014/main" id="{4884DDA7-B5C1-6218-9A8B-C67E8B88B07D}"/>
                </a:ext>
              </a:extLst>
            </p:cNvPr>
            <p:cNvSpPr/>
            <p:nvPr/>
          </p:nvSpPr>
          <p:spPr>
            <a:xfrm>
              <a:off x="7285171" y="2946663"/>
              <a:ext cx="406688" cy="226442"/>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3" name="China">
              <a:extLst>
                <a:ext uri="{FF2B5EF4-FFF2-40B4-BE49-F238E27FC236}">
                  <a16:creationId xmlns:a16="http://schemas.microsoft.com/office/drawing/2014/main" id="{8C00B6B0-7EC7-5E34-5B80-BDC824119340}"/>
                </a:ext>
              </a:extLst>
            </p:cNvPr>
            <p:cNvSpPr/>
            <p:nvPr/>
          </p:nvSpPr>
          <p:spPr>
            <a:xfrm>
              <a:off x="8507486" y="2932124"/>
              <a:ext cx="1292358" cy="947318"/>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4" name="Saudi Arabia">
              <a:extLst>
                <a:ext uri="{FF2B5EF4-FFF2-40B4-BE49-F238E27FC236}">
                  <a16:creationId xmlns:a16="http://schemas.microsoft.com/office/drawing/2014/main" id="{BB6CD871-7CE6-9184-68E8-333A131DB60E}"/>
                </a:ext>
              </a:extLst>
            </p:cNvPr>
            <p:cNvSpPr/>
            <p:nvPr/>
          </p:nvSpPr>
          <p:spPr>
            <a:xfrm>
              <a:off x="7648928" y="3505498"/>
              <a:ext cx="537731" cy="515209"/>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5" name="qatar Doha">
              <a:extLst>
                <a:ext uri="{FF2B5EF4-FFF2-40B4-BE49-F238E27FC236}">
                  <a16:creationId xmlns:a16="http://schemas.microsoft.com/office/drawing/2014/main" id="{E11B0178-898F-533D-2D24-649F2CC87E14}"/>
                </a:ext>
              </a:extLst>
            </p:cNvPr>
            <p:cNvSpPr/>
            <p:nvPr/>
          </p:nvSpPr>
          <p:spPr>
            <a:xfrm>
              <a:off x="8048832" y="3688314"/>
              <a:ext cx="31629" cy="43626"/>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6" name="Tajikisten">
              <a:extLst>
                <a:ext uri="{FF2B5EF4-FFF2-40B4-BE49-F238E27FC236}">
                  <a16:creationId xmlns:a16="http://schemas.microsoft.com/office/drawing/2014/main" id="{DDBEAC3C-402D-19DA-D9C8-5A9A64C5E4F7}"/>
                </a:ext>
              </a:extLst>
            </p:cNvPr>
            <p:cNvSpPr/>
            <p:nvPr/>
          </p:nvSpPr>
          <p:spPr>
            <a:xfrm>
              <a:off x="8358365" y="3266593"/>
              <a:ext cx="192042" cy="97639"/>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7" name="Freeform 253">
              <a:extLst>
                <a:ext uri="{FF2B5EF4-FFF2-40B4-BE49-F238E27FC236}">
                  <a16:creationId xmlns:a16="http://schemas.microsoft.com/office/drawing/2014/main" id="{72261E05-3941-B4FE-CA32-341883D95D0E}"/>
                </a:ext>
              </a:extLst>
            </p:cNvPr>
            <p:cNvSpPr/>
            <p:nvPr/>
          </p:nvSpPr>
          <p:spPr>
            <a:xfrm>
              <a:off x="4738868" y="3825428"/>
              <a:ext cx="15819" cy="14538"/>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grpSp>
      <p:grpSp>
        <p:nvGrpSpPr>
          <p:cNvPr id="248" name="Group 749">
            <a:extLst>
              <a:ext uri="{FF2B5EF4-FFF2-40B4-BE49-F238E27FC236}">
                <a16:creationId xmlns:a16="http://schemas.microsoft.com/office/drawing/2014/main" id="{4E9D4348-A0B2-B1EF-E539-D36814E43523}"/>
              </a:ext>
            </a:extLst>
          </p:cNvPr>
          <p:cNvGrpSpPr/>
          <p:nvPr/>
        </p:nvGrpSpPr>
        <p:grpSpPr>
          <a:xfrm>
            <a:off x="3592366" y="2441841"/>
            <a:ext cx="7598234" cy="3795490"/>
            <a:chOff x="3592366" y="2441841"/>
            <a:chExt cx="7598234" cy="3795490"/>
          </a:xfrm>
        </p:grpSpPr>
        <p:grpSp>
          <p:nvGrpSpPr>
            <p:cNvPr id="249" name="Group 207">
              <a:extLst>
                <a:ext uri="{FF2B5EF4-FFF2-40B4-BE49-F238E27FC236}">
                  <a16:creationId xmlns:a16="http://schemas.microsoft.com/office/drawing/2014/main" id="{8E3D3D9F-014C-BA56-CC32-928504FE50B0}"/>
                </a:ext>
              </a:extLst>
            </p:cNvPr>
            <p:cNvGrpSpPr/>
            <p:nvPr/>
          </p:nvGrpSpPr>
          <p:grpSpPr>
            <a:xfrm>
              <a:off x="3592366" y="2441841"/>
              <a:ext cx="7598234" cy="3795490"/>
              <a:chOff x="3592366" y="2441841"/>
              <a:chExt cx="7598234" cy="3795490"/>
            </a:xfrm>
          </p:grpSpPr>
          <p:sp>
            <p:nvSpPr>
              <p:cNvPr id="250" name="Malaysia">
                <a:extLst>
                  <a:ext uri="{FF2B5EF4-FFF2-40B4-BE49-F238E27FC236}">
                    <a16:creationId xmlns:a16="http://schemas.microsoft.com/office/drawing/2014/main" id="{63A9FB8C-F9C4-0879-429A-9A1CCB8A2F4F}"/>
                  </a:ext>
                </a:extLst>
              </p:cNvPr>
              <p:cNvSpPr/>
              <p:nvPr/>
            </p:nvSpPr>
            <p:spPr>
              <a:xfrm>
                <a:off x="9783019" y="4341726"/>
                <a:ext cx="244007" cy="211811"/>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1" name="Freeform 9">
                <a:extLst>
                  <a:ext uri="{FF2B5EF4-FFF2-40B4-BE49-F238E27FC236}">
                    <a16:creationId xmlns:a16="http://schemas.microsoft.com/office/drawing/2014/main" id="{5875E2AA-CCEE-BF76-87AF-ADE4D0B4D395}"/>
                  </a:ext>
                </a:extLst>
              </p:cNvPr>
              <p:cNvSpPr/>
              <p:nvPr/>
            </p:nvSpPr>
            <p:spPr>
              <a:xfrm>
                <a:off x="5539938" y="6171011"/>
                <a:ext cx="94896" cy="55622"/>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2" name="Panama">
                <a:extLst>
                  <a:ext uri="{FF2B5EF4-FFF2-40B4-BE49-F238E27FC236}">
                    <a16:creationId xmlns:a16="http://schemas.microsoft.com/office/drawing/2014/main" id="{8DEBA270-FA70-78F5-1F83-B201893AD0FE}"/>
                  </a:ext>
                </a:extLst>
              </p:cNvPr>
              <p:cNvSpPr/>
              <p:nvPr/>
            </p:nvSpPr>
            <p:spPr>
              <a:xfrm>
                <a:off x="4889241" y="4271125"/>
                <a:ext cx="158154" cy="81299"/>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3" name="Uruguay">
                <a:extLst>
                  <a:ext uri="{FF2B5EF4-FFF2-40B4-BE49-F238E27FC236}">
                    <a16:creationId xmlns:a16="http://schemas.microsoft.com/office/drawing/2014/main" id="{B0C164A2-EC14-DB9D-DC88-DCF46DA8BDCB}"/>
                  </a:ext>
                </a:extLst>
              </p:cNvPr>
              <p:cNvSpPr/>
              <p:nvPr/>
            </p:nvSpPr>
            <p:spPr>
              <a:xfrm>
                <a:off x="5609981" y="5539855"/>
                <a:ext cx="137818" cy="151909"/>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4" name="Paraguay">
                <a:extLst>
                  <a:ext uri="{FF2B5EF4-FFF2-40B4-BE49-F238E27FC236}">
                    <a16:creationId xmlns:a16="http://schemas.microsoft.com/office/drawing/2014/main" id="{5EE66BEA-CF6E-4C5E-EC99-89C5D968E3B5}"/>
                  </a:ext>
                </a:extLst>
              </p:cNvPr>
              <p:cNvSpPr/>
              <p:nvPr/>
            </p:nvSpPr>
            <p:spPr>
              <a:xfrm>
                <a:off x="5449567" y="5195392"/>
                <a:ext cx="228197" cy="282412"/>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5" name="Argentina">
                <a:extLst>
                  <a:ext uri="{FF2B5EF4-FFF2-40B4-BE49-F238E27FC236}">
                    <a16:creationId xmlns:a16="http://schemas.microsoft.com/office/drawing/2014/main" id="{5326EFCC-70EA-3074-7E50-8A6A5B35912C}"/>
                  </a:ext>
                </a:extLst>
              </p:cNvPr>
              <p:cNvSpPr/>
              <p:nvPr/>
            </p:nvSpPr>
            <p:spPr>
              <a:xfrm>
                <a:off x="5309481" y="5306647"/>
                <a:ext cx="390869" cy="860084"/>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6" name="Venezuela">
                <a:extLst>
                  <a:ext uri="{FF2B5EF4-FFF2-40B4-BE49-F238E27FC236}">
                    <a16:creationId xmlns:a16="http://schemas.microsoft.com/office/drawing/2014/main" id="{44E1B655-A2B4-9FD7-70F9-A6496C9216C0}"/>
                  </a:ext>
                </a:extLst>
              </p:cNvPr>
              <p:cNvSpPr/>
              <p:nvPr/>
            </p:nvSpPr>
            <p:spPr>
              <a:xfrm>
                <a:off x="5133258" y="4179128"/>
                <a:ext cx="352455" cy="395807"/>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7" name="Bolivia">
                <a:extLst>
                  <a:ext uri="{FF2B5EF4-FFF2-40B4-BE49-F238E27FC236}">
                    <a16:creationId xmlns:a16="http://schemas.microsoft.com/office/drawing/2014/main" id="{85FB96D4-CCE9-B9C8-61B3-6DB73B5AC9AD}"/>
                  </a:ext>
                </a:extLst>
              </p:cNvPr>
              <p:cNvSpPr/>
              <p:nvPr/>
            </p:nvSpPr>
            <p:spPr>
              <a:xfrm>
                <a:off x="5234921" y="4912979"/>
                <a:ext cx="341162" cy="4343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8" name="Peru">
                <a:extLst>
                  <a:ext uri="{FF2B5EF4-FFF2-40B4-BE49-F238E27FC236}">
                    <a16:creationId xmlns:a16="http://schemas.microsoft.com/office/drawing/2014/main" id="{27C3D7D4-279C-02A1-BDF1-3AA53641B84E}"/>
                  </a:ext>
                </a:extLst>
              </p:cNvPr>
              <p:cNvSpPr/>
              <p:nvPr/>
            </p:nvSpPr>
            <p:spPr>
              <a:xfrm>
                <a:off x="4920871" y="4598471"/>
                <a:ext cx="361498" cy="592640"/>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9" name="Brazil">
                <a:extLst>
                  <a:ext uri="{FF2B5EF4-FFF2-40B4-BE49-F238E27FC236}">
                    <a16:creationId xmlns:a16="http://schemas.microsoft.com/office/drawing/2014/main" id="{C5C2AA80-D4D4-F861-5546-7B45A49677CD}"/>
                  </a:ext>
                </a:extLst>
              </p:cNvPr>
              <p:cNvSpPr/>
              <p:nvPr/>
            </p:nvSpPr>
            <p:spPr>
              <a:xfrm>
                <a:off x="5117439" y="4412327"/>
                <a:ext cx="998634" cy="1253752"/>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0" name="Colombia">
                <a:extLst>
                  <a:ext uri="{FF2B5EF4-FFF2-40B4-BE49-F238E27FC236}">
                    <a16:creationId xmlns:a16="http://schemas.microsoft.com/office/drawing/2014/main" id="{FE48EAA8-2803-BC8D-CFBB-D61C483B8A33}"/>
                  </a:ext>
                </a:extLst>
              </p:cNvPr>
              <p:cNvSpPr/>
              <p:nvPr/>
            </p:nvSpPr>
            <p:spPr>
              <a:xfrm>
                <a:off x="4979621" y="4174848"/>
                <a:ext cx="309533" cy="549856"/>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1" name="Ecuador">
                <a:extLst>
                  <a:ext uri="{FF2B5EF4-FFF2-40B4-BE49-F238E27FC236}">
                    <a16:creationId xmlns:a16="http://schemas.microsoft.com/office/drawing/2014/main" id="{B2307583-791B-2C58-6556-989DEE537689}"/>
                  </a:ext>
                </a:extLst>
              </p:cNvPr>
              <p:cNvSpPr/>
              <p:nvPr/>
            </p:nvSpPr>
            <p:spPr>
              <a:xfrm>
                <a:off x="4941207" y="4553538"/>
                <a:ext cx="144603" cy="192554"/>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2" name="Cayenne">
                <a:extLst>
                  <a:ext uri="{FF2B5EF4-FFF2-40B4-BE49-F238E27FC236}">
                    <a16:creationId xmlns:a16="http://schemas.microsoft.com/office/drawing/2014/main" id="{556A0DE7-BB3F-C204-5799-B3B02F103388}"/>
                  </a:ext>
                </a:extLst>
              </p:cNvPr>
              <p:cNvSpPr/>
              <p:nvPr/>
            </p:nvSpPr>
            <p:spPr>
              <a:xfrm>
                <a:off x="5609981" y="4390939"/>
                <a:ext cx="83594" cy="143350"/>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3" name="Suriname">
                <a:extLst>
                  <a:ext uri="{FF2B5EF4-FFF2-40B4-BE49-F238E27FC236}">
                    <a16:creationId xmlns:a16="http://schemas.microsoft.com/office/drawing/2014/main" id="{B32E3EB3-9F16-D7C8-F7D9-70B73A1644ED}"/>
                  </a:ext>
                </a:extLst>
              </p:cNvPr>
              <p:cNvSpPr/>
              <p:nvPr/>
            </p:nvSpPr>
            <p:spPr>
              <a:xfrm>
                <a:off x="5517343" y="4375961"/>
                <a:ext cx="117491" cy="1583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4" name="Guyana">
                <a:extLst>
                  <a:ext uri="{FF2B5EF4-FFF2-40B4-BE49-F238E27FC236}">
                    <a16:creationId xmlns:a16="http://schemas.microsoft.com/office/drawing/2014/main" id="{121B58F0-5DA6-9155-A53A-EBD183B3D273}"/>
                  </a:ext>
                </a:extLst>
              </p:cNvPr>
              <p:cNvSpPr/>
              <p:nvPr/>
            </p:nvSpPr>
            <p:spPr>
              <a:xfrm>
                <a:off x="5442783" y="4305360"/>
                <a:ext cx="117491" cy="243907"/>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5" name="Costa Rica">
                <a:extLst>
                  <a:ext uri="{FF2B5EF4-FFF2-40B4-BE49-F238E27FC236}">
                    <a16:creationId xmlns:a16="http://schemas.microsoft.com/office/drawing/2014/main" id="{773B20DC-20F3-D534-3448-5EFCA722135B}"/>
                  </a:ext>
                </a:extLst>
              </p:cNvPr>
              <p:cNvSpPr/>
              <p:nvPr/>
            </p:nvSpPr>
            <p:spPr>
              <a:xfrm>
                <a:off x="4819208" y="4219773"/>
                <a:ext cx="90370" cy="100556"/>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6" name="Chile">
                <a:extLst>
                  <a:ext uri="{FF2B5EF4-FFF2-40B4-BE49-F238E27FC236}">
                    <a16:creationId xmlns:a16="http://schemas.microsoft.com/office/drawing/2014/main" id="{52ABBCEE-F1B4-21F1-65D3-8C1937E1FB91}"/>
                  </a:ext>
                </a:extLst>
              </p:cNvPr>
              <p:cNvSpPr/>
              <p:nvPr/>
            </p:nvSpPr>
            <p:spPr>
              <a:xfrm>
                <a:off x="5246223" y="5176134"/>
                <a:ext cx="293714" cy="1024822"/>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7" name="Freeform 25">
                <a:extLst>
                  <a:ext uri="{FF2B5EF4-FFF2-40B4-BE49-F238E27FC236}">
                    <a16:creationId xmlns:a16="http://schemas.microsoft.com/office/drawing/2014/main" id="{EBA31857-36CA-3213-8EF8-34BB137CADB7}"/>
                  </a:ext>
                </a:extLst>
              </p:cNvPr>
              <p:cNvSpPr/>
              <p:nvPr/>
            </p:nvSpPr>
            <p:spPr>
              <a:xfrm>
                <a:off x="5485714" y="6160312"/>
                <a:ext cx="74560" cy="77019"/>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8" name="Freeform 26">
                <a:extLst>
                  <a:ext uri="{FF2B5EF4-FFF2-40B4-BE49-F238E27FC236}">
                    <a16:creationId xmlns:a16="http://schemas.microsoft.com/office/drawing/2014/main" id="{2B47EF9F-8EC9-EC6D-C6C6-4621FF8EA7FB}"/>
                  </a:ext>
                </a:extLst>
              </p:cNvPr>
              <p:cNvSpPr/>
              <p:nvPr/>
            </p:nvSpPr>
            <p:spPr>
              <a:xfrm>
                <a:off x="5140034" y="3922382"/>
                <a:ext cx="79077" cy="59902"/>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9" name="Honduras">
                <a:extLst>
                  <a:ext uri="{FF2B5EF4-FFF2-40B4-BE49-F238E27FC236}">
                    <a16:creationId xmlns:a16="http://schemas.microsoft.com/office/drawing/2014/main" id="{A26A56FD-4BFB-ACFC-E168-60F5FFDC5874}"/>
                  </a:ext>
                </a:extLst>
              </p:cNvPr>
              <p:cNvSpPr/>
              <p:nvPr/>
            </p:nvSpPr>
            <p:spPr>
              <a:xfrm>
                <a:off x="4744647" y="4052895"/>
                <a:ext cx="164930" cy="100556"/>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0" name="Freeform 28">
                <a:extLst>
                  <a:ext uri="{FF2B5EF4-FFF2-40B4-BE49-F238E27FC236}">
                    <a16:creationId xmlns:a16="http://schemas.microsoft.com/office/drawing/2014/main" id="{EDA17BCB-14E6-DCC2-8447-FB8181A46B0D}"/>
                  </a:ext>
                </a:extLst>
              </p:cNvPr>
              <p:cNvSpPr/>
              <p:nvPr/>
            </p:nvSpPr>
            <p:spPr>
              <a:xfrm>
                <a:off x="4722053" y="4114937"/>
                <a:ext cx="65516" cy="44933"/>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1" name="Nicaragua">
                <a:extLst>
                  <a:ext uri="{FF2B5EF4-FFF2-40B4-BE49-F238E27FC236}">
                    <a16:creationId xmlns:a16="http://schemas.microsoft.com/office/drawing/2014/main" id="{4D78D8B4-648F-AC23-7662-DAA55CBEE640}"/>
                  </a:ext>
                </a:extLst>
              </p:cNvPr>
              <p:cNvSpPr/>
              <p:nvPr/>
            </p:nvSpPr>
            <p:spPr>
              <a:xfrm>
                <a:off x="4787569" y="4082850"/>
                <a:ext cx="126525" cy="151909"/>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2" name="Guatemala">
                <a:extLst>
                  <a:ext uri="{FF2B5EF4-FFF2-40B4-BE49-F238E27FC236}">
                    <a16:creationId xmlns:a16="http://schemas.microsoft.com/office/drawing/2014/main" id="{5FE0D08B-0B35-523E-AE6F-B6B3EF84EBFF}"/>
                  </a:ext>
                </a:extLst>
              </p:cNvPr>
              <p:cNvSpPr/>
              <p:nvPr/>
            </p:nvSpPr>
            <p:spPr>
              <a:xfrm>
                <a:off x="4679121" y="4003682"/>
                <a:ext cx="101672" cy="130512"/>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3" name="Dominican Rep">
                <a:extLst>
                  <a:ext uri="{FF2B5EF4-FFF2-40B4-BE49-F238E27FC236}">
                    <a16:creationId xmlns:a16="http://schemas.microsoft.com/office/drawing/2014/main" id="{23676B13-93F9-F116-C86D-F8EEC80530C2}"/>
                  </a:ext>
                </a:extLst>
              </p:cNvPr>
              <p:cNvSpPr/>
              <p:nvPr/>
            </p:nvSpPr>
            <p:spPr>
              <a:xfrm>
                <a:off x="5198775" y="3922382"/>
                <a:ext cx="106189" cy="74880"/>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4" name="Mexico">
                <a:extLst>
                  <a:ext uri="{FF2B5EF4-FFF2-40B4-BE49-F238E27FC236}">
                    <a16:creationId xmlns:a16="http://schemas.microsoft.com/office/drawing/2014/main" id="{B7B6090D-B4A7-E7B4-2133-E0879D3EBB32}"/>
                  </a:ext>
                </a:extLst>
              </p:cNvPr>
              <p:cNvSpPr/>
              <p:nvPr/>
            </p:nvSpPr>
            <p:spPr>
              <a:xfrm>
                <a:off x="4200140" y="3532994"/>
                <a:ext cx="650696" cy="571253"/>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5" name="United States">
                <a:extLst>
                  <a:ext uri="{FF2B5EF4-FFF2-40B4-BE49-F238E27FC236}">
                    <a16:creationId xmlns:a16="http://schemas.microsoft.com/office/drawing/2014/main" id="{A8DE2F0D-BD8D-2F8F-C189-58D179C2B69E}"/>
                  </a:ext>
                </a:extLst>
              </p:cNvPr>
              <p:cNvSpPr/>
              <p:nvPr/>
            </p:nvSpPr>
            <p:spPr>
              <a:xfrm>
                <a:off x="4130097" y="3058018"/>
                <a:ext cx="1387245" cy="708175"/>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6" name="United States">
                <a:extLst>
                  <a:ext uri="{FF2B5EF4-FFF2-40B4-BE49-F238E27FC236}">
                    <a16:creationId xmlns:a16="http://schemas.microsoft.com/office/drawing/2014/main" id="{805F89FE-EBCC-5774-4D59-0FC4BCD5C8FB}"/>
                  </a:ext>
                </a:extLst>
              </p:cNvPr>
              <p:cNvSpPr/>
              <p:nvPr/>
            </p:nvSpPr>
            <p:spPr>
              <a:xfrm>
                <a:off x="3592366" y="2598029"/>
                <a:ext cx="869850" cy="338044"/>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7" name="Cuba">
                <a:extLst>
                  <a:ext uri="{FF2B5EF4-FFF2-40B4-BE49-F238E27FC236}">
                    <a16:creationId xmlns:a16="http://schemas.microsoft.com/office/drawing/2014/main" id="{8388D979-54F0-51CC-AC79-EAC902E1F1E5}"/>
                  </a:ext>
                </a:extLst>
              </p:cNvPr>
              <p:cNvSpPr/>
              <p:nvPr/>
            </p:nvSpPr>
            <p:spPr>
              <a:xfrm>
                <a:off x="4898285" y="3821826"/>
                <a:ext cx="266602" cy="111255"/>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8" name="jamaica">
                <a:extLst>
                  <a:ext uri="{FF2B5EF4-FFF2-40B4-BE49-F238E27FC236}">
                    <a16:creationId xmlns:a16="http://schemas.microsoft.com/office/drawing/2014/main" id="{75C6DBD5-456D-12A2-1008-A3A92726E1CB}"/>
                  </a:ext>
                </a:extLst>
              </p:cNvPr>
              <p:cNvSpPr/>
              <p:nvPr/>
            </p:nvSpPr>
            <p:spPr>
              <a:xfrm>
                <a:off x="5038362" y="3967316"/>
                <a:ext cx="63258" cy="29955"/>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9" name="Puorto Rico">
                <a:extLst>
                  <a:ext uri="{FF2B5EF4-FFF2-40B4-BE49-F238E27FC236}">
                    <a16:creationId xmlns:a16="http://schemas.microsoft.com/office/drawing/2014/main" id="{A2DE8689-EF07-48DA-B184-E1B1BB096A11}"/>
                  </a:ext>
                </a:extLst>
              </p:cNvPr>
              <p:cNvSpPr/>
              <p:nvPr/>
            </p:nvSpPr>
            <p:spPr>
              <a:xfrm>
                <a:off x="5320783" y="3971595"/>
                <a:ext cx="47448" cy="17117"/>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0" name="Canada">
                <a:extLst>
                  <a:ext uri="{FF2B5EF4-FFF2-40B4-BE49-F238E27FC236}">
                    <a16:creationId xmlns:a16="http://schemas.microsoft.com/office/drawing/2014/main" id="{6F94BDC2-5097-C6B1-FFB1-4D50E9CCA1CF}"/>
                  </a:ext>
                </a:extLst>
              </p:cNvPr>
              <p:cNvSpPr/>
              <p:nvPr/>
            </p:nvSpPr>
            <p:spPr>
              <a:xfrm>
                <a:off x="4195623" y="2572353"/>
                <a:ext cx="1642555" cy="693197"/>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1" name="Belize">
                <a:extLst>
                  <a:ext uri="{FF2B5EF4-FFF2-40B4-BE49-F238E27FC236}">
                    <a16:creationId xmlns:a16="http://schemas.microsoft.com/office/drawing/2014/main" id="{8C52C658-76EE-42CD-7DA6-6969B6989991}"/>
                  </a:ext>
                </a:extLst>
              </p:cNvPr>
              <p:cNvSpPr/>
              <p:nvPr/>
            </p:nvSpPr>
            <p:spPr>
              <a:xfrm>
                <a:off x="4760457" y="3982294"/>
                <a:ext cx="47448" cy="77019"/>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2" name="Sudan">
                <a:extLst>
                  <a:ext uri="{FF2B5EF4-FFF2-40B4-BE49-F238E27FC236}">
                    <a16:creationId xmlns:a16="http://schemas.microsoft.com/office/drawing/2014/main" id="{C68504A8-65C5-C34E-A285-0DBFAB76A112}"/>
                  </a:ext>
                </a:extLst>
              </p:cNvPr>
              <p:cNvSpPr/>
              <p:nvPr/>
            </p:nvSpPr>
            <p:spPr>
              <a:xfrm>
                <a:off x="7541733" y="3830385"/>
                <a:ext cx="427015" cy="641853"/>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3" name="Burundi">
                <a:extLst>
                  <a:ext uri="{FF2B5EF4-FFF2-40B4-BE49-F238E27FC236}">
                    <a16:creationId xmlns:a16="http://schemas.microsoft.com/office/drawing/2014/main" id="{F66FA03E-FCFE-410E-2C4F-A44C288D1A61}"/>
                  </a:ext>
                </a:extLst>
              </p:cNvPr>
              <p:cNvSpPr/>
              <p:nvPr/>
            </p:nvSpPr>
            <p:spPr>
              <a:xfrm>
                <a:off x="7749594" y="4654094"/>
                <a:ext cx="47448" cy="81299"/>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4" name="Uganda">
                <a:extLst>
                  <a:ext uri="{FF2B5EF4-FFF2-40B4-BE49-F238E27FC236}">
                    <a16:creationId xmlns:a16="http://schemas.microsoft.com/office/drawing/2014/main" id="{F41F99B8-47DF-F295-8ABD-66C901439AA0}"/>
                  </a:ext>
                </a:extLst>
              </p:cNvPr>
              <p:cNvSpPr/>
              <p:nvPr/>
            </p:nvSpPr>
            <p:spPr>
              <a:xfrm>
                <a:off x="7758629" y="4442283"/>
                <a:ext cx="151378" cy="181855"/>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5" name="Freeform 43">
                <a:extLst>
                  <a:ext uri="{FF2B5EF4-FFF2-40B4-BE49-F238E27FC236}">
                    <a16:creationId xmlns:a16="http://schemas.microsoft.com/office/drawing/2014/main" id="{3BAB05E6-CB61-F723-3D41-ED3039A780A9}"/>
                  </a:ext>
                </a:extLst>
              </p:cNvPr>
              <p:cNvSpPr/>
              <p:nvPr/>
            </p:nvSpPr>
            <p:spPr>
              <a:xfrm>
                <a:off x="7290940" y="4720425"/>
                <a:ext cx="40672" cy="59902"/>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6" name="Libreville">
                <a:extLst>
                  <a:ext uri="{FF2B5EF4-FFF2-40B4-BE49-F238E27FC236}">
                    <a16:creationId xmlns:a16="http://schemas.microsoft.com/office/drawing/2014/main" id="{752D83A6-6FC3-B4E8-74BA-A30682F4F68E}"/>
                  </a:ext>
                </a:extLst>
              </p:cNvPr>
              <p:cNvSpPr/>
              <p:nvPr/>
            </p:nvSpPr>
            <p:spPr>
              <a:xfrm>
                <a:off x="7236717" y="4508613"/>
                <a:ext cx="54223" cy="44933"/>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7" name="Gabon">
                <a:extLst>
                  <a:ext uri="{FF2B5EF4-FFF2-40B4-BE49-F238E27FC236}">
                    <a16:creationId xmlns:a16="http://schemas.microsoft.com/office/drawing/2014/main" id="{23BF2FB2-E514-5562-5D8F-FD92F76FC0AD}"/>
                  </a:ext>
                </a:extLst>
              </p:cNvPr>
              <p:cNvSpPr/>
              <p:nvPr/>
            </p:nvSpPr>
            <p:spPr>
              <a:xfrm>
                <a:off x="7216389" y="4497915"/>
                <a:ext cx="169447" cy="222510"/>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8" name="Cameroon">
                <a:extLst>
                  <a:ext uri="{FF2B5EF4-FFF2-40B4-BE49-F238E27FC236}">
                    <a16:creationId xmlns:a16="http://schemas.microsoft.com/office/drawing/2014/main" id="{8DDCFC4B-9922-FAFB-F420-E20521B56B91}"/>
                  </a:ext>
                </a:extLst>
              </p:cNvPr>
              <p:cNvSpPr/>
              <p:nvPr/>
            </p:nvSpPr>
            <p:spPr>
              <a:xfrm>
                <a:off x="7216389" y="4159870"/>
                <a:ext cx="201085" cy="374410"/>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9" name="Rep of the Congo">
                <a:extLst>
                  <a:ext uri="{FF2B5EF4-FFF2-40B4-BE49-F238E27FC236}">
                    <a16:creationId xmlns:a16="http://schemas.microsoft.com/office/drawing/2014/main" id="{1A77184D-8492-563B-C749-DE45B0EFCD98}"/>
                  </a:ext>
                </a:extLst>
              </p:cNvPr>
              <p:cNvSpPr/>
              <p:nvPr/>
            </p:nvSpPr>
            <p:spPr>
              <a:xfrm>
                <a:off x="7275130" y="4452981"/>
                <a:ext cx="201085" cy="308088"/>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0" name="Malawi">
                <a:extLst>
                  <a:ext uri="{FF2B5EF4-FFF2-40B4-BE49-F238E27FC236}">
                    <a16:creationId xmlns:a16="http://schemas.microsoft.com/office/drawing/2014/main" id="{3D85F2C5-2FAD-BAFA-7450-C6ADF2EE6CC0}"/>
                  </a:ext>
                </a:extLst>
              </p:cNvPr>
              <p:cNvSpPr/>
              <p:nvPr/>
            </p:nvSpPr>
            <p:spPr>
              <a:xfrm>
                <a:off x="7824155" y="4902281"/>
                <a:ext cx="94896" cy="258884"/>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1" name="Zimbabwe">
                <a:extLst>
                  <a:ext uri="{FF2B5EF4-FFF2-40B4-BE49-F238E27FC236}">
                    <a16:creationId xmlns:a16="http://schemas.microsoft.com/office/drawing/2014/main" id="{C3AD681D-899A-2D60-7BCC-561EF24D5039}"/>
                  </a:ext>
                </a:extLst>
              </p:cNvPr>
              <p:cNvSpPr/>
              <p:nvPr/>
            </p:nvSpPr>
            <p:spPr>
              <a:xfrm>
                <a:off x="7632103" y="5105534"/>
                <a:ext cx="207861" cy="220370"/>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2" name="Botswana">
                <a:extLst>
                  <a:ext uri="{FF2B5EF4-FFF2-40B4-BE49-F238E27FC236}">
                    <a16:creationId xmlns:a16="http://schemas.microsoft.com/office/drawing/2014/main" id="{7F744AB7-7C2C-12D6-D7F4-D44E2187BCDB}"/>
                  </a:ext>
                </a:extLst>
              </p:cNvPr>
              <p:cNvSpPr/>
              <p:nvPr/>
            </p:nvSpPr>
            <p:spPr>
              <a:xfrm>
                <a:off x="7487509" y="5169715"/>
                <a:ext cx="250792" cy="299530"/>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3" name="Namibia">
                <a:extLst>
                  <a:ext uri="{FF2B5EF4-FFF2-40B4-BE49-F238E27FC236}">
                    <a16:creationId xmlns:a16="http://schemas.microsoft.com/office/drawing/2014/main" id="{A6CE20B9-6B5B-2A21-BACC-2749B8D9CC0B}"/>
                  </a:ext>
                </a:extLst>
              </p:cNvPr>
              <p:cNvSpPr/>
              <p:nvPr/>
            </p:nvSpPr>
            <p:spPr>
              <a:xfrm>
                <a:off x="7295467" y="5144048"/>
                <a:ext cx="336645" cy="380829"/>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4" name="Zambia">
                <a:extLst>
                  <a:ext uri="{FF2B5EF4-FFF2-40B4-BE49-F238E27FC236}">
                    <a16:creationId xmlns:a16="http://schemas.microsoft.com/office/drawing/2014/main" id="{A611349D-B07D-2D3A-467C-ED29D22F36DF}"/>
                  </a:ext>
                </a:extLst>
              </p:cNvPr>
              <p:cNvSpPr/>
              <p:nvPr/>
            </p:nvSpPr>
            <p:spPr>
              <a:xfrm>
                <a:off x="7557552" y="4850928"/>
                <a:ext cx="309533" cy="329485"/>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5" name="Freeform 53">
                <a:extLst>
                  <a:ext uri="{FF2B5EF4-FFF2-40B4-BE49-F238E27FC236}">
                    <a16:creationId xmlns:a16="http://schemas.microsoft.com/office/drawing/2014/main" id="{D02357A9-7B7E-53FD-4260-172DF05E2027}"/>
                  </a:ext>
                </a:extLst>
              </p:cNvPr>
              <p:cNvSpPr/>
              <p:nvPr/>
            </p:nvSpPr>
            <p:spPr>
              <a:xfrm>
                <a:off x="7290940" y="4776048"/>
                <a:ext cx="329869" cy="415064"/>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6" name="Democratic Republic of the Congo">
                <a:extLst>
                  <a:ext uri="{FF2B5EF4-FFF2-40B4-BE49-F238E27FC236}">
                    <a16:creationId xmlns:a16="http://schemas.microsoft.com/office/drawing/2014/main" id="{0C3E580D-DD05-2E7D-FBEC-D79E655208F9}"/>
                  </a:ext>
                </a:extLst>
              </p:cNvPr>
              <p:cNvSpPr/>
              <p:nvPr/>
            </p:nvSpPr>
            <p:spPr>
              <a:xfrm>
                <a:off x="7311277" y="4401638"/>
                <a:ext cx="501575" cy="622596"/>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7" name="South Africa">
                <a:extLst>
                  <a:ext uri="{FF2B5EF4-FFF2-40B4-BE49-F238E27FC236}">
                    <a16:creationId xmlns:a16="http://schemas.microsoft.com/office/drawing/2014/main" id="{6C249881-09AE-C247-2B33-962171FD9AED}"/>
                  </a:ext>
                </a:extLst>
              </p:cNvPr>
              <p:cNvSpPr/>
              <p:nvPr/>
            </p:nvSpPr>
            <p:spPr>
              <a:xfrm>
                <a:off x="7390354" y="5310926"/>
                <a:ext cx="411205" cy="415064"/>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8" name="Mozambique">
                <a:extLst>
                  <a:ext uri="{FF2B5EF4-FFF2-40B4-BE49-F238E27FC236}">
                    <a16:creationId xmlns:a16="http://schemas.microsoft.com/office/drawing/2014/main" id="{E06E3E9E-85C1-72F7-7C55-F3EC31FED5F1}"/>
                  </a:ext>
                </a:extLst>
              </p:cNvPr>
              <p:cNvSpPr/>
              <p:nvPr/>
            </p:nvSpPr>
            <p:spPr>
              <a:xfrm>
                <a:off x="7754112" y="4938656"/>
                <a:ext cx="289197" cy="519900"/>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9" name="Ethiopia">
                <a:extLst>
                  <a:ext uri="{FF2B5EF4-FFF2-40B4-BE49-F238E27FC236}">
                    <a16:creationId xmlns:a16="http://schemas.microsoft.com/office/drawing/2014/main" id="{A5A1A9DE-DEDA-D9D3-CC70-1084B5EE0193}"/>
                  </a:ext>
                </a:extLst>
              </p:cNvPr>
              <p:cNvSpPr/>
              <p:nvPr/>
            </p:nvSpPr>
            <p:spPr>
              <a:xfrm>
                <a:off x="7851267" y="4104238"/>
                <a:ext cx="377308" cy="359441"/>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0" name="Somalia">
                <a:extLst>
                  <a:ext uri="{FF2B5EF4-FFF2-40B4-BE49-F238E27FC236}">
                    <a16:creationId xmlns:a16="http://schemas.microsoft.com/office/drawing/2014/main" id="{64CD3C21-205A-5775-0BB8-3C1B80AA01EE}"/>
                  </a:ext>
                </a:extLst>
              </p:cNvPr>
              <p:cNvSpPr/>
              <p:nvPr/>
            </p:nvSpPr>
            <p:spPr>
              <a:xfrm>
                <a:off x="8052352" y="4189826"/>
                <a:ext cx="262085" cy="44929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1" name="Kenya">
                <a:extLst>
                  <a:ext uri="{FF2B5EF4-FFF2-40B4-BE49-F238E27FC236}">
                    <a16:creationId xmlns:a16="http://schemas.microsoft.com/office/drawing/2014/main" id="{5AEE8B59-7D3A-2D4B-0EE3-FA8614D8A825}"/>
                  </a:ext>
                </a:extLst>
              </p:cNvPr>
              <p:cNvSpPr/>
              <p:nvPr/>
            </p:nvSpPr>
            <p:spPr>
              <a:xfrm>
                <a:off x="7871603" y="4401638"/>
                <a:ext cx="207861" cy="348743"/>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2" name="Tanzania">
                <a:extLst>
                  <a:ext uri="{FF2B5EF4-FFF2-40B4-BE49-F238E27FC236}">
                    <a16:creationId xmlns:a16="http://schemas.microsoft.com/office/drawing/2014/main" id="{BD9F1D1C-601E-0180-D03D-EA032FFC1E9C}"/>
                  </a:ext>
                </a:extLst>
              </p:cNvPr>
              <p:cNvSpPr/>
              <p:nvPr/>
            </p:nvSpPr>
            <p:spPr>
              <a:xfrm>
                <a:off x="7765413" y="4609170"/>
                <a:ext cx="266602" cy="378689"/>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3" name="Niger">
                <a:extLst>
                  <a:ext uri="{FF2B5EF4-FFF2-40B4-BE49-F238E27FC236}">
                    <a16:creationId xmlns:a16="http://schemas.microsoft.com/office/drawing/2014/main" id="{0952359B-4DD2-A7FC-E494-58B2EACC69D8}"/>
                  </a:ext>
                </a:extLst>
              </p:cNvPr>
              <p:cNvSpPr/>
              <p:nvPr/>
            </p:nvSpPr>
            <p:spPr>
              <a:xfrm>
                <a:off x="7006260" y="3774762"/>
                <a:ext cx="395386" cy="415064"/>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4" name="Western Sahara">
                <a:extLst>
                  <a:ext uri="{FF2B5EF4-FFF2-40B4-BE49-F238E27FC236}">
                    <a16:creationId xmlns:a16="http://schemas.microsoft.com/office/drawing/2014/main" id="{48B8A57E-E036-465C-4796-A4B0EFEA6E7B}"/>
                  </a:ext>
                </a:extLst>
              </p:cNvPr>
              <p:cNvSpPr/>
              <p:nvPr/>
            </p:nvSpPr>
            <p:spPr>
              <a:xfrm>
                <a:off x="6574728" y="3674205"/>
                <a:ext cx="214637" cy="222510"/>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5" name="Yemen">
                <a:extLst>
                  <a:ext uri="{FF2B5EF4-FFF2-40B4-BE49-F238E27FC236}">
                    <a16:creationId xmlns:a16="http://schemas.microsoft.com/office/drawing/2014/main" id="{57D08E24-F850-7595-D81A-EB9F74B294E6}"/>
                  </a:ext>
                </a:extLst>
              </p:cNvPr>
              <p:cNvSpPr/>
              <p:nvPr/>
            </p:nvSpPr>
            <p:spPr>
              <a:xfrm>
                <a:off x="8086240" y="3967316"/>
                <a:ext cx="271119" cy="196833"/>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6" name="India">
                <a:extLst>
                  <a:ext uri="{FF2B5EF4-FFF2-40B4-BE49-F238E27FC236}">
                    <a16:creationId xmlns:a16="http://schemas.microsoft.com/office/drawing/2014/main" id="{DF80DEAF-1C77-0DFB-ED0F-63AE57CBA5A2}"/>
                  </a:ext>
                </a:extLst>
              </p:cNvPr>
              <p:cNvSpPr/>
              <p:nvPr/>
            </p:nvSpPr>
            <p:spPr>
              <a:xfrm>
                <a:off x="8678195" y="3402482"/>
                <a:ext cx="725256" cy="924266"/>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7" name="Mongolia">
                <a:extLst>
                  <a:ext uri="{FF2B5EF4-FFF2-40B4-BE49-F238E27FC236}">
                    <a16:creationId xmlns:a16="http://schemas.microsoft.com/office/drawing/2014/main" id="{2B7D286E-79E3-5A6C-7FE8-3EEDD4EA5D4D}"/>
                  </a:ext>
                </a:extLst>
              </p:cNvPr>
              <p:cNvSpPr/>
              <p:nvPr/>
            </p:nvSpPr>
            <p:spPr>
              <a:xfrm>
                <a:off x="8928978" y="2972440"/>
                <a:ext cx="713954" cy="286691"/>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8" name="USSR Russia">
                <a:extLst>
                  <a:ext uri="{FF2B5EF4-FFF2-40B4-BE49-F238E27FC236}">
                    <a16:creationId xmlns:a16="http://schemas.microsoft.com/office/drawing/2014/main" id="{35CA2D8B-4D87-E564-80C5-BEB39A1D53C8}"/>
                  </a:ext>
                </a:extLst>
              </p:cNvPr>
              <p:cNvSpPr/>
              <p:nvPr/>
            </p:nvSpPr>
            <p:spPr>
              <a:xfrm>
                <a:off x="7530440" y="2501752"/>
                <a:ext cx="3068214" cy="768086"/>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9" name="Sakhalin">
                <a:extLst>
                  <a:ext uri="{FF2B5EF4-FFF2-40B4-BE49-F238E27FC236}">
                    <a16:creationId xmlns:a16="http://schemas.microsoft.com/office/drawing/2014/main" id="{F1BC296F-175C-850E-F6BB-D49FEA48892A}"/>
                  </a:ext>
                </a:extLst>
              </p:cNvPr>
              <p:cNvSpPr/>
              <p:nvPr/>
            </p:nvSpPr>
            <p:spPr>
              <a:xfrm>
                <a:off x="9975061" y="2916817"/>
                <a:ext cx="219154" cy="241767"/>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0" name="Hainan Dao">
                <a:extLst>
                  <a:ext uri="{FF2B5EF4-FFF2-40B4-BE49-F238E27FC236}">
                    <a16:creationId xmlns:a16="http://schemas.microsoft.com/office/drawing/2014/main" id="{ADD98301-810B-0BA1-DA15-8452E5B18129}"/>
                  </a:ext>
                </a:extLst>
              </p:cNvPr>
              <p:cNvSpPr/>
              <p:nvPr/>
            </p:nvSpPr>
            <p:spPr>
              <a:xfrm>
                <a:off x="9697166" y="3915963"/>
                <a:ext cx="70043" cy="6632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1" name="Tasmania">
                <a:extLst>
                  <a:ext uri="{FF2B5EF4-FFF2-40B4-BE49-F238E27FC236}">
                    <a16:creationId xmlns:a16="http://schemas.microsoft.com/office/drawing/2014/main" id="{580BB1C6-2340-52C0-5F8B-E162D68323FF}"/>
                  </a:ext>
                </a:extLst>
              </p:cNvPr>
              <p:cNvSpPr/>
              <p:nvPr/>
            </p:nvSpPr>
            <p:spPr>
              <a:xfrm>
                <a:off x="10300414" y="5847944"/>
                <a:ext cx="110706" cy="85578"/>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2" name="New Zeland">
                <a:extLst>
                  <a:ext uri="{FF2B5EF4-FFF2-40B4-BE49-F238E27FC236}">
                    <a16:creationId xmlns:a16="http://schemas.microsoft.com/office/drawing/2014/main" id="{C3691DFA-8EDC-50DF-EE9D-505622943E67}"/>
                  </a:ext>
                </a:extLst>
              </p:cNvPr>
              <p:cNvSpPr/>
              <p:nvPr/>
            </p:nvSpPr>
            <p:spPr>
              <a:xfrm>
                <a:off x="11030187" y="5651110"/>
                <a:ext cx="160413" cy="201113"/>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3" name="New zeland">
                <a:extLst>
                  <a:ext uri="{FF2B5EF4-FFF2-40B4-BE49-F238E27FC236}">
                    <a16:creationId xmlns:a16="http://schemas.microsoft.com/office/drawing/2014/main" id="{5103D491-A788-DA8B-F3DE-46D4B6B775C5}"/>
                  </a:ext>
                </a:extLst>
              </p:cNvPr>
              <p:cNvSpPr/>
              <p:nvPr/>
            </p:nvSpPr>
            <p:spPr>
              <a:xfrm>
                <a:off x="10720654" y="5832966"/>
                <a:ext cx="300499" cy="175436"/>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4" name="Philippines">
                <a:extLst>
                  <a:ext uri="{FF2B5EF4-FFF2-40B4-BE49-F238E27FC236}">
                    <a16:creationId xmlns:a16="http://schemas.microsoft.com/office/drawing/2014/main" id="{73A8DC3F-3097-93B6-1D8D-2C2B13C396B1}"/>
                  </a:ext>
                </a:extLst>
              </p:cNvPr>
              <p:cNvSpPr/>
              <p:nvPr/>
            </p:nvSpPr>
            <p:spPr>
              <a:xfrm>
                <a:off x="10085777" y="4249728"/>
                <a:ext cx="128784" cy="147629"/>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5" name="Manila">
                <a:extLst>
                  <a:ext uri="{FF2B5EF4-FFF2-40B4-BE49-F238E27FC236}">
                    <a16:creationId xmlns:a16="http://schemas.microsoft.com/office/drawing/2014/main" id="{9911FB46-A1FC-A3AD-A6B0-DB394F0066D6}"/>
                  </a:ext>
                </a:extLst>
              </p:cNvPr>
              <p:cNvSpPr/>
              <p:nvPr/>
            </p:nvSpPr>
            <p:spPr>
              <a:xfrm>
                <a:off x="9990880" y="3952338"/>
                <a:ext cx="144603" cy="201113"/>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6" name="philippines">
                <a:extLst>
                  <a:ext uri="{FF2B5EF4-FFF2-40B4-BE49-F238E27FC236}">
                    <a16:creationId xmlns:a16="http://schemas.microsoft.com/office/drawing/2014/main" id="{04D481E3-DC3E-A01F-4111-ED24274C1765}"/>
                  </a:ext>
                </a:extLst>
              </p:cNvPr>
              <p:cNvSpPr/>
              <p:nvPr/>
            </p:nvSpPr>
            <p:spPr>
              <a:xfrm>
                <a:off x="10022509" y="4129915"/>
                <a:ext cx="42931" cy="4065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7" name="Freeform 75">
                <a:extLst>
                  <a:ext uri="{FF2B5EF4-FFF2-40B4-BE49-F238E27FC236}">
                    <a16:creationId xmlns:a16="http://schemas.microsoft.com/office/drawing/2014/main" id="{ECDFBF31-2B86-3889-79A9-ECF70613FD94}"/>
                  </a:ext>
                </a:extLst>
              </p:cNvPr>
              <p:cNvSpPr/>
              <p:nvPr/>
            </p:nvSpPr>
            <p:spPr>
              <a:xfrm>
                <a:off x="10065440" y="4129915"/>
                <a:ext cx="20336"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8" name="Freeform 76">
                <a:extLst>
                  <a:ext uri="{FF2B5EF4-FFF2-40B4-BE49-F238E27FC236}">
                    <a16:creationId xmlns:a16="http://schemas.microsoft.com/office/drawing/2014/main" id="{6E02E031-0B7B-9DF3-4182-5ACF1E97D470}"/>
                  </a:ext>
                </a:extLst>
              </p:cNvPr>
              <p:cNvSpPr/>
              <p:nvPr/>
            </p:nvSpPr>
            <p:spPr>
              <a:xfrm>
                <a:off x="10103845" y="4153451"/>
                <a:ext cx="38404" cy="4065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9" name="Philippines">
                <a:extLst>
                  <a:ext uri="{FF2B5EF4-FFF2-40B4-BE49-F238E27FC236}">
                    <a16:creationId xmlns:a16="http://schemas.microsoft.com/office/drawing/2014/main" id="{E2DE93B2-EA30-53C9-A25A-C63382CEF379}"/>
                  </a:ext>
                </a:extLst>
              </p:cNvPr>
              <p:cNvSpPr/>
              <p:nvPr/>
            </p:nvSpPr>
            <p:spPr>
              <a:xfrm>
                <a:off x="10128699" y="4149172"/>
                <a:ext cx="54223" cy="59902"/>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0" name="Philippines">
                <a:extLst>
                  <a:ext uri="{FF2B5EF4-FFF2-40B4-BE49-F238E27FC236}">
                    <a16:creationId xmlns:a16="http://schemas.microsoft.com/office/drawing/2014/main" id="{BBC9E666-9030-D5A7-AD61-DC7E9903F6F4}"/>
                  </a:ext>
                </a:extLst>
              </p:cNvPr>
              <p:cNvSpPr/>
              <p:nvPr/>
            </p:nvSpPr>
            <p:spPr>
              <a:xfrm>
                <a:off x="10135483" y="4194105"/>
                <a:ext cx="36146" cy="51343"/>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1" name="Philippines">
                <a:extLst>
                  <a:ext uri="{FF2B5EF4-FFF2-40B4-BE49-F238E27FC236}">
                    <a16:creationId xmlns:a16="http://schemas.microsoft.com/office/drawing/2014/main" id="{85AC9AB4-027A-7271-7B23-752A62F35D56}"/>
                  </a:ext>
                </a:extLst>
              </p:cNvPr>
              <p:cNvSpPr/>
              <p:nvPr/>
            </p:nvSpPr>
            <p:spPr>
              <a:xfrm>
                <a:off x="10078992" y="4181267"/>
                <a:ext cx="42931" cy="51343"/>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2" name="Philippines">
                <a:extLst>
                  <a:ext uri="{FF2B5EF4-FFF2-40B4-BE49-F238E27FC236}">
                    <a16:creationId xmlns:a16="http://schemas.microsoft.com/office/drawing/2014/main" id="{4B978FE7-B6EC-3F10-07E4-1E397FDFF7E1}"/>
                  </a:ext>
                </a:extLst>
              </p:cNvPr>
              <p:cNvSpPr/>
              <p:nvPr/>
            </p:nvSpPr>
            <p:spPr>
              <a:xfrm>
                <a:off x="10092552" y="4209074"/>
                <a:ext cx="31629" cy="72740"/>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3" name="Freeform 81">
                <a:extLst>
                  <a:ext uri="{FF2B5EF4-FFF2-40B4-BE49-F238E27FC236}">
                    <a16:creationId xmlns:a16="http://schemas.microsoft.com/office/drawing/2014/main" id="{4C80D3D5-84F6-9EEF-BA7C-8260183976E2}"/>
                  </a:ext>
                </a:extLst>
              </p:cNvPr>
              <p:cNvSpPr/>
              <p:nvPr/>
            </p:nvSpPr>
            <p:spPr>
              <a:xfrm>
                <a:off x="10119664" y="4209074"/>
                <a:ext cx="20336" cy="55622"/>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4" name="Philippines">
                <a:extLst>
                  <a:ext uri="{FF2B5EF4-FFF2-40B4-BE49-F238E27FC236}">
                    <a16:creationId xmlns:a16="http://schemas.microsoft.com/office/drawing/2014/main" id="{814AC468-CEBD-FAFD-C159-AE9BBE25B9D0}"/>
                  </a:ext>
                </a:extLst>
              </p:cNvPr>
              <p:cNvSpPr/>
              <p:nvPr/>
            </p:nvSpPr>
            <p:spPr>
              <a:xfrm>
                <a:off x="10128699" y="4245449"/>
                <a:ext cx="27111" cy="19257"/>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5" name="Freeform 83">
                <a:extLst>
                  <a:ext uri="{FF2B5EF4-FFF2-40B4-BE49-F238E27FC236}">
                    <a16:creationId xmlns:a16="http://schemas.microsoft.com/office/drawing/2014/main" id="{D0F4F49D-4DD7-A154-E989-981C4AAE131A}"/>
                  </a:ext>
                </a:extLst>
              </p:cNvPr>
              <p:cNvSpPr/>
              <p:nvPr/>
            </p:nvSpPr>
            <p:spPr>
              <a:xfrm>
                <a:off x="10081250" y="4352425"/>
                <a:ext cx="20336" cy="19257"/>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6" name="Philippines">
                <a:extLst>
                  <a:ext uri="{FF2B5EF4-FFF2-40B4-BE49-F238E27FC236}">
                    <a16:creationId xmlns:a16="http://schemas.microsoft.com/office/drawing/2014/main" id="{EC862B4C-1B62-B136-92BE-070DC5ACE103}"/>
                  </a:ext>
                </a:extLst>
              </p:cNvPr>
              <p:cNvSpPr/>
              <p:nvPr/>
            </p:nvSpPr>
            <p:spPr>
              <a:xfrm>
                <a:off x="9968285" y="4200525"/>
                <a:ext cx="58741" cy="96277"/>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7" name="Timorleste">
                <a:extLst>
                  <a:ext uri="{FF2B5EF4-FFF2-40B4-BE49-F238E27FC236}">
                    <a16:creationId xmlns:a16="http://schemas.microsoft.com/office/drawing/2014/main" id="{82A56AC3-76D6-7397-7C4B-73D12E93DDC3}"/>
                  </a:ext>
                </a:extLst>
              </p:cNvPr>
              <p:cNvSpPr/>
              <p:nvPr/>
            </p:nvSpPr>
            <p:spPr>
              <a:xfrm>
                <a:off x="10140001" y="4876604"/>
                <a:ext cx="106189" cy="59902"/>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8" name="Indonesia">
                <a:extLst>
                  <a:ext uri="{FF2B5EF4-FFF2-40B4-BE49-F238E27FC236}">
                    <a16:creationId xmlns:a16="http://schemas.microsoft.com/office/drawing/2014/main" id="{85CD6D7A-5A6E-51EE-4F60-D7CB64A5BFDD}"/>
                  </a:ext>
                </a:extLst>
              </p:cNvPr>
              <p:cNvSpPr/>
              <p:nvPr/>
            </p:nvSpPr>
            <p:spPr>
              <a:xfrm>
                <a:off x="10182922" y="4820981"/>
                <a:ext cx="31629" cy="14977"/>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9" name="Indonesia">
                <a:extLst>
                  <a:ext uri="{FF2B5EF4-FFF2-40B4-BE49-F238E27FC236}">
                    <a16:creationId xmlns:a16="http://schemas.microsoft.com/office/drawing/2014/main" id="{9C8FB3E5-8FC2-A580-77E3-6FC39C330056}"/>
                  </a:ext>
                </a:extLst>
              </p:cNvPr>
              <p:cNvSpPr/>
              <p:nvPr/>
            </p:nvSpPr>
            <p:spPr>
              <a:xfrm>
                <a:off x="10022509" y="4835950"/>
                <a:ext cx="101672" cy="32095"/>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0" name="Indonesia">
                <a:extLst>
                  <a:ext uri="{FF2B5EF4-FFF2-40B4-BE49-F238E27FC236}">
                    <a16:creationId xmlns:a16="http://schemas.microsoft.com/office/drawing/2014/main" id="{B76B2065-FDFA-AFE7-9C06-0BA0DF288E05}"/>
                  </a:ext>
                </a:extLst>
              </p:cNvPr>
              <p:cNvSpPr/>
              <p:nvPr/>
            </p:nvSpPr>
            <p:spPr>
              <a:xfrm>
                <a:off x="10002173" y="4876604"/>
                <a:ext cx="58741" cy="3637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1" name="Indonesia">
                <a:extLst>
                  <a:ext uri="{FF2B5EF4-FFF2-40B4-BE49-F238E27FC236}">
                    <a16:creationId xmlns:a16="http://schemas.microsoft.com/office/drawing/2014/main" id="{5F114536-EA52-6642-472A-B5FBE0FF7538}"/>
                  </a:ext>
                </a:extLst>
              </p:cNvPr>
              <p:cNvSpPr/>
              <p:nvPr/>
            </p:nvSpPr>
            <p:spPr>
              <a:xfrm>
                <a:off x="9905027" y="4835950"/>
                <a:ext cx="31629" cy="2567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2" name="Indonesia">
                <a:extLst>
                  <a:ext uri="{FF2B5EF4-FFF2-40B4-BE49-F238E27FC236}">
                    <a16:creationId xmlns:a16="http://schemas.microsoft.com/office/drawing/2014/main" id="{A18EE228-3F90-64BC-D498-37C1A1D68893}"/>
                  </a:ext>
                </a:extLst>
              </p:cNvPr>
              <p:cNvSpPr/>
              <p:nvPr/>
            </p:nvSpPr>
            <p:spPr>
              <a:xfrm>
                <a:off x="9932139" y="4842369"/>
                <a:ext cx="27111" cy="2567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3" name="Indonesia">
                <a:extLst>
                  <a:ext uri="{FF2B5EF4-FFF2-40B4-BE49-F238E27FC236}">
                    <a16:creationId xmlns:a16="http://schemas.microsoft.com/office/drawing/2014/main" id="{66CED64D-305E-F5E0-9C03-6DA4048354E8}"/>
                  </a:ext>
                </a:extLst>
              </p:cNvPr>
              <p:cNvSpPr/>
              <p:nvPr/>
            </p:nvSpPr>
            <p:spPr>
              <a:xfrm>
                <a:off x="9959251" y="4835950"/>
                <a:ext cx="58741" cy="3637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4" name="Indonesia">
                <a:extLst>
                  <a:ext uri="{FF2B5EF4-FFF2-40B4-BE49-F238E27FC236}">
                    <a16:creationId xmlns:a16="http://schemas.microsoft.com/office/drawing/2014/main" id="{4C1B60E4-0236-387A-BD13-594131FFC298}"/>
                  </a:ext>
                </a:extLst>
              </p:cNvPr>
              <p:cNvSpPr/>
              <p:nvPr/>
            </p:nvSpPr>
            <p:spPr>
              <a:xfrm>
                <a:off x="9857579" y="4795305"/>
                <a:ext cx="42931" cy="17117"/>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5" name="Indonesia">
                <a:extLst>
                  <a:ext uri="{FF2B5EF4-FFF2-40B4-BE49-F238E27FC236}">
                    <a16:creationId xmlns:a16="http://schemas.microsoft.com/office/drawing/2014/main" id="{A762F97E-5DA0-5565-F584-8EDF6A2BD423}"/>
                  </a:ext>
                </a:extLst>
              </p:cNvPr>
              <p:cNvSpPr/>
              <p:nvPr/>
            </p:nvSpPr>
            <p:spPr>
              <a:xfrm>
                <a:off x="10155811" y="4835950"/>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6" name="Indonesia">
                <a:extLst>
                  <a:ext uri="{FF2B5EF4-FFF2-40B4-BE49-F238E27FC236}">
                    <a16:creationId xmlns:a16="http://schemas.microsoft.com/office/drawing/2014/main" id="{93034A3C-7101-333D-2A4F-9F6F6186905B}"/>
                  </a:ext>
                </a:extLst>
              </p:cNvPr>
              <p:cNvSpPr/>
              <p:nvPr/>
            </p:nvSpPr>
            <p:spPr>
              <a:xfrm>
                <a:off x="10124181" y="4842369"/>
                <a:ext cx="11292" cy="4279"/>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7" name="Indonesia">
                <a:extLst>
                  <a:ext uri="{FF2B5EF4-FFF2-40B4-BE49-F238E27FC236}">
                    <a16:creationId xmlns:a16="http://schemas.microsoft.com/office/drawing/2014/main" id="{4FA8A698-9275-7044-BC5C-457121344ED8}"/>
                  </a:ext>
                </a:extLst>
              </p:cNvPr>
              <p:cNvSpPr/>
              <p:nvPr/>
            </p:nvSpPr>
            <p:spPr>
              <a:xfrm>
                <a:off x="10128699" y="4835950"/>
                <a:ext cx="22594" cy="21396"/>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8" name="Indonesia">
                <a:extLst>
                  <a:ext uri="{FF2B5EF4-FFF2-40B4-BE49-F238E27FC236}">
                    <a16:creationId xmlns:a16="http://schemas.microsoft.com/office/drawing/2014/main" id="{2DD1D60A-2D30-A2F0-5D8B-22C7B0F63CB9}"/>
                  </a:ext>
                </a:extLst>
              </p:cNvPr>
              <p:cNvSpPr/>
              <p:nvPr/>
            </p:nvSpPr>
            <p:spPr>
              <a:xfrm>
                <a:off x="10144518" y="4835950"/>
                <a:ext cx="15819" cy="1497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9" name="Indonesia">
                <a:extLst>
                  <a:ext uri="{FF2B5EF4-FFF2-40B4-BE49-F238E27FC236}">
                    <a16:creationId xmlns:a16="http://schemas.microsoft.com/office/drawing/2014/main" id="{260D3635-348E-8D9D-C111-44A469A78985}"/>
                  </a:ext>
                </a:extLst>
              </p:cNvPr>
              <p:cNvSpPr/>
              <p:nvPr/>
            </p:nvSpPr>
            <p:spPr>
              <a:xfrm>
                <a:off x="10097069" y="4912979"/>
                <a:ext cx="22594" cy="19257"/>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0" name="Taiwan">
                <a:extLst>
                  <a:ext uri="{FF2B5EF4-FFF2-40B4-BE49-F238E27FC236}">
                    <a16:creationId xmlns:a16="http://schemas.microsoft.com/office/drawing/2014/main" id="{98CE1EDA-DD65-E47B-5E6E-B0027AEAFDBF}"/>
                  </a:ext>
                </a:extLst>
              </p:cNvPr>
              <p:cNvSpPr/>
              <p:nvPr/>
            </p:nvSpPr>
            <p:spPr>
              <a:xfrm>
                <a:off x="9952466" y="3759784"/>
                <a:ext cx="49706" cy="100556"/>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1" name="Japan">
                <a:extLst>
                  <a:ext uri="{FF2B5EF4-FFF2-40B4-BE49-F238E27FC236}">
                    <a16:creationId xmlns:a16="http://schemas.microsoft.com/office/drawing/2014/main" id="{C402682F-8038-AC1A-8C16-FB6D3576FF5D}"/>
                  </a:ext>
                </a:extLst>
              </p:cNvPr>
              <p:cNvSpPr/>
              <p:nvPr/>
            </p:nvSpPr>
            <p:spPr>
              <a:xfrm>
                <a:off x="10155811" y="3154295"/>
                <a:ext cx="149120" cy="119813"/>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2" name="Japan">
                <a:extLst>
                  <a:ext uri="{FF2B5EF4-FFF2-40B4-BE49-F238E27FC236}">
                    <a16:creationId xmlns:a16="http://schemas.microsoft.com/office/drawing/2014/main" id="{935B8738-6085-BD09-D2F9-28AC0C1D2C33}"/>
                  </a:ext>
                </a:extLst>
              </p:cNvPr>
              <p:cNvSpPr/>
              <p:nvPr/>
            </p:nvSpPr>
            <p:spPr>
              <a:xfrm>
                <a:off x="10085777" y="3259131"/>
                <a:ext cx="225939" cy="233208"/>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3" name="Freeform 101">
                <a:extLst>
                  <a:ext uri="{FF2B5EF4-FFF2-40B4-BE49-F238E27FC236}">
                    <a16:creationId xmlns:a16="http://schemas.microsoft.com/office/drawing/2014/main" id="{A2490DB7-5CEF-36B6-6513-4D057DE5CDAB}"/>
                  </a:ext>
                </a:extLst>
              </p:cNvPr>
              <p:cNvSpPr/>
              <p:nvPr/>
            </p:nvSpPr>
            <p:spPr>
              <a:xfrm>
                <a:off x="10140001" y="3473083"/>
                <a:ext cx="54223" cy="44933"/>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4" name="Japan">
                <a:extLst>
                  <a:ext uri="{FF2B5EF4-FFF2-40B4-BE49-F238E27FC236}">
                    <a16:creationId xmlns:a16="http://schemas.microsoft.com/office/drawing/2014/main" id="{15DC1FCB-980B-D574-7DCD-6D311A6B1AAA}"/>
                  </a:ext>
                </a:extLst>
              </p:cNvPr>
              <p:cNvSpPr/>
              <p:nvPr/>
            </p:nvSpPr>
            <p:spPr>
              <a:xfrm>
                <a:off x="10078992" y="3488061"/>
                <a:ext cx="58741" cy="81299"/>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5" name="Freeform 103">
                <a:extLst>
                  <a:ext uri="{FF2B5EF4-FFF2-40B4-BE49-F238E27FC236}">
                    <a16:creationId xmlns:a16="http://schemas.microsoft.com/office/drawing/2014/main" id="{3BD34818-B5F2-3C50-49C6-3C425625AD4D}"/>
                  </a:ext>
                </a:extLst>
              </p:cNvPr>
              <p:cNvSpPr/>
              <p:nvPr/>
            </p:nvSpPr>
            <p:spPr>
              <a:xfrm>
                <a:off x="3800228" y="2861185"/>
                <a:ext cx="101672" cy="44933"/>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6" name="Freeform 104">
                <a:extLst>
                  <a:ext uri="{FF2B5EF4-FFF2-40B4-BE49-F238E27FC236}">
                    <a16:creationId xmlns:a16="http://schemas.microsoft.com/office/drawing/2014/main" id="{033E0F89-002F-0B68-1D5A-67CC5722E981}"/>
                  </a:ext>
                </a:extLst>
              </p:cNvPr>
              <p:cNvSpPr/>
              <p:nvPr/>
            </p:nvSpPr>
            <p:spPr>
              <a:xfrm>
                <a:off x="4231770" y="3017373"/>
                <a:ext cx="79077" cy="70600"/>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7" name="Canada">
                <a:extLst>
                  <a:ext uri="{FF2B5EF4-FFF2-40B4-BE49-F238E27FC236}">
                    <a16:creationId xmlns:a16="http://schemas.microsoft.com/office/drawing/2014/main" id="{F8437DB1-A0DD-748F-DCC8-51C777BEAA78}"/>
                  </a:ext>
                </a:extLst>
              </p:cNvPr>
              <p:cNvSpPr/>
              <p:nvPr/>
            </p:nvSpPr>
            <p:spPr>
              <a:xfrm>
                <a:off x="5399861" y="2553096"/>
                <a:ext cx="481239" cy="211811"/>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8" name="Freeform 106">
                <a:extLst>
                  <a:ext uri="{FF2B5EF4-FFF2-40B4-BE49-F238E27FC236}">
                    <a16:creationId xmlns:a16="http://schemas.microsoft.com/office/drawing/2014/main" id="{CF80C649-5A51-74D7-BB9A-DC8541C92CAA}"/>
                  </a:ext>
                </a:extLst>
              </p:cNvPr>
              <p:cNvSpPr/>
              <p:nvPr/>
            </p:nvSpPr>
            <p:spPr>
              <a:xfrm>
                <a:off x="4893759" y="2553096"/>
                <a:ext cx="305016" cy="79159"/>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9" name="Freeform 107">
                <a:extLst>
                  <a:ext uri="{FF2B5EF4-FFF2-40B4-BE49-F238E27FC236}">
                    <a16:creationId xmlns:a16="http://schemas.microsoft.com/office/drawing/2014/main" id="{2ACFB2B6-AA8D-28FF-1C20-AC2425FABAC8}"/>
                  </a:ext>
                </a:extLst>
              </p:cNvPr>
              <p:cNvSpPr/>
              <p:nvPr/>
            </p:nvSpPr>
            <p:spPr>
              <a:xfrm>
                <a:off x="5582869" y="3113650"/>
                <a:ext cx="47448" cy="34235"/>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0" name="Freeform 108">
                <a:extLst>
                  <a:ext uri="{FF2B5EF4-FFF2-40B4-BE49-F238E27FC236}">
                    <a16:creationId xmlns:a16="http://schemas.microsoft.com/office/drawing/2014/main" id="{4D904569-372C-D321-F292-683891964927}"/>
                  </a:ext>
                </a:extLst>
              </p:cNvPr>
              <p:cNvSpPr/>
              <p:nvPr/>
            </p:nvSpPr>
            <p:spPr>
              <a:xfrm>
                <a:off x="5641610" y="3124349"/>
                <a:ext cx="36146" cy="29955"/>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1" name="Canada">
                <a:extLst>
                  <a:ext uri="{FF2B5EF4-FFF2-40B4-BE49-F238E27FC236}">
                    <a16:creationId xmlns:a16="http://schemas.microsoft.com/office/drawing/2014/main" id="{56ECAD6D-C0F2-C1C5-D255-48FF4BFE435D}"/>
                  </a:ext>
                </a:extLst>
              </p:cNvPr>
              <p:cNvSpPr/>
              <p:nvPr/>
            </p:nvSpPr>
            <p:spPr>
              <a:xfrm>
                <a:off x="5693575" y="2998116"/>
                <a:ext cx="149120" cy="119813"/>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2" name="Freeform 110">
                <a:extLst>
                  <a:ext uri="{FF2B5EF4-FFF2-40B4-BE49-F238E27FC236}">
                    <a16:creationId xmlns:a16="http://schemas.microsoft.com/office/drawing/2014/main" id="{08E6897F-757B-D12D-71A4-9B3EBDC9CC63}"/>
                  </a:ext>
                </a:extLst>
              </p:cNvPr>
              <p:cNvSpPr/>
              <p:nvPr/>
            </p:nvSpPr>
            <p:spPr>
              <a:xfrm>
                <a:off x="5811066" y="3087974"/>
                <a:ext cx="31629" cy="4065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3" name="Canada">
                <a:extLst>
                  <a:ext uri="{FF2B5EF4-FFF2-40B4-BE49-F238E27FC236}">
                    <a16:creationId xmlns:a16="http://schemas.microsoft.com/office/drawing/2014/main" id="{E315BD7E-FC93-A84C-8973-9CC4BA76645B}"/>
                  </a:ext>
                </a:extLst>
              </p:cNvPr>
              <p:cNvSpPr/>
              <p:nvPr/>
            </p:nvSpPr>
            <p:spPr>
              <a:xfrm>
                <a:off x="5309481" y="2687887"/>
                <a:ext cx="144603" cy="62042"/>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4" name="Freeform 112">
                <a:extLst>
                  <a:ext uri="{FF2B5EF4-FFF2-40B4-BE49-F238E27FC236}">
                    <a16:creationId xmlns:a16="http://schemas.microsoft.com/office/drawing/2014/main" id="{363527AB-92A9-228B-157E-EC5F625B567C}"/>
                  </a:ext>
                </a:extLst>
              </p:cNvPr>
              <p:cNvSpPr/>
              <p:nvPr/>
            </p:nvSpPr>
            <p:spPr>
              <a:xfrm>
                <a:off x="5614498" y="2546677"/>
                <a:ext cx="63258" cy="2567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5" name="Canada">
                <a:extLst>
                  <a:ext uri="{FF2B5EF4-FFF2-40B4-BE49-F238E27FC236}">
                    <a16:creationId xmlns:a16="http://schemas.microsoft.com/office/drawing/2014/main" id="{FBD54BBE-53B5-83C6-1A1B-2BB2A53372C5}"/>
                  </a:ext>
                </a:extLst>
              </p:cNvPr>
              <p:cNvSpPr/>
              <p:nvPr/>
            </p:nvSpPr>
            <p:spPr>
              <a:xfrm>
                <a:off x="5230404" y="2542397"/>
                <a:ext cx="122008" cy="44933"/>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6" name="Freeform 114">
                <a:extLst>
                  <a:ext uri="{FF2B5EF4-FFF2-40B4-BE49-F238E27FC236}">
                    <a16:creationId xmlns:a16="http://schemas.microsoft.com/office/drawing/2014/main" id="{D961EE80-DACA-AC53-C4C6-A120636A6E01}"/>
                  </a:ext>
                </a:extLst>
              </p:cNvPr>
              <p:cNvSpPr/>
              <p:nvPr/>
            </p:nvSpPr>
            <p:spPr>
              <a:xfrm>
                <a:off x="5347895" y="2546677"/>
                <a:ext cx="94896" cy="29955"/>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7" name="Canada">
                <a:extLst>
                  <a:ext uri="{FF2B5EF4-FFF2-40B4-BE49-F238E27FC236}">
                    <a16:creationId xmlns:a16="http://schemas.microsoft.com/office/drawing/2014/main" id="{01323067-B9BA-8AC3-C3B0-ABE392DB00C0}"/>
                  </a:ext>
                </a:extLst>
              </p:cNvPr>
              <p:cNvSpPr/>
              <p:nvPr/>
            </p:nvSpPr>
            <p:spPr>
              <a:xfrm>
                <a:off x="5415671" y="2506032"/>
                <a:ext cx="250792" cy="47073"/>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8" name="Canada">
                <a:extLst>
                  <a:ext uri="{FF2B5EF4-FFF2-40B4-BE49-F238E27FC236}">
                    <a16:creationId xmlns:a16="http://schemas.microsoft.com/office/drawing/2014/main" id="{EC870FD2-0ADE-CF52-7EA7-1A9A9D286665}"/>
                  </a:ext>
                </a:extLst>
              </p:cNvPr>
              <p:cNvSpPr/>
              <p:nvPr/>
            </p:nvSpPr>
            <p:spPr>
              <a:xfrm>
                <a:off x="4823725" y="2546677"/>
                <a:ext cx="176232" cy="55622"/>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9" name="Canada">
                <a:extLst>
                  <a:ext uri="{FF2B5EF4-FFF2-40B4-BE49-F238E27FC236}">
                    <a16:creationId xmlns:a16="http://schemas.microsoft.com/office/drawing/2014/main" id="{D9A14444-EC38-B3F5-281C-AF2ABD87FAEA}"/>
                  </a:ext>
                </a:extLst>
              </p:cNvPr>
              <p:cNvSpPr/>
              <p:nvPr/>
            </p:nvSpPr>
            <p:spPr>
              <a:xfrm>
                <a:off x="4979621" y="2497473"/>
                <a:ext cx="117491" cy="34235"/>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0" name="Canada">
                <a:extLst>
                  <a:ext uri="{FF2B5EF4-FFF2-40B4-BE49-F238E27FC236}">
                    <a16:creationId xmlns:a16="http://schemas.microsoft.com/office/drawing/2014/main" id="{CF9F0E56-02F4-6D60-4D79-389D3D7A9196}"/>
                  </a:ext>
                </a:extLst>
              </p:cNvPr>
              <p:cNvSpPr/>
              <p:nvPr/>
            </p:nvSpPr>
            <p:spPr>
              <a:xfrm>
                <a:off x="5047396" y="2506032"/>
                <a:ext cx="187525" cy="47073"/>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1" name="Canada">
                <a:extLst>
                  <a:ext uri="{FF2B5EF4-FFF2-40B4-BE49-F238E27FC236}">
                    <a16:creationId xmlns:a16="http://schemas.microsoft.com/office/drawing/2014/main" id="{D4E12E3A-24CC-51B8-1858-2217770A0E25}"/>
                  </a:ext>
                </a:extLst>
              </p:cNvPr>
              <p:cNvSpPr/>
              <p:nvPr/>
            </p:nvSpPr>
            <p:spPr>
              <a:xfrm>
                <a:off x="5512826" y="2441841"/>
                <a:ext cx="528687" cy="79159"/>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2" name="Freeform 120">
                <a:extLst>
                  <a:ext uri="{FF2B5EF4-FFF2-40B4-BE49-F238E27FC236}">
                    <a16:creationId xmlns:a16="http://schemas.microsoft.com/office/drawing/2014/main" id="{5979DE6A-C73E-03DB-F0CD-CA0840AB43F4}"/>
                  </a:ext>
                </a:extLst>
              </p:cNvPr>
              <p:cNvSpPr/>
              <p:nvPr/>
            </p:nvSpPr>
            <p:spPr>
              <a:xfrm>
                <a:off x="5375007" y="2527419"/>
                <a:ext cx="58741" cy="19257"/>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3" name="Freeform 121">
                <a:extLst>
                  <a:ext uri="{FF2B5EF4-FFF2-40B4-BE49-F238E27FC236}">
                    <a16:creationId xmlns:a16="http://schemas.microsoft.com/office/drawing/2014/main" id="{847BC672-1935-D2E1-74B2-7C7218BBEE9B}"/>
                  </a:ext>
                </a:extLst>
              </p:cNvPr>
              <p:cNvSpPr/>
              <p:nvPr/>
            </p:nvSpPr>
            <p:spPr>
              <a:xfrm>
                <a:off x="5262042" y="2491054"/>
                <a:ext cx="153637" cy="47073"/>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4" name="Freeform 122">
                <a:extLst>
                  <a:ext uri="{FF2B5EF4-FFF2-40B4-BE49-F238E27FC236}">
                    <a16:creationId xmlns:a16="http://schemas.microsoft.com/office/drawing/2014/main" id="{999CCABD-E8B3-53FA-A081-610E81E80961}"/>
                  </a:ext>
                </a:extLst>
              </p:cNvPr>
              <p:cNvSpPr/>
              <p:nvPr/>
            </p:nvSpPr>
            <p:spPr>
              <a:xfrm>
                <a:off x="5406636" y="2482495"/>
                <a:ext cx="51965" cy="19257"/>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5" name="Canada">
                <a:extLst>
                  <a:ext uri="{FF2B5EF4-FFF2-40B4-BE49-F238E27FC236}">
                    <a16:creationId xmlns:a16="http://schemas.microsoft.com/office/drawing/2014/main" id="{92112432-F1FD-753A-A924-9095A82C770A}"/>
                  </a:ext>
                </a:extLst>
              </p:cNvPr>
              <p:cNvSpPr/>
              <p:nvPr/>
            </p:nvSpPr>
            <p:spPr>
              <a:xfrm>
                <a:off x="5164887" y="2491054"/>
                <a:ext cx="101672" cy="14977"/>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6" name="Canada">
                <a:extLst>
                  <a:ext uri="{FF2B5EF4-FFF2-40B4-BE49-F238E27FC236}">
                    <a16:creationId xmlns:a16="http://schemas.microsoft.com/office/drawing/2014/main" id="{9BE7F06A-A709-CE7B-8632-4D458DFEE318}"/>
                  </a:ext>
                </a:extLst>
              </p:cNvPr>
              <p:cNvSpPr/>
              <p:nvPr/>
            </p:nvSpPr>
            <p:spPr>
              <a:xfrm>
                <a:off x="5379524" y="2471796"/>
                <a:ext cx="58741" cy="29955"/>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7" name="Freeform 125">
                <a:extLst>
                  <a:ext uri="{FF2B5EF4-FFF2-40B4-BE49-F238E27FC236}">
                    <a16:creationId xmlns:a16="http://schemas.microsoft.com/office/drawing/2014/main" id="{693DE8A1-138B-62C6-EACE-4E98A9DCC14D}"/>
                  </a:ext>
                </a:extLst>
              </p:cNvPr>
              <p:cNvSpPr/>
              <p:nvPr/>
            </p:nvSpPr>
            <p:spPr>
              <a:xfrm>
                <a:off x="5492489" y="2450399"/>
                <a:ext cx="137818" cy="51343"/>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8" name="Greenland">
                <a:extLst>
                  <a:ext uri="{FF2B5EF4-FFF2-40B4-BE49-F238E27FC236}">
                    <a16:creationId xmlns:a16="http://schemas.microsoft.com/office/drawing/2014/main" id="{74587914-6717-000F-F86C-158C067CB73E}"/>
                  </a:ext>
                </a:extLst>
              </p:cNvPr>
              <p:cNvSpPr/>
              <p:nvPr/>
            </p:nvSpPr>
            <p:spPr>
              <a:xfrm>
                <a:off x="5865290" y="2450399"/>
                <a:ext cx="865333" cy="370130"/>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9" name="Iceland">
                <a:extLst>
                  <a:ext uri="{FF2B5EF4-FFF2-40B4-BE49-F238E27FC236}">
                    <a16:creationId xmlns:a16="http://schemas.microsoft.com/office/drawing/2014/main" id="{6856E75B-30F8-8CEF-B8C8-7451A611402C}"/>
                  </a:ext>
                </a:extLst>
              </p:cNvPr>
              <p:cNvSpPr/>
              <p:nvPr/>
            </p:nvSpPr>
            <p:spPr>
              <a:xfrm>
                <a:off x="6538572" y="2679329"/>
                <a:ext cx="192042" cy="64181"/>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0" name="Freeform 128">
                <a:extLst>
                  <a:ext uri="{FF2B5EF4-FFF2-40B4-BE49-F238E27FC236}">
                    <a16:creationId xmlns:a16="http://schemas.microsoft.com/office/drawing/2014/main" id="{0DDCA696-FC9C-8058-3708-61ED619847EA}"/>
                  </a:ext>
                </a:extLst>
              </p:cNvPr>
              <p:cNvSpPr/>
              <p:nvPr/>
            </p:nvSpPr>
            <p:spPr>
              <a:xfrm>
                <a:off x="6014401" y="2617287"/>
                <a:ext cx="47448" cy="14977"/>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1" name="Novaya Zemlya">
                <a:extLst>
                  <a:ext uri="{FF2B5EF4-FFF2-40B4-BE49-F238E27FC236}">
                    <a16:creationId xmlns:a16="http://schemas.microsoft.com/office/drawing/2014/main" id="{5D3B6E03-0869-03FC-8C13-EC819D8E2AF2}"/>
                  </a:ext>
                </a:extLst>
              </p:cNvPr>
              <p:cNvSpPr/>
              <p:nvPr/>
            </p:nvSpPr>
            <p:spPr>
              <a:xfrm>
                <a:off x="7910008" y="2553096"/>
                <a:ext cx="142335" cy="55622"/>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2" name="Novaya Zemlya">
                <a:extLst>
                  <a:ext uri="{FF2B5EF4-FFF2-40B4-BE49-F238E27FC236}">
                    <a16:creationId xmlns:a16="http://schemas.microsoft.com/office/drawing/2014/main" id="{4265AFC6-AE8F-6FB3-C870-F04CA840BE3B}"/>
                  </a:ext>
                </a:extLst>
              </p:cNvPr>
              <p:cNvSpPr/>
              <p:nvPr/>
            </p:nvSpPr>
            <p:spPr>
              <a:xfrm>
                <a:off x="7934861" y="2497473"/>
                <a:ext cx="203344" cy="59902"/>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3" name="Austrailia">
                <a:extLst>
                  <a:ext uri="{FF2B5EF4-FFF2-40B4-BE49-F238E27FC236}">
                    <a16:creationId xmlns:a16="http://schemas.microsoft.com/office/drawing/2014/main" id="{C7F93D4C-FC0A-E851-7C98-26C6EA9CEB2C}"/>
                  </a:ext>
                </a:extLst>
              </p:cNvPr>
              <p:cNvSpPr/>
              <p:nvPr/>
            </p:nvSpPr>
            <p:spPr>
              <a:xfrm>
                <a:off x="9717502" y="4932237"/>
                <a:ext cx="1041565" cy="875062"/>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4" name="Freeform 133">
                <a:extLst>
                  <a:ext uri="{FF2B5EF4-FFF2-40B4-BE49-F238E27FC236}">
                    <a16:creationId xmlns:a16="http://schemas.microsoft.com/office/drawing/2014/main" id="{395ED707-5265-F16E-93D8-44D96C6E695A}"/>
                  </a:ext>
                </a:extLst>
              </p:cNvPr>
              <p:cNvSpPr/>
              <p:nvPr/>
            </p:nvSpPr>
            <p:spPr>
              <a:xfrm>
                <a:off x="10763585" y="4720425"/>
                <a:ext cx="117491" cy="74880"/>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5" name="Freeform 134">
                <a:extLst>
                  <a:ext uri="{FF2B5EF4-FFF2-40B4-BE49-F238E27FC236}">
                    <a16:creationId xmlns:a16="http://schemas.microsoft.com/office/drawing/2014/main" id="{E40C44F7-95AB-3524-93DB-6ADDA0783836}"/>
                  </a:ext>
                </a:extLst>
              </p:cNvPr>
              <p:cNvSpPr/>
              <p:nvPr/>
            </p:nvSpPr>
            <p:spPr>
              <a:xfrm>
                <a:off x="10849438" y="4675491"/>
                <a:ext cx="54223" cy="64181"/>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6" name="Indonesia">
                <a:extLst>
                  <a:ext uri="{FF2B5EF4-FFF2-40B4-BE49-F238E27FC236}">
                    <a16:creationId xmlns:a16="http://schemas.microsoft.com/office/drawing/2014/main" id="{79660746-A2CC-8D71-5014-AB74D96238D4}"/>
                  </a:ext>
                </a:extLst>
              </p:cNvPr>
              <p:cNvSpPr/>
              <p:nvPr/>
            </p:nvSpPr>
            <p:spPr>
              <a:xfrm>
                <a:off x="10017992" y="4519312"/>
                <a:ext cx="164930" cy="252465"/>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7" name="Freeform 136">
                <a:extLst>
                  <a:ext uri="{FF2B5EF4-FFF2-40B4-BE49-F238E27FC236}">
                    <a16:creationId xmlns:a16="http://schemas.microsoft.com/office/drawing/2014/main" id="{C6345FA7-C510-CF28-3C1B-4379F4C731D6}"/>
                  </a:ext>
                </a:extLst>
              </p:cNvPr>
              <p:cNvSpPr/>
              <p:nvPr/>
            </p:nvSpPr>
            <p:spPr>
              <a:xfrm>
                <a:off x="10124181" y="4716146"/>
                <a:ext cx="20336" cy="4065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8" name="Freeform 137">
                <a:extLst>
                  <a:ext uri="{FF2B5EF4-FFF2-40B4-BE49-F238E27FC236}">
                    <a16:creationId xmlns:a16="http://schemas.microsoft.com/office/drawing/2014/main" id="{8A6A907F-7221-FD66-84DD-099339BFEE1E}"/>
                  </a:ext>
                </a:extLst>
              </p:cNvPr>
              <p:cNvSpPr/>
              <p:nvPr/>
            </p:nvSpPr>
            <p:spPr>
              <a:xfrm>
                <a:off x="10230371" y="4508613"/>
                <a:ext cx="47448" cy="96277"/>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9" name="Freeform 138">
                <a:extLst>
                  <a:ext uri="{FF2B5EF4-FFF2-40B4-BE49-F238E27FC236}">
                    <a16:creationId xmlns:a16="http://schemas.microsoft.com/office/drawing/2014/main" id="{6D8DF530-1CBA-FDEB-CD7A-BD227C5D32CE}"/>
                  </a:ext>
                </a:extLst>
              </p:cNvPr>
              <p:cNvSpPr/>
              <p:nvPr/>
            </p:nvSpPr>
            <p:spPr>
              <a:xfrm>
                <a:off x="10194224" y="4679771"/>
                <a:ext cx="42931" cy="29955"/>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0" name="Freeform 139">
                <a:extLst>
                  <a:ext uri="{FF2B5EF4-FFF2-40B4-BE49-F238E27FC236}">
                    <a16:creationId xmlns:a16="http://schemas.microsoft.com/office/drawing/2014/main" id="{B74E9CA2-5397-D98D-753A-AD741C746A70}"/>
                  </a:ext>
                </a:extLst>
              </p:cNvPr>
              <p:cNvSpPr/>
              <p:nvPr/>
            </p:nvSpPr>
            <p:spPr>
              <a:xfrm>
                <a:off x="10277819" y="4639116"/>
                <a:ext cx="33887" cy="14977"/>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1" name="Freeform 140">
                <a:extLst>
                  <a:ext uri="{FF2B5EF4-FFF2-40B4-BE49-F238E27FC236}">
                    <a16:creationId xmlns:a16="http://schemas.microsoft.com/office/drawing/2014/main" id="{3CA32088-CB91-99CD-E5ED-ACDF22C1175E}"/>
                  </a:ext>
                </a:extLst>
              </p:cNvPr>
              <p:cNvSpPr/>
              <p:nvPr/>
            </p:nvSpPr>
            <p:spPr>
              <a:xfrm>
                <a:off x="10246190" y="4669072"/>
                <a:ext cx="81335" cy="4065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2" name="Indonesia">
                <a:extLst>
                  <a:ext uri="{FF2B5EF4-FFF2-40B4-BE49-F238E27FC236}">
                    <a16:creationId xmlns:a16="http://schemas.microsoft.com/office/drawing/2014/main" id="{2A69DAAE-831F-6489-69C2-E1C62771CD6D}"/>
                  </a:ext>
                </a:extLst>
              </p:cNvPr>
              <p:cNvSpPr/>
              <p:nvPr/>
            </p:nvSpPr>
            <p:spPr>
              <a:xfrm>
                <a:off x="9407968" y="4386660"/>
                <a:ext cx="293714" cy="389388"/>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3" name="Madagascar">
                <a:extLst>
                  <a:ext uri="{FF2B5EF4-FFF2-40B4-BE49-F238E27FC236}">
                    <a16:creationId xmlns:a16="http://schemas.microsoft.com/office/drawing/2014/main" id="{E356F35A-B51D-2B17-67E9-7206BD126326}"/>
                  </a:ext>
                </a:extLst>
              </p:cNvPr>
              <p:cNvSpPr/>
              <p:nvPr/>
            </p:nvSpPr>
            <p:spPr>
              <a:xfrm>
                <a:off x="8052352" y="4953624"/>
                <a:ext cx="214637" cy="43860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4" name="Jakarta">
                <a:extLst>
                  <a:ext uri="{FF2B5EF4-FFF2-40B4-BE49-F238E27FC236}">
                    <a16:creationId xmlns:a16="http://schemas.microsoft.com/office/drawing/2014/main" id="{BDE13DC4-A794-6F25-5492-1B0463DFED54}"/>
                  </a:ext>
                </a:extLst>
              </p:cNvPr>
              <p:cNvSpPr/>
              <p:nvPr/>
            </p:nvSpPr>
            <p:spPr>
              <a:xfrm>
                <a:off x="9674571" y="4761070"/>
                <a:ext cx="241749" cy="1069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5" name="Sri lanka">
                <a:extLst>
                  <a:ext uri="{FF2B5EF4-FFF2-40B4-BE49-F238E27FC236}">
                    <a16:creationId xmlns:a16="http://schemas.microsoft.com/office/drawing/2014/main" id="{262039C9-985E-1847-2B8C-6C28DB49F3AC}"/>
                  </a:ext>
                </a:extLst>
              </p:cNvPr>
              <p:cNvSpPr/>
              <p:nvPr/>
            </p:nvSpPr>
            <p:spPr>
              <a:xfrm>
                <a:off x="9023875" y="4249728"/>
                <a:ext cx="65516" cy="126232"/>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6" name="United kingdom">
                <a:extLst>
                  <a:ext uri="{FF2B5EF4-FFF2-40B4-BE49-F238E27FC236}">
                    <a16:creationId xmlns:a16="http://schemas.microsoft.com/office/drawing/2014/main" id="{8539055A-385B-179C-3BF4-513F1F96AF8F}"/>
                  </a:ext>
                </a:extLst>
              </p:cNvPr>
              <p:cNvSpPr/>
              <p:nvPr/>
            </p:nvSpPr>
            <p:spPr>
              <a:xfrm>
                <a:off x="6879744" y="2835508"/>
                <a:ext cx="153637" cy="201113"/>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7" name="United Kingdom">
                <a:extLst>
                  <a:ext uri="{FF2B5EF4-FFF2-40B4-BE49-F238E27FC236}">
                    <a16:creationId xmlns:a16="http://schemas.microsoft.com/office/drawing/2014/main" id="{1415E827-64A1-A624-4BEE-4C5E0CCF0B45}"/>
                  </a:ext>
                </a:extLst>
              </p:cNvPr>
              <p:cNvSpPr/>
              <p:nvPr/>
            </p:nvSpPr>
            <p:spPr>
              <a:xfrm>
                <a:off x="6848106" y="2910398"/>
                <a:ext cx="47448" cy="32095"/>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8" name="Finland">
                <a:extLst>
                  <a:ext uri="{FF2B5EF4-FFF2-40B4-BE49-F238E27FC236}">
                    <a16:creationId xmlns:a16="http://schemas.microsoft.com/office/drawing/2014/main" id="{BEE91D0A-04BE-5C61-CC5C-7E53236986B4}"/>
                  </a:ext>
                </a:extLst>
              </p:cNvPr>
              <p:cNvSpPr/>
              <p:nvPr/>
            </p:nvSpPr>
            <p:spPr>
              <a:xfrm>
                <a:off x="7381320" y="2608728"/>
                <a:ext cx="234973" cy="205392"/>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9" name="Sweden">
                <a:extLst>
                  <a:ext uri="{FF2B5EF4-FFF2-40B4-BE49-F238E27FC236}">
                    <a16:creationId xmlns:a16="http://schemas.microsoft.com/office/drawing/2014/main" id="{532240EB-9676-B278-5644-99C9283EA935}"/>
                  </a:ext>
                </a:extLst>
              </p:cNvPr>
              <p:cNvSpPr/>
              <p:nvPr/>
            </p:nvSpPr>
            <p:spPr>
              <a:xfrm>
                <a:off x="7216389" y="2632255"/>
                <a:ext cx="232714" cy="288831"/>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0" name="Norway">
                <a:extLst>
                  <a:ext uri="{FF2B5EF4-FFF2-40B4-BE49-F238E27FC236}">
                    <a16:creationId xmlns:a16="http://schemas.microsoft.com/office/drawing/2014/main" id="{D55531E3-DD92-7F3F-76B6-36807E482D9A}"/>
                  </a:ext>
                </a:extLst>
              </p:cNvPr>
              <p:cNvSpPr/>
              <p:nvPr/>
            </p:nvSpPr>
            <p:spPr>
              <a:xfrm>
                <a:off x="7087605" y="2587331"/>
                <a:ext cx="469946" cy="273853"/>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1" name="Morocco">
                <a:extLst>
                  <a:ext uri="{FF2B5EF4-FFF2-40B4-BE49-F238E27FC236}">
                    <a16:creationId xmlns:a16="http://schemas.microsoft.com/office/drawing/2014/main" id="{881E208B-EFD4-7E60-5672-277AE6D00547}"/>
                  </a:ext>
                </a:extLst>
              </p:cNvPr>
              <p:cNvSpPr/>
              <p:nvPr/>
            </p:nvSpPr>
            <p:spPr>
              <a:xfrm>
                <a:off x="6687693" y="3421739"/>
                <a:ext cx="302757" cy="252465"/>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2" name="Algeria">
                <a:extLst>
                  <a:ext uri="{FF2B5EF4-FFF2-40B4-BE49-F238E27FC236}">
                    <a16:creationId xmlns:a16="http://schemas.microsoft.com/office/drawing/2014/main" id="{8822D25A-1EB9-7E62-EA0B-705A7DBE0F5C}"/>
                  </a:ext>
                </a:extLst>
              </p:cNvPr>
              <p:cNvSpPr/>
              <p:nvPr/>
            </p:nvSpPr>
            <p:spPr>
              <a:xfrm>
                <a:off x="6789365" y="3381085"/>
                <a:ext cx="501575" cy="586221"/>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3" name="Tunisia">
                <a:extLst>
                  <a:ext uri="{FF2B5EF4-FFF2-40B4-BE49-F238E27FC236}">
                    <a16:creationId xmlns:a16="http://schemas.microsoft.com/office/drawing/2014/main" id="{201D610A-5639-31A3-0CC7-6D215334493A}"/>
                  </a:ext>
                </a:extLst>
              </p:cNvPr>
              <p:cNvSpPr/>
              <p:nvPr/>
            </p:nvSpPr>
            <p:spPr>
              <a:xfrm>
                <a:off x="7166683" y="3376806"/>
                <a:ext cx="108447" cy="222510"/>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4" name="Kigali">
                <a:extLst>
                  <a:ext uri="{FF2B5EF4-FFF2-40B4-BE49-F238E27FC236}">
                    <a16:creationId xmlns:a16="http://schemas.microsoft.com/office/drawing/2014/main" id="{94BFBAF9-1708-4C5B-3F88-D5874FDAD22F}"/>
                  </a:ext>
                </a:extLst>
              </p:cNvPr>
              <p:cNvSpPr/>
              <p:nvPr/>
            </p:nvSpPr>
            <p:spPr>
              <a:xfrm>
                <a:off x="7742819" y="4604890"/>
                <a:ext cx="70043" cy="79159"/>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5" name="Freeform 154">
                <a:extLst>
                  <a:ext uri="{FF2B5EF4-FFF2-40B4-BE49-F238E27FC236}">
                    <a16:creationId xmlns:a16="http://schemas.microsoft.com/office/drawing/2014/main" id="{A393B477-D084-E651-4C09-32D1ADA586F4}"/>
                  </a:ext>
                </a:extLst>
              </p:cNvPr>
              <p:cNvSpPr/>
              <p:nvPr/>
            </p:nvSpPr>
            <p:spPr>
              <a:xfrm>
                <a:off x="9767200" y="4431584"/>
                <a:ext cx="255309" cy="288831"/>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6" name="Brundi">
                <a:extLst>
                  <a:ext uri="{FF2B5EF4-FFF2-40B4-BE49-F238E27FC236}">
                    <a16:creationId xmlns:a16="http://schemas.microsoft.com/office/drawing/2014/main" id="{833AA51C-E952-2F36-4E89-374BEF0D4DE8}"/>
                  </a:ext>
                </a:extLst>
              </p:cNvPr>
              <p:cNvSpPr/>
              <p:nvPr/>
            </p:nvSpPr>
            <p:spPr>
              <a:xfrm>
                <a:off x="9893725" y="4390939"/>
                <a:ext cx="42931" cy="47073"/>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7" name="Cote D'ivoire">
                <a:extLst>
                  <a:ext uri="{FF2B5EF4-FFF2-40B4-BE49-F238E27FC236}">
                    <a16:creationId xmlns:a16="http://schemas.microsoft.com/office/drawing/2014/main" id="{8369AE5B-1004-7781-0FE7-149731604213}"/>
                  </a:ext>
                </a:extLst>
              </p:cNvPr>
              <p:cNvSpPr/>
              <p:nvPr/>
            </p:nvSpPr>
            <p:spPr>
              <a:xfrm>
                <a:off x="6782589" y="4219773"/>
                <a:ext cx="164930" cy="222510"/>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8" name="Swaziland">
                <a:extLst>
                  <a:ext uri="{FF2B5EF4-FFF2-40B4-BE49-F238E27FC236}">
                    <a16:creationId xmlns:a16="http://schemas.microsoft.com/office/drawing/2014/main" id="{8CD5EE1D-F6BE-2A35-52D8-2E6DE22C4DED}"/>
                  </a:ext>
                </a:extLst>
              </p:cNvPr>
              <p:cNvSpPr/>
              <p:nvPr/>
            </p:nvSpPr>
            <p:spPr>
              <a:xfrm>
                <a:off x="7749594" y="5422181"/>
                <a:ext cx="47448" cy="62042"/>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9" name="Maseru">
                <a:extLst>
                  <a:ext uri="{FF2B5EF4-FFF2-40B4-BE49-F238E27FC236}">
                    <a16:creationId xmlns:a16="http://schemas.microsoft.com/office/drawing/2014/main" id="{EDDA0253-7242-5940-66EA-7F03EFB4853A}"/>
                  </a:ext>
                </a:extLst>
              </p:cNvPr>
              <p:cNvSpPr/>
              <p:nvPr/>
            </p:nvSpPr>
            <p:spPr>
              <a:xfrm>
                <a:off x="7652439" y="5488503"/>
                <a:ext cx="70043" cy="70600"/>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0" name="Mauritania">
                <a:extLst>
                  <a:ext uri="{FF2B5EF4-FFF2-40B4-BE49-F238E27FC236}">
                    <a16:creationId xmlns:a16="http://schemas.microsoft.com/office/drawing/2014/main" id="{6D9EC7D0-90B0-231A-092E-CF806822A137}"/>
                  </a:ext>
                </a:extLst>
              </p:cNvPr>
              <p:cNvSpPr/>
              <p:nvPr/>
            </p:nvSpPr>
            <p:spPr>
              <a:xfrm>
                <a:off x="6586020" y="3689174"/>
                <a:ext cx="293714" cy="404365"/>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1" name="Freeform 160">
                <a:extLst>
                  <a:ext uri="{FF2B5EF4-FFF2-40B4-BE49-F238E27FC236}">
                    <a16:creationId xmlns:a16="http://schemas.microsoft.com/office/drawing/2014/main" id="{9D380D9C-72CC-B60A-6A27-3BADDAB0005C}"/>
                  </a:ext>
                </a:extLst>
              </p:cNvPr>
              <p:cNvSpPr/>
              <p:nvPr/>
            </p:nvSpPr>
            <p:spPr>
              <a:xfrm>
                <a:off x="6863925" y="4089269"/>
                <a:ext cx="201085" cy="175436"/>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2" name="Mali">
                <a:extLst>
                  <a:ext uri="{FF2B5EF4-FFF2-40B4-BE49-F238E27FC236}">
                    <a16:creationId xmlns:a16="http://schemas.microsoft.com/office/drawing/2014/main" id="{442BF39B-02B8-1CA8-86EF-282BC49D5A34}"/>
                  </a:ext>
                </a:extLst>
              </p:cNvPr>
              <p:cNvSpPr/>
              <p:nvPr/>
            </p:nvSpPr>
            <p:spPr>
              <a:xfrm>
                <a:off x="6692210" y="3770482"/>
                <a:ext cx="415722" cy="479246"/>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3" name="Nigeria">
                <a:extLst>
                  <a:ext uri="{FF2B5EF4-FFF2-40B4-BE49-F238E27FC236}">
                    <a16:creationId xmlns:a16="http://schemas.microsoft.com/office/drawing/2014/main" id="{8DD43F38-0546-DB65-0524-472DB4D57589}"/>
                  </a:ext>
                </a:extLst>
              </p:cNvPr>
              <p:cNvSpPr/>
              <p:nvPr/>
            </p:nvSpPr>
            <p:spPr>
              <a:xfrm>
                <a:off x="7076303" y="4114937"/>
                <a:ext cx="298231" cy="33162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4" name="Chad">
                <a:extLst>
                  <a:ext uri="{FF2B5EF4-FFF2-40B4-BE49-F238E27FC236}">
                    <a16:creationId xmlns:a16="http://schemas.microsoft.com/office/drawing/2014/main" id="{D3CC88FF-97BE-E17D-CBD0-BFBD1B756591}"/>
                  </a:ext>
                </a:extLst>
              </p:cNvPr>
              <p:cNvSpPr/>
              <p:nvPr/>
            </p:nvSpPr>
            <p:spPr>
              <a:xfrm>
                <a:off x="7342906" y="3770482"/>
                <a:ext cx="257568" cy="56697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5" name="Central African Republic">
                <a:extLst>
                  <a:ext uri="{FF2B5EF4-FFF2-40B4-BE49-F238E27FC236}">
                    <a16:creationId xmlns:a16="http://schemas.microsoft.com/office/drawing/2014/main" id="{B31985BA-B988-93E4-6254-240DDD0AC2B0}"/>
                  </a:ext>
                </a:extLst>
              </p:cNvPr>
              <p:cNvSpPr/>
              <p:nvPr/>
            </p:nvSpPr>
            <p:spPr>
              <a:xfrm>
                <a:off x="7358725" y="4209074"/>
                <a:ext cx="341162" cy="288831"/>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6" name="Libya">
                <a:extLst>
                  <a:ext uri="{FF2B5EF4-FFF2-40B4-BE49-F238E27FC236}">
                    <a16:creationId xmlns:a16="http://schemas.microsoft.com/office/drawing/2014/main" id="{287AC510-C873-DCF3-2814-B83A9260590F}"/>
                  </a:ext>
                </a:extLst>
              </p:cNvPr>
              <p:cNvSpPr/>
              <p:nvPr/>
            </p:nvSpPr>
            <p:spPr>
              <a:xfrm>
                <a:off x="7209605" y="3507318"/>
                <a:ext cx="406688" cy="415064"/>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7" name="United Arab Emirates">
                <a:extLst>
                  <a:ext uri="{FF2B5EF4-FFF2-40B4-BE49-F238E27FC236}">
                    <a16:creationId xmlns:a16="http://schemas.microsoft.com/office/drawing/2014/main" id="{806322E8-9D2F-004A-3C85-C57483B3215F}"/>
                  </a:ext>
                </a:extLst>
              </p:cNvPr>
              <p:cNvSpPr/>
              <p:nvPr/>
            </p:nvSpPr>
            <p:spPr>
              <a:xfrm>
                <a:off x="8271506" y="3725549"/>
                <a:ext cx="128784" cy="134791"/>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8" name="Egypt">
                <a:extLst>
                  <a:ext uri="{FF2B5EF4-FFF2-40B4-BE49-F238E27FC236}">
                    <a16:creationId xmlns:a16="http://schemas.microsoft.com/office/drawing/2014/main" id="{A2BEAB04-1981-1238-1BFE-C3ADF67F2BA5}"/>
                  </a:ext>
                </a:extLst>
              </p:cNvPr>
              <p:cNvSpPr/>
              <p:nvPr/>
            </p:nvSpPr>
            <p:spPr>
              <a:xfrm>
                <a:off x="7589181" y="3547972"/>
                <a:ext cx="309533" cy="308088"/>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9" name="Eritrea">
                <a:extLst>
                  <a:ext uri="{FF2B5EF4-FFF2-40B4-BE49-F238E27FC236}">
                    <a16:creationId xmlns:a16="http://schemas.microsoft.com/office/drawing/2014/main" id="{64251F26-8E11-4EB2-674E-5A4AB020977D}"/>
                  </a:ext>
                </a:extLst>
              </p:cNvPr>
              <p:cNvSpPr/>
              <p:nvPr/>
            </p:nvSpPr>
            <p:spPr>
              <a:xfrm>
                <a:off x="7919051" y="3978014"/>
                <a:ext cx="192042" cy="248186"/>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0" name="Turkmenistan">
                <a:extLst>
                  <a:ext uri="{FF2B5EF4-FFF2-40B4-BE49-F238E27FC236}">
                    <a16:creationId xmlns:a16="http://schemas.microsoft.com/office/drawing/2014/main" id="{6C50A8F3-6C62-DC76-C94C-C52A5312D0AA}"/>
                  </a:ext>
                </a:extLst>
              </p:cNvPr>
              <p:cNvSpPr/>
              <p:nvPr/>
            </p:nvSpPr>
            <p:spPr>
              <a:xfrm>
                <a:off x="8219541" y="3239883"/>
                <a:ext cx="329869" cy="201113"/>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1" name="Bishkek">
                <a:extLst>
                  <a:ext uri="{FF2B5EF4-FFF2-40B4-BE49-F238E27FC236}">
                    <a16:creationId xmlns:a16="http://schemas.microsoft.com/office/drawing/2014/main" id="{E0060A04-74A7-B366-5F8E-0CF368560B8F}"/>
                  </a:ext>
                </a:extLst>
              </p:cNvPr>
              <p:cNvSpPr/>
              <p:nvPr/>
            </p:nvSpPr>
            <p:spPr>
              <a:xfrm>
                <a:off x="8596850" y="3214207"/>
                <a:ext cx="234973" cy="115534"/>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2" name="Kazakstan">
                <a:extLst>
                  <a:ext uri="{FF2B5EF4-FFF2-40B4-BE49-F238E27FC236}">
                    <a16:creationId xmlns:a16="http://schemas.microsoft.com/office/drawing/2014/main" id="{D49EB7A6-2DF2-8157-9DA0-5A08AE521A57}"/>
                  </a:ext>
                </a:extLst>
              </p:cNvPr>
              <p:cNvSpPr/>
              <p:nvPr/>
            </p:nvSpPr>
            <p:spPr>
              <a:xfrm>
                <a:off x="8027499" y="2901839"/>
                <a:ext cx="894703" cy="397946"/>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3" name="Afghanistan">
                <a:extLst>
                  <a:ext uri="{FF2B5EF4-FFF2-40B4-BE49-F238E27FC236}">
                    <a16:creationId xmlns:a16="http://schemas.microsoft.com/office/drawing/2014/main" id="{CAF8A5F6-B0F0-3414-B4A0-22B1357A536B}"/>
                  </a:ext>
                </a:extLst>
              </p:cNvPr>
              <p:cNvSpPr/>
              <p:nvPr/>
            </p:nvSpPr>
            <p:spPr>
              <a:xfrm>
                <a:off x="8443222" y="3340440"/>
                <a:ext cx="302757" cy="273853"/>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4" name="Uzbekisten">
                <a:extLst>
                  <a:ext uri="{FF2B5EF4-FFF2-40B4-BE49-F238E27FC236}">
                    <a16:creationId xmlns:a16="http://schemas.microsoft.com/office/drawing/2014/main" id="{BB0CAD1B-EC0A-E207-BDF4-91348C99EBCF}"/>
                  </a:ext>
                </a:extLst>
              </p:cNvPr>
              <p:cNvSpPr/>
              <p:nvPr/>
            </p:nvSpPr>
            <p:spPr>
              <a:xfrm>
                <a:off x="8271506" y="3154295"/>
                <a:ext cx="438317" cy="222510"/>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5" name="Pakistan">
                <a:extLst>
                  <a:ext uri="{FF2B5EF4-FFF2-40B4-BE49-F238E27FC236}">
                    <a16:creationId xmlns:a16="http://schemas.microsoft.com/office/drawing/2014/main" id="{A8BF1911-18F8-779F-2C6E-7D5802B3DE79}"/>
                  </a:ext>
                </a:extLst>
              </p:cNvPr>
              <p:cNvSpPr/>
              <p:nvPr/>
            </p:nvSpPr>
            <p:spPr>
              <a:xfrm>
                <a:off x="8486144" y="3370386"/>
                <a:ext cx="361498" cy="425762"/>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6" name="Oman">
                <a:extLst>
                  <a:ext uri="{FF2B5EF4-FFF2-40B4-BE49-F238E27FC236}">
                    <a16:creationId xmlns:a16="http://schemas.microsoft.com/office/drawing/2014/main" id="{7BC6680F-C818-B069-31E6-B60DD21B3648}"/>
                  </a:ext>
                </a:extLst>
              </p:cNvPr>
              <p:cNvSpPr/>
              <p:nvPr/>
            </p:nvSpPr>
            <p:spPr>
              <a:xfrm>
                <a:off x="8294101" y="3766203"/>
                <a:ext cx="196568" cy="267434"/>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7" name="Thimpu">
                <a:extLst>
                  <a:ext uri="{FF2B5EF4-FFF2-40B4-BE49-F238E27FC236}">
                    <a16:creationId xmlns:a16="http://schemas.microsoft.com/office/drawing/2014/main" id="{74A8CF33-306C-83B3-961C-4CA7FF4262F2}"/>
                  </a:ext>
                </a:extLst>
              </p:cNvPr>
              <p:cNvSpPr/>
              <p:nvPr/>
            </p:nvSpPr>
            <p:spPr>
              <a:xfrm>
                <a:off x="9172995" y="3648529"/>
                <a:ext cx="85853" cy="47073"/>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8" name="Nepal">
                <a:extLst>
                  <a:ext uri="{FF2B5EF4-FFF2-40B4-BE49-F238E27FC236}">
                    <a16:creationId xmlns:a16="http://schemas.microsoft.com/office/drawing/2014/main" id="{24D19B11-D8C3-C9B8-FC0A-BBB5D57FB281}"/>
                  </a:ext>
                </a:extLst>
              </p:cNvPr>
              <p:cNvSpPr/>
              <p:nvPr/>
            </p:nvSpPr>
            <p:spPr>
              <a:xfrm>
                <a:off x="8940280" y="3603595"/>
                <a:ext cx="228197" cy="126232"/>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9" name="Bangladesh">
                <a:extLst>
                  <a:ext uri="{FF2B5EF4-FFF2-40B4-BE49-F238E27FC236}">
                    <a16:creationId xmlns:a16="http://schemas.microsoft.com/office/drawing/2014/main" id="{C0E62AD0-C26C-E568-A012-337CBC845455}"/>
                  </a:ext>
                </a:extLst>
              </p:cNvPr>
              <p:cNvSpPr/>
              <p:nvPr/>
            </p:nvSpPr>
            <p:spPr>
              <a:xfrm>
                <a:off x="9148142" y="3689174"/>
                <a:ext cx="153637" cy="207532"/>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0" name="South Korea">
                <a:extLst>
                  <a:ext uri="{FF2B5EF4-FFF2-40B4-BE49-F238E27FC236}">
                    <a16:creationId xmlns:a16="http://schemas.microsoft.com/office/drawing/2014/main" id="{07110B92-1C48-D474-03FE-2C12F106351C}"/>
                  </a:ext>
                </a:extLst>
              </p:cNvPr>
              <p:cNvSpPr/>
              <p:nvPr/>
            </p:nvSpPr>
            <p:spPr>
              <a:xfrm>
                <a:off x="9943432" y="3340440"/>
                <a:ext cx="99413" cy="141210"/>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1" name="North Korea">
                <a:extLst>
                  <a:ext uri="{FF2B5EF4-FFF2-40B4-BE49-F238E27FC236}">
                    <a16:creationId xmlns:a16="http://schemas.microsoft.com/office/drawing/2014/main" id="{940FCFDD-E279-1FC3-117D-093DF7DF24D9}"/>
                  </a:ext>
                </a:extLst>
              </p:cNvPr>
              <p:cNvSpPr/>
              <p:nvPr/>
            </p:nvSpPr>
            <p:spPr>
              <a:xfrm>
                <a:off x="9862096" y="3214207"/>
                <a:ext cx="122008" cy="151909"/>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2" name="Vietnam">
                <a:extLst>
                  <a:ext uri="{FF2B5EF4-FFF2-40B4-BE49-F238E27FC236}">
                    <a16:creationId xmlns:a16="http://schemas.microsoft.com/office/drawing/2014/main" id="{1B540DBA-7000-430A-1E5C-BF2FF07ABB1D}"/>
                  </a:ext>
                </a:extLst>
              </p:cNvPr>
              <p:cNvSpPr/>
              <p:nvPr/>
            </p:nvSpPr>
            <p:spPr>
              <a:xfrm>
                <a:off x="9516416" y="3815407"/>
                <a:ext cx="255309" cy="481385"/>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3" name="Malaysia (Kuala lumpur)">
                <a:extLst>
                  <a:ext uri="{FF2B5EF4-FFF2-40B4-BE49-F238E27FC236}">
                    <a16:creationId xmlns:a16="http://schemas.microsoft.com/office/drawing/2014/main" id="{CDE10694-4CEB-02C7-4821-D9171CE53993}"/>
                  </a:ext>
                </a:extLst>
              </p:cNvPr>
              <p:cNvSpPr/>
              <p:nvPr/>
            </p:nvSpPr>
            <p:spPr>
              <a:xfrm>
                <a:off x="9541270" y="4360983"/>
                <a:ext cx="128784" cy="181855"/>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4" name="Thailand">
                <a:extLst>
                  <a:ext uri="{FF2B5EF4-FFF2-40B4-BE49-F238E27FC236}">
                    <a16:creationId xmlns:a16="http://schemas.microsoft.com/office/drawing/2014/main" id="{82DFB621-B706-4B65-5773-E2FCE834443B}"/>
                  </a:ext>
                </a:extLst>
              </p:cNvPr>
              <p:cNvSpPr/>
              <p:nvPr/>
            </p:nvSpPr>
            <p:spPr>
              <a:xfrm>
                <a:off x="9430554" y="3911684"/>
                <a:ext cx="239490" cy="470696"/>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5" name="Laos">
                <a:extLst>
                  <a:ext uri="{FF2B5EF4-FFF2-40B4-BE49-F238E27FC236}">
                    <a16:creationId xmlns:a16="http://schemas.microsoft.com/office/drawing/2014/main" id="{304F3CDA-434A-8B1B-0AF7-A3C728FDCAA5}"/>
                  </a:ext>
                </a:extLst>
              </p:cNvPr>
              <p:cNvSpPr/>
              <p:nvPr/>
            </p:nvSpPr>
            <p:spPr>
              <a:xfrm>
                <a:off x="9482520" y="3845362"/>
                <a:ext cx="250792" cy="278133"/>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6" name="Burma">
                <a:extLst>
                  <a:ext uri="{FF2B5EF4-FFF2-40B4-BE49-F238E27FC236}">
                    <a16:creationId xmlns:a16="http://schemas.microsoft.com/office/drawing/2014/main" id="{2ED69D84-2A89-E961-9C5A-2F4020838D81}"/>
                  </a:ext>
                </a:extLst>
              </p:cNvPr>
              <p:cNvSpPr/>
              <p:nvPr/>
            </p:nvSpPr>
            <p:spPr>
              <a:xfrm>
                <a:off x="9285960" y="3639970"/>
                <a:ext cx="239490" cy="616177"/>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7" name="Cambodia">
                <a:extLst>
                  <a:ext uri="{FF2B5EF4-FFF2-40B4-BE49-F238E27FC236}">
                    <a16:creationId xmlns:a16="http://schemas.microsoft.com/office/drawing/2014/main" id="{EC599F25-8A67-9377-6F30-C0511717CE1A}"/>
                  </a:ext>
                </a:extLst>
              </p:cNvPr>
              <p:cNvSpPr/>
              <p:nvPr/>
            </p:nvSpPr>
            <p:spPr>
              <a:xfrm>
                <a:off x="9575157" y="4089269"/>
                <a:ext cx="158154" cy="156179"/>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8" name="Sierra Leone">
                <a:extLst>
                  <a:ext uri="{FF2B5EF4-FFF2-40B4-BE49-F238E27FC236}">
                    <a16:creationId xmlns:a16="http://schemas.microsoft.com/office/drawing/2014/main" id="{5DA94DA3-1965-5C21-2208-33071C77F174}"/>
                  </a:ext>
                </a:extLst>
              </p:cNvPr>
              <p:cNvSpPr/>
              <p:nvPr/>
            </p:nvSpPr>
            <p:spPr>
              <a:xfrm>
                <a:off x="6660581" y="4256147"/>
                <a:ext cx="79077" cy="100556"/>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9" name="Liberia">
                <a:extLst>
                  <a:ext uri="{FF2B5EF4-FFF2-40B4-BE49-F238E27FC236}">
                    <a16:creationId xmlns:a16="http://schemas.microsoft.com/office/drawing/2014/main" id="{9E92FE70-F5EC-FFC4-7EF8-86E789CC9F9F}"/>
                  </a:ext>
                </a:extLst>
              </p:cNvPr>
              <p:cNvSpPr/>
              <p:nvPr/>
            </p:nvSpPr>
            <p:spPr>
              <a:xfrm>
                <a:off x="6708029" y="4301081"/>
                <a:ext cx="112964" cy="136931"/>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0" name="Freeform 189">
                <a:extLst>
                  <a:ext uri="{FF2B5EF4-FFF2-40B4-BE49-F238E27FC236}">
                    <a16:creationId xmlns:a16="http://schemas.microsoft.com/office/drawing/2014/main" id="{392F4047-8674-6CB7-5933-328335DF1C34}"/>
                  </a:ext>
                </a:extLst>
              </p:cNvPr>
              <p:cNvSpPr/>
              <p:nvPr/>
            </p:nvSpPr>
            <p:spPr>
              <a:xfrm>
                <a:off x="6586020" y="4129915"/>
                <a:ext cx="79077" cy="23536"/>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1" name="Senegal">
                <a:extLst>
                  <a:ext uri="{FF2B5EF4-FFF2-40B4-BE49-F238E27FC236}">
                    <a16:creationId xmlns:a16="http://schemas.microsoft.com/office/drawing/2014/main" id="{3CD86417-AAB6-DB56-C21E-35CFB5CB81EE}"/>
                  </a:ext>
                </a:extLst>
              </p:cNvPr>
              <p:cNvSpPr/>
              <p:nvPr/>
            </p:nvSpPr>
            <p:spPr>
              <a:xfrm>
                <a:off x="6554391" y="4033637"/>
                <a:ext cx="164930" cy="145490"/>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2" name="Freeform 191">
                <a:extLst>
                  <a:ext uri="{FF2B5EF4-FFF2-40B4-BE49-F238E27FC236}">
                    <a16:creationId xmlns:a16="http://schemas.microsoft.com/office/drawing/2014/main" id="{DE365DC0-F8EB-5F18-8066-01A43F232511}"/>
                  </a:ext>
                </a:extLst>
              </p:cNvPr>
              <p:cNvSpPr/>
              <p:nvPr/>
            </p:nvSpPr>
            <p:spPr>
              <a:xfrm>
                <a:off x="6586020" y="4164150"/>
                <a:ext cx="74560" cy="51343"/>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3" name="Guinea">
                <a:extLst>
                  <a:ext uri="{FF2B5EF4-FFF2-40B4-BE49-F238E27FC236}">
                    <a16:creationId xmlns:a16="http://schemas.microsoft.com/office/drawing/2014/main" id="{A8E669F0-C168-6670-3C20-FE8DB154D363}"/>
                  </a:ext>
                </a:extLst>
              </p:cNvPr>
              <p:cNvSpPr/>
              <p:nvPr/>
            </p:nvSpPr>
            <p:spPr>
              <a:xfrm>
                <a:off x="6617659" y="4164150"/>
                <a:ext cx="192042" cy="181855"/>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4" name="Togo">
                <a:extLst>
                  <a:ext uri="{FF2B5EF4-FFF2-40B4-BE49-F238E27FC236}">
                    <a16:creationId xmlns:a16="http://schemas.microsoft.com/office/drawing/2014/main" id="{2FFC871D-82EB-02B8-DDEC-679C8505D4C7}"/>
                  </a:ext>
                </a:extLst>
              </p:cNvPr>
              <p:cNvSpPr/>
              <p:nvPr/>
            </p:nvSpPr>
            <p:spPr>
              <a:xfrm>
                <a:off x="6997226" y="4215493"/>
                <a:ext cx="63258" cy="175436"/>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5" name="Ghana">
                <a:extLst>
                  <a:ext uri="{FF2B5EF4-FFF2-40B4-BE49-F238E27FC236}">
                    <a16:creationId xmlns:a16="http://schemas.microsoft.com/office/drawing/2014/main" id="{666C7776-5DC9-3B11-138A-7D9E9ECF98EF}"/>
                  </a:ext>
                </a:extLst>
              </p:cNvPr>
              <p:cNvSpPr/>
              <p:nvPr/>
            </p:nvSpPr>
            <p:spPr>
              <a:xfrm>
                <a:off x="6922666" y="4209074"/>
                <a:ext cx="117491" cy="213951"/>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6" name="Jayapura">
                <a:extLst>
                  <a:ext uri="{FF2B5EF4-FFF2-40B4-BE49-F238E27FC236}">
                    <a16:creationId xmlns:a16="http://schemas.microsoft.com/office/drawing/2014/main" id="{1E6F10FF-2193-FD08-8151-965A28CC0F6A}"/>
                  </a:ext>
                </a:extLst>
              </p:cNvPr>
              <p:cNvSpPr/>
              <p:nvPr/>
            </p:nvSpPr>
            <p:spPr>
              <a:xfrm>
                <a:off x="10316224" y="4583494"/>
                <a:ext cx="266602" cy="293110"/>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7" name="Papua New Guinea">
                <a:extLst>
                  <a:ext uri="{FF2B5EF4-FFF2-40B4-BE49-F238E27FC236}">
                    <a16:creationId xmlns:a16="http://schemas.microsoft.com/office/drawing/2014/main" id="{7D653750-3C7D-902D-63D0-47C715095485}"/>
                  </a:ext>
                </a:extLst>
              </p:cNvPr>
              <p:cNvSpPr/>
              <p:nvPr/>
            </p:nvSpPr>
            <p:spPr>
              <a:xfrm>
                <a:off x="10567016" y="4660513"/>
                <a:ext cx="246266" cy="263164"/>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8" name="Freeform 197">
                <a:extLst>
                  <a:ext uri="{FF2B5EF4-FFF2-40B4-BE49-F238E27FC236}">
                    <a16:creationId xmlns:a16="http://schemas.microsoft.com/office/drawing/2014/main" id="{4D1E106D-4914-F4AE-68E5-58819AB4196A}"/>
                  </a:ext>
                </a:extLst>
              </p:cNvPr>
              <p:cNvSpPr/>
              <p:nvPr/>
            </p:nvSpPr>
            <p:spPr>
              <a:xfrm>
                <a:off x="10481163" y="4820981"/>
                <a:ext cx="27111" cy="3637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9" name="Freeform 198">
                <a:extLst>
                  <a:ext uri="{FF2B5EF4-FFF2-40B4-BE49-F238E27FC236}">
                    <a16:creationId xmlns:a16="http://schemas.microsoft.com/office/drawing/2014/main" id="{702CF275-8FFB-C74D-792E-7217F1F4448B}"/>
                  </a:ext>
                </a:extLst>
              </p:cNvPr>
              <p:cNvSpPr/>
              <p:nvPr/>
            </p:nvSpPr>
            <p:spPr>
              <a:xfrm>
                <a:off x="10097069" y="4746092"/>
                <a:ext cx="15819" cy="19257"/>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0" name="Freeform 199">
                <a:extLst>
                  <a:ext uri="{FF2B5EF4-FFF2-40B4-BE49-F238E27FC236}">
                    <a16:creationId xmlns:a16="http://schemas.microsoft.com/office/drawing/2014/main" id="{A163FD14-17FC-623F-93AA-C1809C6E7401}"/>
                  </a:ext>
                </a:extLst>
              </p:cNvPr>
              <p:cNvSpPr/>
              <p:nvPr/>
            </p:nvSpPr>
            <p:spPr>
              <a:xfrm>
                <a:off x="10108362" y="4724704"/>
                <a:ext cx="20336" cy="2567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1" name="Benim">
                <a:extLst>
                  <a:ext uri="{FF2B5EF4-FFF2-40B4-BE49-F238E27FC236}">
                    <a16:creationId xmlns:a16="http://schemas.microsoft.com/office/drawing/2014/main" id="{374DA4A5-A4B3-0988-4A24-F7288CE96153}"/>
                  </a:ext>
                </a:extLst>
              </p:cNvPr>
              <p:cNvSpPr/>
              <p:nvPr/>
            </p:nvSpPr>
            <p:spPr>
              <a:xfrm>
                <a:off x="7017562" y="4170569"/>
                <a:ext cx="85853" cy="216091"/>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2" name="Iran">
                <a:extLst>
                  <a:ext uri="{FF2B5EF4-FFF2-40B4-BE49-F238E27FC236}">
                    <a16:creationId xmlns:a16="http://schemas.microsoft.com/office/drawing/2014/main" id="{7A3F1E1D-8230-148A-B071-0AE3557FF63A}"/>
                  </a:ext>
                </a:extLst>
              </p:cNvPr>
              <p:cNvSpPr/>
              <p:nvPr/>
            </p:nvSpPr>
            <p:spPr>
              <a:xfrm>
                <a:off x="8032016" y="3310484"/>
                <a:ext cx="521912" cy="445020"/>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3" name="Freeform 202">
                <a:extLst>
                  <a:ext uri="{FF2B5EF4-FFF2-40B4-BE49-F238E27FC236}">
                    <a16:creationId xmlns:a16="http://schemas.microsoft.com/office/drawing/2014/main" id="{6143A3C0-3336-AA02-847F-3AA43C741F03}"/>
                  </a:ext>
                </a:extLst>
              </p:cNvPr>
              <p:cNvSpPr/>
              <p:nvPr/>
            </p:nvSpPr>
            <p:spPr>
              <a:xfrm>
                <a:off x="8059128" y="3321183"/>
                <a:ext cx="31629" cy="19257"/>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4" name="Freeform 203">
                <a:extLst>
                  <a:ext uri="{FF2B5EF4-FFF2-40B4-BE49-F238E27FC236}">
                    <a16:creationId xmlns:a16="http://schemas.microsoft.com/office/drawing/2014/main" id="{98449556-F2AB-72A7-663E-AC7D1EA45288}"/>
                  </a:ext>
                </a:extLst>
              </p:cNvPr>
              <p:cNvSpPr/>
              <p:nvPr/>
            </p:nvSpPr>
            <p:spPr>
              <a:xfrm>
                <a:off x="8004904" y="3269830"/>
                <a:ext cx="97155" cy="59902"/>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5" name="Kuwait">
                <a:extLst>
                  <a:ext uri="{FF2B5EF4-FFF2-40B4-BE49-F238E27FC236}">
                    <a16:creationId xmlns:a16="http://schemas.microsoft.com/office/drawing/2014/main" id="{E54D0F80-61AC-49BE-2B0C-8D2780905B63}"/>
                  </a:ext>
                </a:extLst>
              </p:cNvPr>
              <p:cNvSpPr/>
              <p:nvPr/>
            </p:nvSpPr>
            <p:spPr>
              <a:xfrm>
                <a:off x="8133688" y="3588617"/>
                <a:ext cx="51965" cy="51343"/>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6" name="Baku">
                <a:extLst>
                  <a:ext uri="{FF2B5EF4-FFF2-40B4-BE49-F238E27FC236}">
                    <a16:creationId xmlns:a16="http://schemas.microsoft.com/office/drawing/2014/main" id="{819EC397-0BFB-720B-7523-B1EC621B227C}"/>
                  </a:ext>
                </a:extLst>
              </p:cNvPr>
              <p:cNvSpPr/>
              <p:nvPr/>
            </p:nvSpPr>
            <p:spPr>
              <a:xfrm>
                <a:off x="8047826" y="3254852"/>
                <a:ext cx="122008" cy="1069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7" name="Freeform 206">
                <a:extLst>
                  <a:ext uri="{FF2B5EF4-FFF2-40B4-BE49-F238E27FC236}">
                    <a16:creationId xmlns:a16="http://schemas.microsoft.com/office/drawing/2014/main" id="{085F57CF-11C1-DE4F-2A66-D3F0FE5D2B60}"/>
                  </a:ext>
                </a:extLst>
              </p:cNvPr>
              <p:cNvSpPr/>
              <p:nvPr/>
            </p:nvSpPr>
            <p:spPr>
              <a:xfrm>
                <a:off x="6789365" y="3254852"/>
                <a:ext cx="67784" cy="147629"/>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grpSp>
        <p:sp>
          <p:nvSpPr>
            <p:cNvPr id="448" name="Spain">
              <a:extLst>
                <a:ext uri="{FF2B5EF4-FFF2-40B4-BE49-F238E27FC236}">
                  <a16:creationId xmlns:a16="http://schemas.microsoft.com/office/drawing/2014/main" id="{CCD102D7-A855-ACE9-6035-7C831D4ED34C}"/>
                </a:ext>
              </a:extLst>
            </p:cNvPr>
            <p:cNvSpPr/>
            <p:nvPr/>
          </p:nvSpPr>
          <p:spPr>
            <a:xfrm>
              <a:off x="6798408" y="3209928"/>
              <a:ext cx="282421" cy="216091"/>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49" name="France">
              <a:extLst>
                <a:ext uri="{FF2B5EF4-FFF2-40B4-BE49-F238E27FC236}">
                  <a16:creationId xmlns:a16="http://schemas.microsoft.com/office/drawing/2014/main" id="{A7A690FE-9B27-1149-16A4-80C8B3A608C4}"/>
                </a:ext>
              </a:extLst>
            </p:cNvPr>
            <p:cNvSpPr/>
            <p:nvPr/>
          </p:nvSpPr>
          <p:spPr>
            <a:xfrm>
              <a:off x="6906856" y="3017373"/>
              <a:ext cx="266602" cy="233208"/>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0" name="Germany">
              <a:extLst>
                <a:ext uri="{FF2B5EF4-FFF2-40B4-BE49-F238E27FC236}">
                  <a16:creationId xmlns:a16="http://schemas.microsoft.com/office/drawing/2014/main" id="{E3BD459F-8AEB-6ED9-13A8-265681B2DFDF}"/>
                </a:ext>
              </a:extLst>
            </p:cNvPr>
            <p:cNvSpPr/>
            <p:nvPr/>
          </p:nvSpPr>
          <p:spPr>
            <a:xfrm>
              <a:off x="7123752" y="2921096"/>
              <a:ext cx="198827" cy="192554"/>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1" name="Denmark">
              <a:extLst>
                <a:ext uri="{FF2B5EF4-FFF2-40B4-BE49-F238E27FC236}">
                  <a16:creationId xmlns:a16="http://schemas.microsoft.com/office/drawing/2014/main" id="{0D581378-70AF-1EC3-200E-893727D49BF8}"/>
                </a:ext>
              </a:extLst>
            </p:cNvPr>
            <p:cNvSpPr/>
            <p:nvPr/>
          </p:nvSpPr>
          <p:spPr>
            <a:xfrm>
              <a:off x="7162156" y="2869743"/>
              <a:ext cx="58741" cy="62042"/>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2" name="Freeform 212">
              <a:extLst>
                <a:ext uri="{FF2B5EF4-FFF2-40B4-BE49-F238E27FC236}">
                  <a16:creationId xmlns:a16="http://schemas.microsoft.com/office/drawing/2014/main" id="{D0D06FF9-9C25-3238-FCB1-0D6B28462CA2}"/>
                </a:ext>
              </a:extLst>
            </p:cNvPr>
            <p:cNvSpPr/>
            <p:nvPr/>
          </p:nvSpPr>
          <p:spPr>
            <a:xfrm>
              <a:off x="7166683" y="2861185"/>
              <a:ext cx="42931" cy="2567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3" name="Freeform 213">
              <a:extLst>
                <a:ext uri="{FF2B5EF4-FFF2-40B4-BE49-F238E27FC236}">
                  <a16:creationId xmlns:a16="http://schemas.microsoft.com/office/drawing/2014/main" id="{659A57CA-B5E2-C088-E6C8-A5F28DB33692}"/>
                </a:ext>
              </a:extLst>
            </p:cNvPr>
            <p:cNvSpPr/>
            <p:nvPr/>
          </p:nvSpPr>
          <p:spPr>
            <a:xfrm>
              <a:off x="7198312" y="2910398"/>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4" name="Copenhagen">
              <a:extLst>
                <a:ext uri="{FF2B5EF4-FFF2-40B4-BE49-F238E27FC236}">
                  <a16:creationId xmlns:a16="http://schemas.microsoft.com/office/drawing/2014/main" id="{9BCE0FFF-C504-B87C-D115-7D366512F7DD}"/>
                </a:ext>
              </a:extLst>
            </p:cNvPr>
            <p:cNvSpPr/>
            <p:nvPr/>
          </p:nvSpPr>
          <p:spPr>
            <a:xfrm>
              <a:off x="7220907" y="2895420"/>
              <a:ext cx="36146" cy="29955"/>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5" name="Corsica">
              <a:extLst>
                <a:ext uri="{FF2B5EF4-FFF2-40B4-BE49-F238E27FC236}">
                  <a16:creationId xmlns:a16="http://schemas.microsoft.com/office/drawing/2014/main" id="{6B1A8F0B-13C2-5349-31C3-AA425F6A21BC}"/>
                </a:ext>
              </a:extLst>
            </p:cNvPr>
            <p:cNvSpPr/>
            <p:nvPr/>
          </p:nvSpPr>
          <p:spPr>
            <a:xfrm>
              <a:off x="7189268" y="3224905"/>
              <a:ext cx="27111" cy="55632"/>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6" name="Sardinia">
              <a:extLst>
                <a:ext uri="{FF2B5EF4-FFF2-40B4-BE49-F238E27FC236}">
                  <a16:creationId xmlns:a16="http://schemas.microsoft.com/office/drawing/2014/main" id="{1DF24057-EB61-C572-27CD-C138C2B98F49}"/>
                </a:ext>
              </a:extLst>
            </p:cNvPr>
            <p:cNvSpPr/>
            <p:nvPr/>
          </p:nvSpPr>
          <p:spPr>
            <a:xfrm>
              <a:off x="7193795" y="3274109"/>
              <a:ext cx="31629" cy="6632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7" name="Freeform 217">
              <a:extLst>
                <a:ext uri="{FF2B5EF4-FFF2-40B4-BE49-F238E27FC236}">
                  <a16:creationId xmlns:a16="http://schemas.microsoft.com/office/drawing/2014/main" id="{E59B27C4-2B29-6451-02E0-CC949C04228B}"/>
                </a:ext>
              </a:extLst>
            </p:cNvPr>
            <p:cNvSpPr/>
            <p:nvPr/>
          </p:nvSpPr>
          <p:spPr>
            <a:xfrm>
              <a:off x="7290940" y="3355418"/>
              <a:ext cx="79077" cy="47073"/>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8" name="Austria">
              <a:extLst>
                <a:ext uri="{FF2B5EF4-FFF2-40B4-BE49-F238E27FC236}">
                  <a16:creationId xmlns:a16="http://schemas.microsoft.com/office/drawing/2014/main" id="{116347C6-5B0E-6CD3-66EE-328CB244B11D}"/>
                </a:ext>
              </a:extLst>
            </p:cNvPr>
            <p:cNvSpPr/>
            <p:nvPr/>
          </p:nvSpPr>
          <p:spPr>
            <a:xfrm>
              <a:off x="7205087" y="3062298"/>
              <a:ext cx="180749" cy="77019"/>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9" name="Prague">
              <a:extLst>
                <a:ext uri="{FF2B5EF4-FFF2-40B4-BE49-F238E27FC236}">
                  <a16:creationId xmlns:a16="http://schemas.microsoft.com/office/drawing/2014/main" id="{9DB1B8A7-5606-73E2-D763-2DE43EBA6183}"/>
                </a:ext>
              </a:extLst>
            </p:cNvPr>
            <p:cNvSpPr/>
            <p:nvPr/>
          </p:nvSpPr>
          <p:spPr>
            <a:xfrm>
              <a:off x="7263829" y="3013094"/>
              <a:ext cx="149120" cy="74880"/>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0" name="Bern">
              <a:extLst>
                <a:ext uri="{FF2B5EF4-FFF2-40B4-BE49-F238E27FC236}">
                  <a16:creationId xmlns:a16="http://schemas.microsoft.com/office/drawing/2014/main" id="{4DDD2887-4947-58DF-E3AB-4DB95C5DE752}"/>
                </a:ext>
              </a:extLst>
            </p:cNvPr>
            <p:cNvSpPr/>
            <p:nvPr/>
          </p:nvSpPr>
          <p:spPr>
            <a:xfrm>
              <a:off x="7130527" y="3102952"/>
              <a:ext cx="101672" cy="44933"/>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1" name="Tirana">
              <a:extLst>
                <a:ext uri="{FF2B5EF4-FFF2-40B4-BE49-F238E27FC236}">
                  <a16:creationId xmlns:a16="http://schemas.microsoft.com/office/drawing/2014/main" id="{74AA896D-D94E-4989-F5E1-993373376E55}"/>
                </a:ext>
              </a:extLst>
            </p:cNvPr>
            <p:cNvSpPr/>
            <p:nvPr/>
          </p:nvSpPr>
          <p:spPr>
            <a:xfrm>
              <a:off x="7440061" y="3239883"/>
              <a:ext cx="47448" cy="81299"/>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2" name="Greece">
              <a:extLst>
                <a:ext uri="{FF2B5EF4-FFF2-40B4-BE49-F238E27FC236}">
                  <a16:creationId xmlns:a16="http://schemas.microsoft.com/office/drawing/2014/main" id="{03BB5D4E-4236-C4AB-F3DB-0302B3919F09}"/>
                </a:ext>
              </a:extLst>
            </p:cNvPr>
            <p:cNvSpPr/>
            <p:nvPr/>
          </p:nvSpPr>
          <p:spPr>
            <a:xfrm>
              <a:off x="7471690" y="3259131"/>
              <a:ext cx="137818" cy="158319"/>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3" name="Italy">
              <a:extLst>
                <a:ext uri="{FF2B5EF4-FFF2-40B4-BE49-F238E27FC236}">
                  <a16:creationId xmlns:a16="http://schemas.microsoft.com/office/drawing/2014/main" id="{48E04E0E-4D70-48E3-AED4-5B47D941B435}"/>
                </a:ext>
              </a:extLst>
            </p:cNvPr>
            <p:cNvSpPr/>
            <p:nvPr/>
          </p:nvSpPr>
          <p:spPr>
            <a:xfrm>
              <a:off x="7150864" y="3124349"/>
              <a:ext cx="277904" cy="241767"/>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4" name="Freeform 224">
              <a:extLst>
                <a:ext uri="{FF2B5EF4-FFF2-40B4-BE49-F238E27FC236}">
                  <a16:creationId xmlns:a16="http://schemas.microsoft.com/office/drawing/2014/main" id="{5866A3D5-8E81-0CEF-DEAD-E05E5C0D7A57}"/>
                </a:ext>
              </a:extLst>
            </p:cNvPr>
            <p:cNvSpPr/>
            <p:nvPr/>
          </p:nvSpPr>
          <p:spPr>
            <a:xfrm>
              <a:off x="7299984" y="3124349"/>
              <a:ext cx="234973" cy="160468"/>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5" name="Freeform 225">
              <a:extLst>
                <a:ext uri="{FF2B5EF4-FFF2-40B4-BE49-F238E27FC236}">
                  <a16:creationId xmlns:a16="http://schemas.microsoft.com/office/drawing/2014/main" id="{C1D59D82-14C0-81F6-4EFD-3AF4153AD012}"/>
                </a:ext>
              </a:extLst>
            </p:cNvPr>
            <p:cNvSpPr/>
            <p:nvPr/>
          </p:nvSpPr>
          <p:spPr>
            <a:xfrm>
              <a:off x="7295467" y="2925375"/>
              <a:ext cx="223680" cy="136931"/>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6" name="Freeform 226">
              <a:extLst>
                <a:ext uri="{FF2B5EF4-FFF2-40B4-BE49-F238E27FC236}">
                  <a16:creationId xmlns:a16="http://schemas.microsoft.com/office/drawing/2014/main" id="{D992C6CB-0785-AC5E-8897-D27EF6253C1F}"/>
                </a:ext>
              </a:extLst>
            </p:cNvPr>
            <p:cNvSpPr/>
            <p:nvPr/>
          </p:nvSpPr>
          <p:spPr>
            <a:xfrm>
              <a:off x="7417466" y="2910398"/>
              <a:ext cx="58741" cy="32095"/>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7" name="Freeform 227">
              <a:extLst>
                <a:ext uri="{FF2B5EF4-FFF2-40B4-BE49-F238E27FC236}">
                  <a16:creationId xmlns:a16="http://schemas.microsoft.com/office/drawing/2014/main" id="{39C0D0EC-D455-6BFF-5040-98A40DFA2EBA}"/>
                </a:ext>
              </a:extLst>
            </p:cNvPr>
            <p:cNvSpPr/>
            <p:nvPr/>
          </p:nvSpPr>
          <p:spPr>
            <a:xfrm>
              <a:off x="7440061" y="2850486"/>
              <a:ext cx="149120" cy="55632"/>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8" name="Freeform 228">
              <a:extLst>
                <a:ext uri="{FF2B5EF4-FFF2-40B4-BE49-F238E27FC236}">
                  <a16:creationId xmlns:a16="http://schemas.microsoft.com/office/drawing/2014/main" id="{2BAD3263-8B31-D4DA-6F68-047D2C122EE9}"/>
                </a:ext>
              </a:extLst>
            </p:cNvPr>
            <p:cNvSpPr/>
            <p:nvPr/>
          </p:nvSpPr>
          <p:spPr>
            <a:xfrm>
              <a:off x="7476207" y="2814120"/>
              <a:ext cx="101672" cy="47073"/>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9" name="Freeform 229">
              <a:extLst>
                <a:ext uri="{FF2B5EF4-FFF2-40B4-BE49-F238E27FC236}">
                  <a16:creationId xmlns:a16="http://schemas.microsoft.com/office/drawing/2014/main" id="{27AB8B00-CFC6-2EE4-4647-6BE41C630145}"/>
                </a:ext>
              </a:extLst>
            </p:cNvPr>
            <p:cNvSpPr/>
            <p:nvPr/>
          </p:nvSpPr>
          <p:spPr>
            <a:xfrm>
              <a:off x="7444578" y="2880442"/>
              <a:ext cx="117482" cy="77019"/>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0" name="Freeform 230">
              <a:extLst>
                <a:ext uri="{FF2B5EF4-FFF2-40B4-BE49-F238E27FC236}">
                  <a16:creationId xmlns:a16="http://schemas.microsoft.com/office/drawing/2014/main" id="{54BE58F9-E070-8261-02B9-6708C1C2D790}"/>
                </a:ext>
              </a:extLst>
            </p:cNvPr>
            <p:cNvSpPr/>
            <p:nvPr/>
          </p:nvSpPr>
          <p:spPr>
            <a:xfrm>
              <a:off x="7123752" y="3043050"/>
              <a:ext cx="15819" cy="1069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1" name="Bulgaria">
              <a:extLst>
                <a:ext uri="{FF2B5EF4-FFF2-40B4-BE49-F238E27FC236}">
                  <a16:creationId xmlns:a16="http://schemas.microsoft.com/office/drawing/2014/main" id="{4BBF8AF9-D275-C8F2-BD3F-95F9500C832C}"/>
                </a:ext>
              </a:extLst>
            </p:cNvPr>
            <p:cNvSpPr/>
            <p:nvPr/>
          </p:nvSpPr>
          <p:spPr>
            <a:xfrm>
              <a:off x="7507845" y="3194950"/>
              <a:ext cx="151378" cy="74880"/>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2" name="Romania">
              <a:extLst>
                <a:ext uri="{FF2B5EF4-FFF2-40B4-BE49-F238E27FC236}">
                  <a16:creationId xmlns:a16="http://schemas.microsoft.com/office/drawing/2014/main" id="{4D10F001-1893-04A6-3DEB-376B7C7B72BE}"/>
                </a:ext>
              </a:extLst>
            </p:cNvPr>
            <p:cNvSpPr/>
            <p:nvPr/>
          </p:nvSpPr>
          <p:spPr>
            <a:xfrm>
              <a:off x="7460397" y="3077276"/>
              <a:ext cx="214637" cy="136931"/>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3" name="Ireland">
              <a:extLst>
                <a:ext uri="{FF2B5EF4-FFF2-40B4-BE49-F238E27FC236}">
                  <a16:creationId xmlns:a16="http://schemas.microsoft.com/office/drawing/2014/main" id="{9E70B748-236E-ECB6-A157-D26255B60943}"/>
                </a:ext>
              </a:extLst>
            </p:cNvPr>
            <p:cNvSpPr/>
            <p:nvPr/>
          </p:nvSpPr>
          <p:spPr>
            <a:xfrm>
              <a:off x="6789365" y="2910398"/>
              <a:ext cx="94896" cy="9199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4" name="Freeform 234">
              <a:extLst>
                <a:ext uri="{FF2B5EF4-FFF2-40B4-BE49-F238E27FC236}">
                  <a16:creationId xmlns:a16="http://schemas.microsoft.com/office/drawing/2014/main" id="{999F3CE9-4B81-A192-1EA6-FDFC18AABAE8}"/>
                </a:ext>
              </a:extLst>
            </p:cNvPr>
            <p:cNvSpPr/>
            <p:nvPr/>
          </p:nvSpPr>
          <p:spPr>
            <a:xfrm>
              <a:off x="7487509" y="2876162"/>
              <a:ext cx="223680" cy="136931"/>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5" name="Belgium">
              <a:extLst>
                <a:ext uri="{FF2B5EF4-FFF2-40B4-BE49-F238E27FC236}">
                  <a16:creationId xmlns:a16="http://schemas.microsoft.com/office/drawing/2014/main" id="{3B2CD5D3-CA12-48EE-119E-8B692521E7A4}"/>
                </a:ext>
              </a:extLst>
            </p:cNvPr>
            <p:cNvSpPr/>
            <p:nvPr/>
          </p:nvSpPr>
          <p:spPr>
            <a:xfrm>
              <a:off x="7060493" y="3006675"/>
              <a:ext cx="74560" cy="51343"/>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6" name="Neth">
              <a:extLst>
                <a:ext uri="{FF2B5EF4-FFF2-40B4-BE49-F238E27FC236}">
                  <a16:creationId xmlns:a16="http://schemas.microsoft.com/office/drawing/2014/main" id="{CF6A10C7-C3DF-ED32-839D-CEF4A7E64E28}"/>
                </a:ext>
              </a:extLst>
            </p:cNvPr>
            <p:cNvSpPr/>
            <p:nvPr/>
          </p:nvSpPr>
          <p:spPr>
            <a:xfrm>
              <a:off x="7087605" y="2961741"/>
              <a:ext cx="63258" cy="6632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7" name="Turkey">
              <a:extLst>
                <a:ext uri="{FF2B5EF4-FFF2-40B4-BE49-F238E27FC236}">
                  <a16:creationId xmlns:a16="http://schemas.microsoft.com/office/drawing/2014/main" id="{18D0657C-09F5-7E8E-62EF-2641C75581C0}"/>
                </a:ext>
              </a:extLst>
            </p:cNvPr>
            <p:cNvSpPr/>
            <p:nvPr/>
          </p:nvSpPr>
          <p:spPr>
            <a:xfrm>
              <a:off x="7604991" y="3244163"/>
              <a:ext cx="463171" cy="181855"/>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8" name="Tbilist">
              <a:extLst>
                <a:ext uri="{FF2B5EF4-FFF2-40B4-BE49-F238E27FC236}">
                  <a16:creationId xmlns:a16="http://schemas.microsoft.com/office/drawing/2014/main" id="{3FECA506-8E84-299E-C952-9B516937A041}"/>
                </a:ext>
              </a:extLst>
            </p:cNvPr>
            <p:cNvSpPr/>
            <p:nvPr/>
          </p:nvSpPr>
          <p:spPr>
            <a:xfrm>
              <a:off x="7894198" y="3194950"/>
              <a:ext cx="185266" cy="85578"/>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9" name="Iraq">
              <a:extLst>
                <a:ext uri="{FF2B5EF4-FFF2-40B4-BE49-F238E27FC236}">
                  <a16:creationId xmlns:a16="http://schemas.microsoft.com/office/drawing/2014/main" id="{A20EDE31-FD31-10AC-818C-05FEA1B6AC82}"/>
                </a:ext>
              </a:extLst>
            </p:cNvPr>
            <p:cNvSpPr/>
            <p:nvPr/>
          </p:nvSpPr>
          <p:spPr>
            <a:xfrm>
              <a:off x="7930344" y="3376806"/>
              <a:ext cx="262085" cy="241767"/>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0" name="Moldova">
              <a:extLst>
                <a:ext uri="{FF2B5EF4-FFF2-40B4-BE49-F238E27FC236}">
                  <a16:creationId xmlns:a16="http://schemas.microsoft.com/office/drawing/2014/main" id="{738EC190-D3B0-FE72-4D2F-BAEC1B95A91D}"/>
                </a:ext>
              </a:extLst>
            </p:cNvPr>
            <p:cNvSpPr/>
            <p:nvPr/>
          </p:nvSpPr>
          <p:spPr>
            <a:xfrm>
              <a:off x="7600474" y="3068717"/>
              <a:ext cx="74560" cy="89858"/>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1" name="Amnian Jordon">
              <a:extLst>
                <a:ext uri="{FF2B5EF4-FFF2-40B4-BE49-F238E27FC236}">
                  <a16:creationId xmlns:a16="http://schemas.microsoft.com/office/drawing/2014/main" id="{1D930E0F-E713-4EF8-4087-0BEFF227157F}"/>
                </a:ext>
              </a:extLst>
            </p:cNvPr>
            <p:cNvSpPr/>
            <p:nvPr/>
          </p:nvSpPr>
          <p:spPr>
            <a:xfrm>
              <a:off x="7824155" y="3511597"/>
              <a:ext cx="42931" cy="102696"/>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2" name="Damascus">
              <a:extLst>
                <a:ext uri="{FF2B5EF4-FFF2-40B4-BE49-F238E27FC236}">
                  <a16:creationId xmlns:a16="http://schemas.microsoft.com/office/drawing/2014/main" id="{8F07E118-AE75-142A-6E7B-F759C20AA292}"/>
                </a:ext>
              </a:extLst>
            </p:cNvPr>
            <p:cNvSpPr/>
            <p:nvPr/>
          </p:nvSpPr>
          <p:spPr>
            <a:xfrm>
              <a:off x="7844491" y="3462393"/>
              <a:ext cx="49706" cy="49213"/>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3" name="Freeform 243">
              <a:extLst>
                <a:ext uri="{FF2B5EF4-FFF2-40B4-BE49-F238E27FC236}">
                  <a16:creationId xmlns:a16="http://schemas.microsoft.com/office/drawing/2014/main" id="{467CE4AA-D017-24B8-4259-029352F0F5AD}"/>
                </a:ext>
              </a:extLst>
            </p:cNvPr>
            <p:cNvSpPr/>
            <p:nvPr/>
          </p:nvSpPr>
          <p:spPr>
            <a:xfrm>
              <a:off x="7600474" y="3250582"/>
              <a:ext cx="74560" cy="55632"/>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4" name="Syria">
              <a:extLst>
                <a:ext uri="{FF2B5EF4-FFF2-40B4-BE49-F238E27FC236}">
                  <a16:creationId xmlns:a16="http://schemas.microsoft.com/office/drawing/2014/main" id="{3022953B-35A0-4A4A-94B6-C90FAF1F8747}"/>
                </a:ext>
              </a:extLst>
            </p:cNvPr>
            <p:cNvSpPr/>
            <p:nvPr/>
          </p:nvSpPr>
          <p:spPr>
            <a:xfrm>
              <a:off x="7839965" y="3376806"/>
              <a:ext cx="160413" cy="151909"/>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5" name="Iraq">
              <a:extLst>
                <a:ext uri="{FF2B5EF4-FFF2-40B4-BE49-F238E27FC236}">
                  <a16:creationId xmlns:a16="http://schemas.microsoft.com/office/drawing/2014/main" id="{699670B9-90FC-5CBA-14D0-85724DEB1590}"/>
                </a:ext>
              </a:extLst>
            </p:cNvPr>
            <p:cNvSpPr/>
            <p:nvPr/>
          </p:nvSpPr>
          <p:spPr>
            <a:xfrm>
              <a:off x="7839965" y="3496619"/>
              <a:ext cx="101672" cy="136931"/>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6" name="Freeform 246">
              <a:extLst>
                <a:ext uri="{FF2B5EF4-FFF2-40B4-BE49-F238E27FC236}">
                  <a16:creationId xmlns:a16="http://schemas.microsoft.com/office/drawing/2014/main" id="{AB72816D-ECC9-AC6D-664E-0627BF0A13B0}"/>
                </a:ext>
              </a:extLst>
            </p:cNvPr>
            <p:cNvSpPr/>
            <p:nvPr/>
          </p:nvSpPr>
          <p:spPr>
            <a:xfrm>
              <a:off x="7381320" y="3043050"/>
              <a:ext cx="110706" cy="55632"/>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7" name="Freeform 247">
              <a:extLst>
                <a:ext uri="{FF2B5EF4-FFF2-40B4-BE49-F238E27FC236}">
                  <a16:creationId xmlns:a16="http://schemas.microsoft.com/office/drawing/2014/main" id="{8D52C053-A273-79C7-EFFA-DBAF2963B027}"/>
                </a:ext>
              </a:extLst>
            </p:cNvPr>
            <p:cNvSpPr/>
            <p:nvPr/>
          </p:nvSpPr>
          <p:spPr>
            <a:xfrm>
              <a:off x="7358725" y="3068717"/>
              <a:ext cx="140076" cy="85578"/>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8" name="Ukraine">
              <a:extLst>
                <a:ext uri="{FF2B5EF4-FFF2-40B4-BE49-F238E27FC236}">
                  <a16:creationId xmlns:a16="http://schemas.microsoft.com/office/drawing/2014/main" id="{775691F6-024F-839D-B8BD-0E3B482896A6}"/>
                </a:ext>
              </a:extLst>
            </p:cNvPr>
            <p:cNvSpPr/>
            <p:nvPr/>
          </p:nvSpPr>
          <p:spPr>
            <a:xfrm>
              <a:off x="7487509" y="2961741"/>
              <a:ext cx="406688" cy="233208"/>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9" name="China">
              <a:extLst>
                <a:ext uri="{FF2B5EF4-FFF2-40B4-BE49-F238E27FC236}">
                  <a16:creationId xmlns:a16="http://schemas.microsoft.com/office/drawing/2014/main" id="{C39F34E5-1A07-CB8D-B249-04224702BC08}"/>
                </a:ext>
              </a:extLst>
            </p:cNvPr>
            <p:cNvSpPr/>
            <p:nvPr/>
          </p:nvSpPr>
          <p:spPr>
            <a:xfrm>
              <a:off x="8709824" y="2946763"/>
              <a:ext cx="1292358" cy="975619"/>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0" name="Saudi Arabia">
              <a:extLst>
                <a:ext uri="{FF2B5EF4-FFF2-40B4-BE49-F238E27FC236}">
                  <a16:creationId xmlns:a16="http://schemas.microsoft.com/office/drawing/2014/main" id="{EB67BE78-E651-398C-FD27-D44A501C110F}"/>
                </a:ext>
              </a:extLst>
            </p:cNvPr>
            <p:cNvSpPr/>
            <p:nvPr/>
          </p:nvSpPr>
          <p:spPr>
            <a:xfrm>
              <a:off x="7851267" y="3537274"/>
              <a:ext cx="537731" cy="530598"/>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1" name="qatar Doha">
              <a:extLst>
                <a:ext uri="{FF2B5EF4-FFF2-40B4-BE49-F238E27FC236}">
                  <a16:creationId xmlns:a16="http://schemas.microsoft.com/office/drawing/2014/main" id="{0B31212D-837C-0FD4-4178-74409D59361E}"/>
                </a:ext>
              </a:extLst>
            </p:cNvPr>
            <p:cNvSpPr/>
            <p:nvPr/>
          </p:nvSpPr>
          <p:spPr>
            <a:xfrm>
              <a:off x="8251170" y="3725549"/>
              <a:ext cx="31629" cy="44933"/>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2" name="Tajikisten">
              <a:extLst>
                <a:ext uri="{FF2B5EF4-FFF2-40B4-BE49-F238E27FC236}">
                  <a16:creationId xmlns:a16="http://schemas.microsoft.com/office/drawing/2014/main" id="{6AA847C4-8E5C-9905-0725-B8615DB4882C}"/>
                </a:ext>
              </a:extLst>
            </p:cNvPr>
            <p:cNvSpPr/>
            <p:nvPr/>
          </p:nvSpPr>
          <p:spPr>
            <a:xfrm>
              <a:off x="8560704" y="3291227"/>
              <a:ext cx="192042" cy="100556"/>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3" name="Freeform 253">
              <a:extLst>
                <a:ext uri="{FF2B5EF4-FFF2-40B4-BE49-F238E27FC236}">
                  <a16:creationId xmlns:a16="http://schemas.microsoft.com/office/drawing/2014/main" id="{3E1242CF-B2B3-DAB6-A96F-754FED20F2E3}"/>
                </a:ext>
              </a:extLst>
            </p:cNvPr>
            <p:cNvSpPr/>
            <p:nvPr/>
          </p:nvSpPr>
          <p:spPr>
            <a:xfrm>
              <a:off x="4941207" y="3866759"/>
              <a:ext cx="15819" cy="14977"/>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grpSp>
      <p:sp>
        <p:nvSpPr>
          <p:cNvPr id="494" name="Title 1">
            <a:extLst>
              <a:ext uri="{FF2B5EF4-FFF2-40B4-BE49-F238E27FC236}">
                <a16:creationId xmlns:a16="http://schemas.microsoft.com/office/drawing/2014/main" id="{E704C47E-2042-3983-FBEC-CE2DC186563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95" name="Text Placeholder 20">
            <a:extLst>
              <a:ext uri="{FF2B5EF4-FFF2-40B4-BE49-F238E27FC236}">
                <a16:creationId xmlns:a16="http://schemas.microsoft.com/office/drawing/2014/main" id="{AEC93019-214D-FF08-DFF4-CEE4B1142BB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496" name="Text Placeholder 20">
            <a:extLst>
              <a:ext uri="{FF2B5EF4-FFF2-40B4-BE49-F238E27FC236}">
                <a16:creationId xmlns:a16="http://schemas.microsoft.com/office/drawing/2014/main" id="{86B125F6-7174-C179-BE7B-ED3533F6063B}"/>
              </a:ext>
            </a:extLst>
          </p:cNvPr>
          <p:cNvSpPr txBox="1">
            <a:spLocks noGrp="1"/>
          </p:cNvSpPr>
          <p:nvPr>
            <p:ph type="body" idx="4294967295"/>
          </p:nvPr>
        </p:nvSpPr>
        <p:spPr>
          <a:xfrm>
            <a:off x="276514" y="2279087"/>
            <a:ext cx="3110157" cy="3740709"/>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497" name="Picture 2" descr="A red bird with a black background&#10;&#10;AI-generated content may be incorrect.">
            <a:extLst>
              <a:ext uri="{FF2B5EF4-FFF2-40B4-BE49-F238E27FC236}">
                <a16:creationId xmlns:a16="http://schemas.microsoft.com/office/drawing/2014/main" id="{EA01A61F-3D5C-BDF4-D166-83D4DCFDD0B5}"/>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289753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Graphs and Charts 2">
    <p:spTree>
      <p:nvGrpSpPr>
        <p:cNvPr id="1" name=""/>
        <p:cNvGrpSpPr/>
        <p:nvPr/>
      </p:nvGrpSpPr>
      <p:grpSpPr>
        <a:xfrm>
          <a:off x="0" y="0"/>
          <a:ext cx="0" cy="0"/>
          <a:chOff x="0" y="0"/>
          <a:chExt cx="0" cy="0"/>
        </a:xfrm>
      </p:grpSpPr>
      <p:sp>
        <p:nvSpPr>
          <p:cNvPr id="2" name="Table Placeholder 7">
            <a:extLst>
              <a:ext uri="{FF2B5EF4-FFF2-40B4-BE49-F238E27FC236}">
                <a16:creationId xmlns:a16="http://schemas.microsoft.com/office/drawing/2014/main" id="{FFC28B66-0D8B-C450-945E-42448FCED1E3}"/>
              </a:ext>
            </a:extLst>
          </p:cNvPr>
          <p:cNvSpPr txBox="1">
            <a:spLocks noGrp="1"/>
          </p:cNvSpPr>
          <p:nvPr>
            <p:ph type="tbl" idx="4294967295"/>
          </p:nvPr>
        </p:nvSpPr>
        <p:spPr>
          <a:xfrm>
            <a:off x="3339013" y="2441841"/>
            <a:ext cx="8369475" cy="3795491"/>
          </a:xfrm>
        </p:spPr>
        <p:txBody>
          <a:bodyPr anchor="ctr" anchorCtr="1"/>
          <a:lstStyle>
            <a:lvl1pPr marL="0" indent="0" algn="ctr">
              <a:buNone/>
              <a:defRPr lang="en-GB" sz="1400"/>
            </a:lvl1pPr>
          </a:lstStyle>
          <a:p>
            <a:pPr lvl="0"/>
            <a:r>
              <a:rPr lang="en-GB"/>
              <a:t>ADD TABLE</a:t>
            </a:r>
          </a:p>
        </p:txBody>
      </p:sp>
      <p:sp>
        <p:nvSpPr>
          <p:cNvPr id="3" name="Title 1">
            <a:extLst>
              <a:ext uri="{FF2B5EF4-FFF2-40B4-BE49-F238E27FC236}">
                <a16:creationId xmlns:a16="http://schemas.microsoft.com/office/drawing/2014/main" id="{D2633D96-D26F-AA7F-1DF7-464B965AD880}"/>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CB3C3CE5-EA1C-EB98-7999-3D968C62949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F850B2D2-F9FE-02F6-06E9-D528E6F50BDF}"/>
              </a:ext>
            </a:extLst>
          </p:cNvPr>
          <p:cNvSpPr txBox="1">
            <a:spLocks noGrp="1"/>
          </p:cNvSpPr>
          <p:nvPr>
            <p:ph type="body" idx="4294967295"/>
          </p:nvPr>
        </p:nvSpPr>
        <p:spPr>
          <a:xfrm>
            <a:off x="276514" y="2279087"/>
            <a:ext cx="2788417"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DDD0F807-C8C8-6775-401E-06E8FF44F7C6}"/>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314134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Graphs and Chart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028ADA6-D365-2725-1CF1-37108C92FA10}"/>
              </a:ext>
            </a:extLst>
          </p:cNvPr>
          <p:cNvSpPr txBox="1">
            <a:spLocks noGrp="1"/>
          </p:cNvSpPr>
          <p:nvPr>
            <p:ph type="pic" idx="4294967295"/>
          </p:nvPr>
        </p:nvSpPr>
        <p:spPr>
          <a:xfrm>
            <a:off x="3343274" y="2438403"/>
            <a:ext cx="8369475" cy="3798938"/>
          </a:xfrm>
        </p:spPr>
        <p:txBody>
          <a:bodyPr anchor="ctr" anchorCtr="1"/>
          <a:lstStyle>
            <a:lvl1pPr marL="0" indent="0" algn="ctr">
              <a:buNone/>
              <a:defRPr lang="en-GB" sz="1400"/>
            </a:lvl1pPr>
          </a:lstStyle>
          <a:p>
            <a:pPr lvl="0"/>
            <a:r>
              <a:rPr lang="en-GB"/>
              <a:t>ADD PICTURE</a:t>
            </a:r>
          </a:p>
        </p:txBody>
      </p:sp>
      <p:sp>
        <p:nvSpPr>
          <p:cNvPr id="3" name="Title 1">
            <a:extLst>
              <a:ext uri="{FF2B5EF4-FFF2-40B4-BE49-F238E27FC236}">
                <a16:creationId xmlns:a16="http://schemas.microsoft.com/office/drawing/2014/main" id="{9880343F-100D-16EC-390A-6EC074645A3D}"/>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6AF00CFE-E543-F22A-4B23-A4C252E1938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35476C67-C572-519F-0A30-BCF46AF69F03}"/>
              </a:ext>
            </a:extLst>
          </p:cNvPr>
          <p:cNvSpPr txBox="1">
            <a:spLocks noGrp="1"/>
          </p:cNvSpPr>
          <p:nvPr>
            <p:ph type="body" idx="4294967295"/>
          </p:nvPr>
        </p:nvSpPr>
        <p:spPr>
          <a:xfrm>
            <a:off x="276514" y="2279087"/>
            <a:ext cx="2796884"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EF6F0F51-7926-6366-746F-60BE02B1B5B9}"/>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7991469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Graphs and Charts 4">
    <p:spTree>
      <p:nvGrpSpPr>
        <p:cNvPr id="1" name=""/>
        <p:cNvGrpSpPr/>
        <p:nvPr/>
      </p:nvGrpSpPr>
      <p:grpSpPr>
        <a:xfrm>
          <a:off x="0" y="0"/>
          <a:ext cx="0" cy="0"/>
          <a:chOff x="0" y="0"/>
          <a:chExt cx="0" cy="0"/>
        </a:xfrm>
      </p:grpSpPr>
      <p:sp>
        <p:nvSpPr>
          <p:cNvPr id="2" name="Chart Placeholder 6">
            <a:extLst>
              <a:ext uri="{FF2B5EF4-FFF2-40B4-BE49-F238E27FC236}">
                <a16:creationId xmlns:a16="http://schemas.microsoft.com/office/drawing/2014/main" id="{61556C67-BAAA-1C67-DA4D-31B79FB8FD5E}"/>
              </a:ext>
            </a:extLst>
          </p:cNvPr>
          <p:cNvSpPr txBox="1">
            <a:spLocks noGrp="1"/>
          </p:cNvSpPr>
          <p:nvPr>
            <p:ph type="chart" idx="4294967295"/>
          </p:nvPr>
        </p:nvSpPr>
        <p:spPr>
          <a:xfrm>
            <a:off x="5558646" y="4402360"/>
            <a:ext cx="5534744" cy="1842433"/>
          </a:xfrm>
        </p:spPr>
        <p:txBody>
          <a:bodyPr anchor="ctr" anchorCtr="1"/>
          <a:lstStyle>
            <a:lvl1pPr marL="0" indent="0" algn="ctr">
              <a:buNone/>
              <a:defRPr lang="en-GB" sz="1400"/>
            </a:lvl1pPr>
          </a:lstStyle>
          <a:p>
            <a:pPr lvl="0"/>
            <a:r>
              <a:rPr lang="en-GB"/>
              <a:t>ADD CHART</a:t>
            </a:r>
          </a:p>
        </p:txBody>
      </p:sp>
      <p:sp>
        <p:nvSpPr>
          <p:cNvPr id="3" name="Chart Placeholder 7">
            <a:extLst>
              <a:ext uri="{FF2B5EF4-FFF2-40B4-BE49-F238E27FC236}">
                <a16:creationId xmlns:a16="http://schemas.microsoft.com/office/drawing/2014/main" id="{945F37E3-81B9-54C0-0E68-EE977259E778}"/>
              </a:ext>
            </a:extLst>
          </p:cNvPr>
          <p:cNvSpPr txBox="1">
            <a:spLocks noGrp="1"/>
          </p:cNvSpPr>
          <p:nvPr>
            <p:ph type="chart" idx="4294967295"/>
          </p:nvPr>
        </p:nvSpPr>
        <p:spPr>
          <a:xfrm>
            <a:off x="5558646" y="2441841"/>
            <a:ext cx="5534744" cy="1842433"/>
          </a:xfrm>
        </p:spPr>
        <p:txBody>
          <a:bodyPr anchor="ctr" anchorCtr="1"/>
          <a:lstStyle>
            <a:lvl1pPr marL="0" indent="0" algn="ctr">
              <a:buNone/>
              <a:defRPr lang="en-GB" sz="1400"/>
            </a:lvl1pPr>
          </a:lstStyle>
          <a:p>
            <a:pPr lvl="0"/>
            <a:r>
              <a:rPr lang="en-GB"/>
              <a:t>ADD CHART</a:t>
            </a:r>
          </a:p>
        </p:txBody>
      </p:sp>
      <p:sp>
        <p:nvSpPr>
          <p:cNvPr id="4" name="Title 1">
            <a:extLst>
              <a:ext uri="{FF2B5EF4-FFF2-40B4-BE49-F238E27FC236}">
                <a16:creationId xmlns:a16="http://schemas.microsoft.com/office/drawing/2014/main" id="{FFA83AC0-6119-CFCE-CA82-0E307CEC7E81}"/>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8CF57BBE-1280-6AA4-851C-4E7E1E3A3B0D}"/>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6" name="Text Placeholder 20">
            <a:extLst>
              <a:ext uri="{FF2B5EF4-FFF2-40B4-BE49-F238E27FC236}">
                <a16:creationId xmlns:a16="http://schemas.microsoft.com/office/drawing/2014/main" id="{ED3C2748-AC48-8539-0AF8-2EBBC10729EB}"/>
              </a:ext>
            </a:extLst>
          </p:cNvPr>
          <p:cNvSpPr txBox="1">
            <a:spLocks noGrp="1"/>
          </p:cNvSpPr>
          <p:nvPr>
            <p:ph type="body" idx="4294967295"/>
          </p:nvPr>
        </p:nvSpPr>
        <p:spPr>
          <a:xfrm>
            <a:off x="276514" y="2279087"/>
            <a:ext cx="4947425" cy="3965707"/>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7" name="Picture 2" descr="A red bird with a black background&#10;&#10;AI-generated content may be incorrect.">
            <a:extLst>
              <a:ext uri="{FF2B5EF4-FFF2-40B4-BE49-F238E27FC236}">
                <a16:creationId xmlns:a16="http://schemas.microsoft.com/office/drawing/2014/main" id="{F3075D82-AB10-842F-654E-86A99FF973EE}"/>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14729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2 - Green no number">
    <p:spTree>
      <p:nvGrpSpPr>
        <p:cNvPr id="1" name=""/>
        <p:cNvGrpSpPr/>
        <p:nvPr/>
      </p:nvGrpSpPr>
      <p:grpSpPr>
        <a:xfrm>
          <a:off x="0" y="0"/>
          <a:ext cx="0" cy="0"/>
          <a:chOff x="0" y="0"/>
          <a:chExt cx="0" cy="0"/>
        </a:xfrm>
      </p:grpSpPr>
      <p:pic>
        <p:nvPicPr>
          <p:cNvPr id="4" name="Picture 3" descr="A group of men in red uniforms running on a field&#10;&#10;Description automatically generated">
            <a:extLst>
              <a:ext uri="{FF2B5EF4-FFF2-40B4-BE49-F238E27FC236}">
                <a16:creationId xmlns:a16="http://schemas.microsoft.com/office/drawing/2014/main" id="{3E751C89-CAC4-ED1D-0F9D-78DE9E3B0C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39" r="2313" b="21196"/>
          <a:stretch/>
        </p:blipFill>
        <p:spPr>
          <a:xfrm>
            <a:off x="-18213" y="-12961"/>
            <a:ext cx="12222914" cy="7074008"/>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15723" y="-12961"/>
            <a:ext cx="12222914" cy="7074008"/>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9D45F2-C4A6-4338-8F4D-C2983765087A}"/>
              </a:ext>
            </a:extLst>
          </p:cNvPr>
          <p:cNvSpPr/>
          <p:nvPr userDrawn="1"/>
        </p:nvSpPr>
        <p:spPr>
          <a:xfrm>
            <a:off x="-35885" y="12961"/>
            <a:ext cx="12222914" cy="7035593"/>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1355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Graphs and Charts 5">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2470AB-D470-C329-B77C-22F123904BF0}"/>
              </a:ext>
            </a:extLst>
          </p:cNvPr>
          <p:cNvSpPr/>
          <p:nvPr/>
        </p:nvSpPr>
        <p:spPr>
          <a:xfrm>
            <a:off x="5971416"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3" name="Chart Placeholder 10">
            <a:extLst>
              <a:ext uri="{FF2B5EF4-FFF2-40B4-BE49-F238E27FC236}">
                <a16:creationId xmlns:a16="http://schemas.microsoft.com/office/drawing/2014/main" id="{632FC923-9D2D-D732-D549-2A2E69F3F311}"/>
              </a:ext>
            </a:extLst>
          </p:cNvPr>
          <p:cNvSpPr txBox="1">
            <a:spLocks noGrp="1"/>
          </p:cNvSpPr>
          <p:nvPr>
            <p:ph type="chart" idx="4294967295"/>
          </p:nvPr>
        </p:nvSpPr>
        <p:spPr>
          <a:xfrm>
            <a:off x="5521476" y="4331366"/>
            <a:ext cx="4853031" cy="1801998"/>
          </a:xfrm>
        </p:spPr>
        <p:txBody>
          <a:bodyPr anchor="ctr" anchorCtr="1"/>
          <a:lstStyle>
            <a:lvl1pPr marL="0" indent="0" algn="ctr">
              <a:buNone/>
              <a:defRPr lang="en-GB" sz="1400"/>
            </a:lvl1pPr>
          </a:lstStyle>
          <a:p>
            <a:pPr lvl="0"/>
            <a:r>
              <a:rPr lang="en-GB"/>
              <a:t>ADD CHART</a:t>
            </a:r>
          </a:p>
        </p:txBody>
      </p:sp>
      <p:sp>
        <p:nvSpPr>
          <p:cNvPr id="4" name="Rectangle 6">
            <a:extLst>
              <a:ext uri="{FF2B5EF4-FFF2-40B4-BE49-F238E27FC236}">
                <a16:creationId xmlns:a16="http://schemas.microsoft.com/office/drawing/2014/main" id="{452ED7F8-A4D1-B8CE-BE61-7C634BE1E110}"/>
              </a:ext>
            </a:extLst>
          </p:cNvPr>
          <p:cNvSpPr/>
          <p:nvPr/>
        </p:nvSpPr>
        <p:spPr>
          <a:xfrm>
            <a:off x="5971416"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5" name="Chart Placeholder 10">
            <a:extLst>
              <a:ext uri="{FF2B5EF4-FFF2-40B4-BE49-F238E27FC236}">
                <a16:creationId xmlns:a16="http://schemas.microsoft.com/office/drawing/2014/main" id="{1890C3FA-7BBB-50BE-C48F-A7AC2BDB7C92}"/>
              </a:ext>
            </a:extLst>
          </p:cNvPr>
          <p:cNvSpPr txBox="1">
            <a:spLocks noGrp="1"/>
          </p:cNvSpPr>
          <p:nvPr>
            <p:ph type="chart" idx="4294967295"/>
          </p:nvPr>
        </p:nvSpPr>
        <p:spPr>
          <a:xfrm>
            <a:off x="5521476" y="2320061"/>
            <a:ext cx="4853031" cy="1801998"/>
          </a:xfrm>
        </p:spPr>
        <p:txBody>
          <a:bodyPr anchor="ctr" anchorCtr="1"/>
          <a:lstStyle>
            <a:lvl1pPr marL="0" indent="0" algn="ctr">
              <a:buNone/>
              <a:defRPr lang="en-GB" sz="1400"/>
            </a:lvl1pPr>
          </a:lstStyle>
          <a:p>
            <a:pPr lvl="0"/>
            <a:r>
              <a:rPr lang="en-GB"/>
              <a:t>ADD CHART</a:t>
            </a:r>
          </a:p>
        </p:txBody>
      </p:sp>
      <p:sp>
        <p:nvSpPr>
          <p:cNvPr id="6" name="Rectangle 8">
            <a:extLst>
              <a:ext uri="{FF2B5EF4-FFF2-40B4-BE49-F238E27FC236}">
                <a16:creationId xmlns:a16="http://schemas.microsoft.com/office/drawing/2014/main" id="{20589004-87D8-86E5-5047-DC6999DE29EE}"/>
              </a:ext>
            </a:extLst>
          </p:cNvPr>
          <p:cNvSpPr/>
          <p:nvPr/>
        </p:nvSpPr>
        <p:spPr>
          <a:xfrm>
            <a:off x="277090"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7" name="Chart Placeholder 10">
            <a:extLst>
              <a:ext uri="{FF2B5EF4-FFF2-40B4-BE49-F238E27FC236}">
                <a16:creationId xmlns:a16="http://schemas.microsoft.com/office/drawing/2014/main" id="{2764D8F4-2F3B-A2FD-4A38-791F89694811}"/>
              </a:ext>
            </a:extLst>
          </p:cNvPr>
          <p:cNvSpPr txBox="1">
            <a:spLocks noGrp="1"/>
          </p:cNvSpPr>
          <p:nvPr>
            <p:ph type="chart" idx="4294967295"/>
          </p:nvPr>
        </p:nvSpPr>
        <p:spPr>
          <a:xfrm>
            <a:off x="277090" y="4331366"/>
            <a:ext cx="4853031" cy="1801998"/>
          </a:xfrm>
        </p:spPr>
        <p:txBody>
          <a:bodyPr anchor="ctr" anchorCtr="1"/>
          <a:lstStyle>
            <a:lvl1pPr marL="0" indent="0" algn="ctr">
              <a:buNone/>
              <a:defRPr lang="en-GB" sz="1400"/>
            </a:lvl1pPr>
          </a:lstStyle>
          <a:p>
            <a:pPr lvl="0"/>
            <a:r>
              <a:rPr lang="en-GB"/>
              <a:t>ADD CHART</a:t>
            </a:r>
          </a:p>
        </p:txBody>
      </p:sp>
      <p:sp>
        <p:nvSpPr>
          <p:cNvPr id="8" name="Rectangle 10">
            <a:extLst>
              <a:ext uri="{FF2B5EF4-FFF2-40B4-BE49-F238E27FC236}">
                <a16:creationId xmlns:a16="http://schemas.microsoft.com/office/drawing/2014/main" id="{E0B795D8-D5F1-7EBF-0737-FED521FC1489}"/>
              </a:ext>
            </a:extLst>
          </p:cNvPr>
          <p:cNvSpPr/>
          <p:nvPr/>
        </p:nvSpPr>
        <p:spPr>
          <a:xfrm>
            <a:off x="277090"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9" name="Chart Placeholder 10">
            <a:extLst>
              <a:ext uri="{FF2B5EF4-FFF2-40B4-BE49-F238E27FC236}">
                <a16:creationId xmlns:a16="http://schemas.microsoft.com/office/drawing/2014/main" id="{A00D081A-4F58-3A5C-78CF-FAF1A0374417}"/>
              </a:ext>
            </a:extLst>
          </p:cNvPr>
          <p:cNvSpPr txBox="1">
            <a:spLocks noGrp="1"/>
          </p:cNvSpPr>
          <p:nvPr>
            <p:ph type="chart" idx="4294967295"/>
          </p:nvPr>
        </p:nvSpPr>
        <p:spPr>
          <a:xfrm>
            <a:off x="277090" y="2320061"/>
            <a:ext cx="4853031" cy="1801998"/>
          </a:xfrm>
        </p:spPr>
        <p:txBody>
          <a:bodyPr anchor="ctr" anchorCtr="1"/>
          <a:lstStyle>
            <a:lvl1pPr marL="0" indent="0" algn="ctr">
              <a:buNone/>
              <a:defRPr lang="en-GB" sz="1400"/>
            </a:lvl1pPr>
          </a:lstStyle>
          <a:p>
            <a:pPr lvl="0"/>
            <a:r>
              <a:rPr lang="en-GB"/>
              <a:t>ADD CHART</a:t>
            </a:r>
          </a:p>
        </p:txBody>
      </p:sp>
      <p:sp>
        <p:nvSpPr>
          <p:cNvPr id="10" name="Title 1">
            <a:extLst>
              <a:ext uri="{FF2B5EF4-FFF2-40B4-BE49-F238E27FC236}">
                <a16:creationId xmlns:a16="http://schemas.microsoft.com/office/drawing/2014/main" id="{E17A1A70-E479-384B-8AAE-9F663E0AE183}"/>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11" name="Text Placeholder 20">
            <a:extLst>
              <a:ext uri="{FF2B5EF4-FFF2-40B4-BE49-F238E27FC236}">
                <a16:creationId xmlns:a16="http://schemas.microsoft.com/office/drawing/2014/main" id="{32173F40-0816-CDCD-9D7A-8188E979F640}"/>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2" name="Picture 1" descr="A red bird with a black background&#10;&#10;AI-generated content may be incorrect.">
            <a:extLst>
              <a:ext uri="{FF2B5EF4-FFF2-40B4-BE49-F238E27FC236}">
                <a16:creationId xmlns:a16="http://schemas.microsoft.com/office/drawing/2014/main" id="{E6445AA9-A682-3939-105F-11E43F9B23F5}"/>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625766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0E66-4E8A-EA4D-3815-D8DC1944C33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9436E17-D114-2983-477B-27659FE1875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1B665-C9D5-E97E-6455-14E026573F66}"/>
              </a:ext>
            </a:extLst>
          </p:cNvPr>
          <p:cNvSpPr txBox="1">
            <a:spLocks noGrp="1"/>
          </p:cNvSpPr>
          <p:nvPr>
            <p:ph type="dt" sz="half" idx="7"/>
          </p:nvPr>
        </p:nvSpPr>
        <p:spPr/>
        <p:txBody>
          <a:bodyPr/>
          <a:lstStyle>
            <a:lvl1pPr>
              <a:defRPr lang="en-GB"/>
            </a:lvl1pPr>
          </a:lstStyle>
          <a:p>
            <a:pPr lvl="0"/>
            <a:endParaRPr lang="en-GB"/>
          </a:p>
        </p:txBody>
      </p:sp>
      <p:sp>
        <p:nvSpPr>
          <p:cNvPr id="5" name="Footer Placeholder 4">
            <a:extLst>
              <a:ext uri="{FF2B5EF4-FFF2-40B4-BE49-F238E27FC236}">
                <a16:creationId xmlns:a16="http://schemas.microsoft.com/office/drawing/2014/main" id="{1022C07D-7B6F-F735-7E31-3FF247B528E9}"/>
              </a:ext>
            </a:extLst>
          </p:cNvPr>
          <p:cNvSpPr txBox="1">
            <a:spLocks noGrp="1"/>
          </p:cNvSpPr>
          <p:nvPr>
            <p:ph type="ftr" sz="quarter" idx="9"/>
          </p:nvPr>
        </p:nvSpPr>
        <p:spPr/>
        <p:txBody>
          <a:bodyPr/>
          <a:lstStyle>
            <a:lvl1pPr>
              <a:defRPr lang="en-GB"/>
            </a:lvl1pPr>
          </a:lstStyle>
          <a:p>
            <a:pPr lvl="0"/>
            <a:r>
              <a:rPr lang="en-GB"/>
              <a:t>Strictly Private and Confidential</a:t>
            </a:r>
          </a:p>
        </p:txBody>
      </p:sp>
      <p:sp>
        <p:nvSpPr>
          <p:cNvPr id="6" name="Slide Number Placeholder 5">
            <a:extLst>
              <a:ext uri="{FF2B5EF4-FFF2-40B4-BE49-F238E27FC236}">
                <a16:creationId xmlns:a16="http://schemas.microsoft.com/office/drawing/2014/main" id="{B91150D3-B65E-F3A8-1800-1CF7545EC8BB}"/>
              </a:ext>
            </a:extLst>
          </p:cNvPr>
          <p:cNvSpPr txBox="1">
            <a:spLocks noGrp="1"/>
          </p:cNvSpPr>
          <p:nvPr>
            <p:ph type="sldNum" sz="quarter" idx="8"/>
          </p:nvPr>
        </p:nvSpPr>
        <p:spPr/>
        <p:txBody>
          <a:bodyPr/>
          <a:lstStyle>
            <a:lvl1pPr>
              <a:defRPr lang="en-GB"/>
            </a:lvl1pPr>
          </a:lstStyle>
          <a:p>
            <a:pPr lvl="0"/>
            <a:fld id="{BCC7595E-5C6C-4C30-85E7-C8324C6D71EC}" type="slidenum">
              <a:t>‹#›</a:t>
            </a:fld>
            <a:endParaRPr lang="en-GB"/>
          </a:p>
        </p:txBody>
      </p:sp>
    </p:spTree>
    <p:extLst>
      <p:ext uri="{BB962C8B-B14F-4D97-AF65-F5344CB8AC3E}">
        <p14:creationId xmlns:p14="http://schemas.microsoft.com/office/powerpoint/2010/main" val="396219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34BC6F8-8769-622B-8811-5002F2219E6D}"/>
              </a:ext>
            </a:extLst>
          </p:cNvPr>
          <p:cNvPicPr>
            <a:picLocks noChangeAspect="1"/>
          </p:cNvPicPr>
          <p:nvPr/>
        </p:nvPicPr>
        <p:blipFill>
          <a:blip r:embed="rId2"/>
          <a:srcRect/>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CCD98FC-50AE-94DB-DB5A-BBDAD348C1D0}"/>
              </a:ext>
            </a:extLst>
          </p:cNvPr>
          <p:cNvSpPr txBox="1">
            <a:spLocks noGrp="1"/>
          </p:cNvSpPr>
          <p:nvPr>
            <p:ph type="ctrTitle"/>
          </p:nvPr>
        </p:nvSpPr>
        <p:spPr>
          <a:xfrm>
            <a:off x="0" y="2449238"/>
            <a:ext cx="12191996" cy="2387598"/>
          </a:xfrm>
        </p:spPr>
        <p:txBody>
          <a:bodyPr anchor="b" anchorCtr="1"/>
          <a:lstStyle>
            <a:lvl1pPr algn="ctr">
              <a:defRPr lang="en-GB" sz="7000">
                <a:solidFill>
                  <a:srgbClr val="FFFFFF"/>
                </a:solidFill>
                <a:latin typeface="LFC Serif" pitchFamily="2"/>
                <a:cs typeface="LFC Serif" pitchFamily="2"/>
              </a:defRPr>
            </a:lvl1pPr>
          </a:lstStyle>
          <a:p>
            <a:pPr lvl="0"/>
            <a:r>
              <a:rPr lang="en-GB"/>
              <a:t>Presentation Title Here</a:t>
            </a:r>
            <a:endParaRPr lang="en-US"/>
          </a:p>
        </p:txBody>
      </p:sp>
      <p:sp>
        <p:nvSpPr>
          <p:cNvPr id="4" name="Subtitle 2">
            <a:extLst>
              <a:ext uri="{FF2B5EF4-FFF2-40B4-BE49-F238E27FC236}">
                <a16:creationId xmlns:a16="http://schemas.microsoft.com/office/drawing/2014/main" id="{AB6C7B4A-900A-D954-C355-5F9125F6DE55}"/>
              </a:ext>
            </a:extLst>
          </p:cNvPr>
          <p:cNvSpPr txBox="1">
            <a:spLocks noGrp="1"/>
          </p:cNvSpPr>
          <p:nvPr>
            <p:ph type="subTitle" idx="1"/>
          </p:nvPr>
        </p:nvSpPr>
        <p:spPr>
          <a:xfrm>
            <a:off x="0" y="4978615"/>
            <a:ext cx="12191996" cy="1655758"/>
          </a:xfrm>
        </p:spPr>
        <p:txBody>
          <a:bodyPr anchorCtr="1"/>
          <a:lstStyle>
            <a:lvl1pPr marL="0" indent="0" algn="ctr">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284A009B-C870-B167-3FAB-689C07073349}"/>
              </a:ext>
            </a:extLst>
          </p:cNvPr>
          <p:cNvPicPr>
            <a:picLocks noChangeAspect="1"/>
          </p:cNvPicPr>
          <p:nvPr/>
        </p:nvPicPr>
        <p:blipFill>
          <a:blip r:embed="rId3"/>
          <a:srcRect l="35810" t="21608" r="37978" b="22277"/>
          <a:stretch>
            <a:fillRect/>
          </a:stretch>
        </p:blipFill>
        <p:spPr>
          <a:xfrm>
            <a:off x="4815843" y="684007"/>
            <a:ext cx="2560320" cy="3083201"/>
          </a:xfrm>
          <a:prstGeom prst="rect">
            <a:avLst/>
          </a:prstGeom>
          <a:noFill/>
          <a:ln cap="flat">
            <a:noFill/>
          </a:ln>
        </p:spPr>
      </p:pic>
    </p:spTree>
    <p:extLst>
      <p:ext uri="{BB962C8B-B14F-4D97-AF65-F5344CB8AC3E}">
        <p14:creationId xmlns:p14="http://schemas.microsoft.com/office/powerpoint/2010/main" val="409921354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2367C1A-825F-366F-1A15-C8E4A97F2C85}"/>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09CFA558-90F0-3F69-D357-9418AF31E88A}"/>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96D067AD-8795-C1B2-536D-2C5C5508FF5C}"/>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4" descr="A white bird with a black background&#10;&#10;AI-generated content may be incorrect.">
            <a:extLst>
              <a:ext uri="{FF2B5EF4-FFF2-40B4-BE49-F238E27FC236}">
                <a16:creationId xmlns:a16="http://schemas.microsoft.com/office/drawing/2014/main" id="{52001AE2-6A18-D994-731D-979C9C4DA05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42478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88133D8-9515-A5CB-0CD4-3F89BD4BFA96}"/>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7906D347-8D71-E7F2-683E-C1A5DB48B663}"/>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9DDDD5E1-87B5-9CA9-3EAD-54F281C3683F}"/>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2AF7C95A-B98A-5447-E749-AA35D5EC288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407726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Divider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9158A81-0B92-7C05-76D6-4D54C9D0355A}"/>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DC7E5CB4-CE93-E238-844F-817A16A1BC90}"/>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72E6FA7C-DBB5-AE2C-FA9C-AB3137B00CE3}"/>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5" descr="A white bird with a black background&#10;&#10;AI-generated content may be incorrect.">
            <a:extLst>
              <a:ext uri="{FF2B5EF4-FFF2-40B4-BE49-F238E27FC236}">
                <a16:creationId xmlns:a16="http://schemas.microsoft.com/office/drawing/2014/main" id="{E61B59B7-D3A9-49C0-74E2-DF84184CFD30}"/>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434289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s Page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43DD0F8-0174-7A27-CE75-025D0E7EC6AF}"/>
              </a:ext>
            </a:extLst>
          </p:cNvPr>
          <p:cNvPicPr>
            <a:picLocks noChangeAspect="1"/>
          </p:cNvPicPr>
          <p:nvPr/>
        </p:nvPicPr>
        <p:blipFill>
          <a:blip r:embed="rId2"/>
          <a:srcRect/>
          <a:stretch>
            <a:fillRect/>
          </a:stretch>
        </p:blipFill>
        <p:spPr>
          <a:xfrm>
            <a:off x="0" y="0"/>
            <a:ext cx="6096003" cy="6858000"/>
          </a:xfrm>
          <a:prstGeom prst="rect">
            <a:avLst/>
          </a:prstGeom>
          <a:noFill/>
          <a:ln cap="flat">
            <a:noFill/>
          </a:ln>
        </p:spPr>
      </p:pic>
      <p:sp>
        <p:nvSpPr>
          <p:cNvPr id="3" name="Rectangle 6">
            <a:extLst>
              <a:ext uri="{FF2B5EF4-FFF2-40B4-BE49-F238E27FC236}">
                <a16:creationId xmlns:a16="http://schemas.microsoft.com/office/drawing/2014/main" id="{B76058EA-0684-C34C-E495-0808CF37D35B}"/>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LFC Sans"/>
            </a:endParaRPr>
          </a:p>
        </p:txBody>
      </p:sp>
      <p:sp>
        <p:nvSpPr>
          <p:cNvPr id="4" name="Title 1">
            <a:extLst>
              <a:ext uri="{FF2B5EF4-FFF2-40B4-BE49-F238E27FC236}">
                <a16:creationId xmlns:a16="http://schemas.microsoft.com/office/drawing/2014/main" id="{3352131D-6E0B-C56C-82E5-F43576239DE2}"/>
              </a:ext>
            </a:extLst>
          </p:cNvPr>
          <p:cNvSpPr txBox="1">
            <a:spLocks noGrp="1"/>
          </p:cNvSpPr>
          <p:nvPr>
            <p:ph type="title"/>
          </p:nvPr>
        </p:nvSpPr>
        <p:spPr>
          <a:xfrm>
            <a:off x="6389653" y="76847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5" name="Text Placeholder 20">
            <a:extLst>
              <a:ext uri="{FF2B5EF4-FFF2-40B4-BE49-F238E27FC236}">
                <a16:creationId xmlns:a16="http://schemas.microsoft.com/office/drawing/2014/main" id="{7D485A7B-5DEB-64F6-CD34-34A408D12D1D}"/>
              </a:ext>
            </a:extLst>
          </p:cNvPr>
          <p:cNvSpPr txBox="1">
            <a:spLocks noGrp="1"/>
          </p:cNvSpPr>
          <p:nvPr>
            <p:ph type="body" idx="4294967295"/>
          </p:nvPr>
        </p:nvSpPr>
        <p:spPr>
          <a:xfrm>
            <a:off x="6399739" y="2211357"/>
            <a:ext cx="5672132" cy="1682633"/>
          </a:xfrm>
        </p:spPr>
        <p:txBody>
          <a:bodyPr/>
          <a:lstStyle>
            <a:lvl1pPr marL="457200" indent="-457200">
              <a:buFont typeface="LFC Serif"/>
              <a:buAutoNum type="arabicPeriod"/>
              <a:defRPr lang="en-GB" b="0">
                <a:solidFill>
                  <a:srgbClr val="FFFFFF"/>
                </a:solidFill>
              </a:defRPr>
            </a:lvl1pPr>
            <a:lvl2pPr marL="457200" lvl="0" indent="-457200">
              <a:spcBef>
                <a:spcPts val="1000"/>
              </a:spcBef>
              <a:buFont typeface="LFC Serif"/>
              <a:buAutoNum type="arabicPeriod"/>
              <a:defRPr lang="en-GB">
                <a:solidFill>
                  <a:srgbClr val="FFFFFF"/>
                </a:solidFill>
                <a:latin typeface="LFC Serif"/>
              </a:defRPr>
            </a:lvl2pPr>
            <a:lvl3pPr marL="457200" lvl="0" indent="-457200">
              <a:spcBef>
                <a:spcPts val="1000"/>
              </a:spcBef>
              <a:buFont typeface="LFC Serif"/>
              <a:buAutoNum type="arabicPeriod"/>
              <a:defRPr lang="en-GB" sz="2400">
                <a:solidFill>
                  <a:srgbClr val="FFFFFF"/>
                </a:solidFill>
                <a:latin typeface="LFC Serif"/>
              </a:defRPr>
            </a:lvl3pPr>
            <a:lvl4pPr marL="457200" lvl="0" indent="-457200">
              <a:spcBef>
                <a:spcPts val="1000"/>
              </a:spcBef>
              <a:buFont typeface="LFC Serif"/>
              <a:buAutoNum type="arabicPeriod"/>
              <a:defRPr lang="en-GB" sz="2400">
                <a:solidFill>
                  <a:srgbClr val="FFFFFF"/>
                </a:solidFill>
                <a:latin typeface="LFC Serif"/>
              </a:defRPr>
            </a:lvl4pPr>
            <a:lvl5pPr marL="457200" lvl="0" indent="-457200">
              <a:spcBef>
                <a:spcPts val="1000"/>
              </a:spcBef>
              <a:buFont typeface="LFC Serif"/>
              <a:buAutoNum type="arabicPeriod"/>
              <a:defRPr lang="en-GB" sz="2400">
                <a:solidFill>
                  <a:srgbClr val="FFFFFF"/>
                </a:solidFill>
                <a:latin typeface="LFC Serif"/>
              </a:defRPr>
            </a:lvl5pPr>
            <a:lvl6pPr marL="457200" marR="0" lvl="0" indent="-457200"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2" descr="A white bird with a black background&#10;&#10;AI-generated content may be incorrect.">
            <a:extLst>
              <a:ext uri="{FF2B5EF4-FFF2-40B4-BE49-F238E27FC236}">
                <a16:creationId xmlns:a16="http://schemas.microsoft.com/office/drawing/2014/main" id="{14E4291D-EC50-445D-72C2-CEC1066783FE}"/>
              </a:ext>
            </a:extLst>
          </p:cNvPr>
          <p:cNvPicPr>
            <a:picLocks noChangeAspect="1"/>
          </p:cNvPicPr>
          <p:nvPr/>
        </p:nvPicPr>
        <p:blipFill>
          <a:blip r:embed="rId3"/>
          <a:srcRect l="35810" t="21608" r="37978" b="22277"/>
          <a:stretch>
            <a:fillRect/>
          </a:stretch>
        </p:blipFill>
        <p:spPr>
          <a:xfrm>
            <a:off x="2056869" y="2235461"/>
            <a:ext cx="1982254" cy="2387086"/>
          </a:xfrm>
          <a:prstGeom prst="rect">
            <a:avLst/>
          </a:prstGeom>
          <a:noFill/>
          <a:ln cap="flat">
            <a:noFill/>
          </a:ln>
        </p:spPr>
      </p:pic>
    </p:spTree>
    <p:extLst>
      <p:ext uri="{BB962C8B-B14F-4D97-AF65-F5344CB8AC3E}">
        <p14:creationId xmlns:p14="http://schemas.microsoft.com/office/powerpoint/2010/main" val="436562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s Page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27C31F4-3E7A-54D3-525C-4C8FF0D9FA32}"/>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LFC Sans"/>
            </a:endParaRPr>
          </a:p>
        </p:txBody>
      </p:sp>
      <p:sp>
        <p:nvSpPr>
          <p:cNvPr id="3" name="Title 1">
            <a:extLst>
              <a:ext uri="{FF2B5EF4-FFF2-40B4-BE49-F238E27FC236}">
                <a16:creationId xmlns:a16="http://schemas.microsoft.com/office/drawing/2014/main" id="{60A084CA-2B50-14C3-9E42-511B779E0AED}"/>
              </a:ext>
            </a:extLst>
          </p:cNvPr>
          <p:cNvSpPr txBox="1">
            <a:spLocks noGrp="1"/>
          </p:cNvSpPr>
          <p:nvPr>
            <p:ph type="title"/>
          </p:nvPr>
        </p:nvSpPr>
        <p:spPr>
          <a:xfrm>
            <a:off x="6389653" y="76847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4" name="TextBox 5">
            <a:extLst>
              <a:ext uri="{FF2B5EF4-FFF2-40B4-BE49-F238E27FC236}">
                <a16:creationId xmlns:a16="http://schemas.microsoft.com/office/drawing/2014/main" id="{1165FDBE-7973-DA91-A691-C6A53F160F73}"/>
              </a:ext>
            </a:extLst>
          </p:cNvPr>
          <p:cNvSpPr txBox="1"/>
          <p:nvPr/>
        </p:nvSpPr>
        <p:spPr>
          <a:xfrm>
            <a:off x="0" y="2981739"/>
            <a:ext cx="6096003"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E31B23"/>
                </a:solidFill>
                <a:uFillTx/>
                <a:latin typeface="LFC Serif Condensed" pitchFamily="2"/>
                <a:cs typeface="LFC Serif Condensed" pitchFamily="2"/>
              </a:rPr>
              <a:t>Insert LFC image</a:t>
            </a:r>
          </a:p>
        </p:txBody>
      </p:sp>
      <p:sp>
        <p:nvSpPr>
          <p:cNvPr id="5" name="Text Placeholder 20">
            <a:extLst>
              <a:ext uri="{FF2B5EF4-FFF2-40B4-BE49-F238E27FC236}">
                <a16:creationId xmlns:a16="http://schemas.microsoft.com/office/drawing/2014/main" id="{71292276-2731-0A20-45F4-A316D24B6841}"/>
              </a:ext>
            </a:extLst>
          </p:cNvPr>
          <p:cNvSpPr txBox="1">
            <a:spLocks noGrp="1"/>
          </p:cNvSpPr>
          <p:nvPr>
            <p:ph type="body" idx="4294967295"/>
          </p:nvPr>
        </p:nvSpPr>
        <p:spPr>
          <a:xfrm>
            <a:off x="6399739" y="2211357"/>
            <a:ext cx="5672132" cy="1682633"/>
          </a:xfrm>
        </p:spPr>
        <p:txBody>
          <a:bodyPr/>
          <a:lstStyle>
            <a:lvl1pPr marL="457200" indent="-457200">
              <a:buFont typeface="LFC Serif"/>
              <a:buAutoNum type="arabicPeriod"/>
              <a:defRPr lang="en-GB" b="0">
                <a:solidFill>
                  <a:srgbClr val="FFFFFF"/>
                </a:solidFill>
              </a:defRPr>
            </a:lvl1pPr>
            <a:lvl2pPr marL="457200" lvl="0" indent="-457200">
              <a:spcBef>
                <a:spcPts val="1000"/>
              </a:spcBef>
              <a:buFont typeface="LFC Serif"/>
              <a:buAutoNum type="arabicPeriod"/>
              <a:defRPr lang="en-GB">
                <a:solidFill>
                  <a:srgbClr val="FFFFFF"/>
                </a:solidFill>
                <a:latin typeface="LFC Serif"/>
              </a:defRPr>
            </a:lvl2pPr>
            <a:lvl3pPr marL="457200" lvl="0" indent="-457200">
              <a:spcBef>
                <a:spcPts val="1000"/>
              </a:spcBef>
              <a:buFont typeface="LFC Serif"/>
              <a:buAutoNum type="arabicPeriod"/>
              <a:defRPr lang="en-GB" sz="2400">
                <a:solidFill>
                  <a:srgbClr val="FFFFFF"/>
                </a:solidFill>
                <a:latin typeface="LFC Serif"/>
              </a:defRPr>
            </a:lvl3pPr>
            <a:lvl4pPr marL="457200" lvl="0" indent="-457200">
              <a:spcBef>
                <a:spcPts val="1000"/>
              </a:spcBef>
              <a:buFont typeface="LFC Serif"/>
              <a:buAutoNum type="arabicPeriod"/>
              <a:defRPr lang="en-GB" sz="2400">
                <a:solidFill>
                  <a:srgbClr val="FFFFFF"/>
                </a:solidFill>
                <a:latin typeface="LFC Serif"/>
              </a:defRPr>
            </a:lvl4pPr>
            <a:lvl5pPr marL="457200" lvl="0" indent="-457200">
              <a:spcBef>
                <a:spcPts val="1000"/>
              </a:spcBef>
              <a:buFont typeface="LFC Serif"/>
              <a:buAutoNum type="arabicPeriod"/>
              <a:defRPr lang="en-GB" sz="2400">
                <a:solidFill>
                  <a:srgbClr val="FFFFFF"/>
                </a:solidFill>
                <a:latin typeface="LFC Serif"/>
              </a:defRPr>
            </a:lvl5pPr>
            <a:lvl6pPr marL="457200" marR="0" lvl="0" indent="-457200"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7" descr="A red bird with a black background&#10;&#10;AI-generated content may be incorrect.">
            <a:extLst>
              <a:ext uri="{FF2B5EF4-FFF2-40B4-BE49-F238E27FC236}">
                <a16:creationId xmlns:a16="http://schemas.microsoft.com/office/drawing/2014/main" id="{B27E60BC-4B05-CA9A-110A-2C2DBE0CD280}"/>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0173435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2B1D-F2D8-5A45-559B-925BCA0E03C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E59DEFD4-460C-8FA6-745A-0683DAEDBCB6}"/>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28BBDDA4-951D-59FF-26E2-0FDCE5880474}"/>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5" name="Picture 2" descr="A red bird with a black background&#10;&#10;AI-generated content may be incorrect.">
            <a:extLst>
              <a:ext uri="{FF2B5EF4-FFF2-40B4-BE49-F238E27FC236}">
                <a16:creationId xmlns:a16="http://schemas.microsoft.com/office/drawing/2014/main" id="{564C80CE-A932-F6F3-3959-BFD5938284A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710549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P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435F-12CD-0079-1279-16B0967F5DB0}"/>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334ED681-C2A5-5E15-99F2-31B4E3A045BE}"/>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16AD442F-924F-CD02-8EDF-83FCC3528740}"/>
              </a:ext>
            </a:extLst>
          </p:cNvPr>
          <p:cNvSpPr txBox="1">
            <a:spLocks noGrp="1"/>
          </p:cNvSpPr>
          <p:nvPr>
            <p:ph type="body" idx="4294967295"/>
          </p:nvPr>
        </p:nvSpPr>
        <p:spPr>
          <a:xfrm>
            <a:off x="276514" y="4080253"/>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5" name="Text Placeholder 20">
            <a:extLst>
              <a:ext uri="{FF2B5EF4-FFF2-40B4-BE49-F238E27FC236}">
                <a16:creationId xmlns:a16="http://schemas.microsoft.com/office/drawing/2014/main" id="{08E4C299-165C-0457-2DAE-57D08334C99F}"/>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6" name="Picture 1" descr="A red bird with a black background&#10;&#10;AI-generated content may be incorrect.">
            <a:extLst>
              <a:ext uri="{FF2B5EF4-FFF2-40B4-BE49-F238E27FC236}">
                <a16:creationId xmlns:a16="http://schemas.microsoft.com/office/drawing/2014/main" id="{B75A9AAE-6A4A-AE2A-6AAC-4AC7DF460FB8}"/>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32844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3 - Yellow no numb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2" y="-28893"/>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917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w Image 1">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16C89236-6AAD-E19C-AA5C-E11648C6DD0A}"/>
              </a:ext>
            </a:extLst>
          </p:cNvPr>
          <p:cNvPicPr>
            <a:picLocks noChangeAspect="1"/>
          </p:cNvPicPr>
          <p:nvPr/>
        </p:nvPicPr>
        <p:blipFill>
          <a:blip r:embed="rId2"/>
          <a:srcRect/>
          <a:stretch>
            <a:fillRect/>
          </a:stretch>
        </p:blipFill>
        <p:spPr>
          <a:xfrm>
            <a:off x="6096003" y="0"/>
            <a:ext cx="6096003" cy="6858000"/>
          </a:xfrm>
          <a:prstGeom prst="rect">
            <a:avLst/>
          </a:prstGeom>
          <a:noFill/>
          <a:ln cap="flat">
            <a:noFill/>
          </a:ln>
        </p:spPr>
      </p:pic>
      <p:sp>
        <p:nvSpPr>
          <p:cNvPr id="3" name="Content Placeholder 2">
            <a:extLst>
              <a:ext uri="{FF2B5EF4-FFF2-40B4-BE49-F238E27FC236}">
                <a16:creationId xmlns:a16="http://schemas.microsoft.com/office/drawing/2014/main" id="{775864EB-1AB4-3C67-BBAA-A398B08E019E}"/>
              </a:ext>
            </a:extLst>
          </p:cNvPr>
          <p:cNvSpPr txBox="1">
            <a:spLocks noGrp="1"/>
          </p:cNvSpPr>
          <p:nvPr>
            <p:ph idx="4294967295"/>
          </p:nvPr>
        </p:nvSpPr>
        <p:spPr>
          <a:xfrm>
            <a:off x="7086600" y="4052456"/>
            <a:ext cx="5105396"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Title 1">
            <a:extLst>
              <a:ext uri="{FF2B5EF4-FFF2-40B4-BE49-F238E27FC236}">
                <a16:creationId xmlns:a16="http://schemas.microsoft.com/office/drawing/2014/main" id="{C8E9CAE2-3F5B-EFD6-7DD2-FA5A6018B16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184581EA-FB1C-CE0F-8178-C1CC0E76179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6" name="Text Placeholder 20">
            <a:extLst>
              <a:ext uri="{FF2B5EF4-FFF2-40B4-BE49-F238E27FC236}">
                <a16:creationId xmlns:a16="http://schemas.microsoft.com/office/drawing/2014/main" id="{0C2EFBA9-2B3C-31DD-ACFC-BBDDB5C6250E}"/>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7" name="Text Placeholder 20">
            <a:extLst>
              <a:ext uri="{FF2B5EF4-FFF2-40B4-BE49-F238E27FC236}">
                <a16:creationId xmlns:a16="http://schemas.microsoft.com/office/drawing/2014/main" id="{DDE3A5BD-ED3D-8E40-19D4-6D5E8E8CCCC6}"/>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8" name="Picture 4" descr="A red bird with a black background&#10;&#10;AI-generated content may be incorrect.">
            <a:extLst>
              <a:ext uri="{FF2B5EF4-FFF2-40B4-BE49-F238E27FC236}">
                <a16:creationId xmlns:a16="http://schemas.microsoft.com/office/drawing/2014/main" id="{7765E888-1E54-2609-A3F5-DB61EED536EC}"/>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659124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w Image 2">
    <p:spTree>
      <p:nvGrpSpPr>
        <p:cNvPr id="1" name=""/>
        <p:cNvGrpSpPr/>
        <p:nvPr/>
      </p:nvGrpSpPr>
      <p:grpSpPr>
        <a:xfrm>
          <a:off x="0" y="0"/>
          <a:ext cx="0" cy="0"/>
          <a:chOff x="0" y="0"/>
          <a:chExt cx="0" cy="0"/>
        </a:xfrm>
      </p:grpSpPr>
      <p:pic>
        <p:nvPicPr>
          <p:cNvPr id="2" name="Picture 4" descr="A white and black image&#10;&#10;Description automatically generated with medium confidence">
            <a:extLst>
              <a:ext uri="{FF2B5EF4-FFF2-40B4-BE49-F238E27FC236}">
                <a16:creationId xmlns:a16="http://schemas.microsoft.com/office/drawing/2014/main" id="{1548457C-BABC-35F8-AC42-1DE422FB4352}"/>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98CD16DD-FFE8-8360-F6C9-25BAB42ABE5F}"/>
              </a:ext>
            </a:extLst>
          </p:cNvPr>
          <p:cNvSpPr txBox="1">
            <a:spLocks noGrp="1"/>
          </p:cNvSpPr>
          <p:nvPr>
            <p:ph idx="4294967295"/>
          </p:nvPr>
        </p:nvSpPr>
        <p:spPr>
          <a:xfrm>
            <a:off x="6096003" y="4052456"/>
            <a:ext cx="609600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pic>
        <p:nvPicPr>
          <p:cNvPr id="4" name="Picture 3">
            <a:extLst>
              <a:ext uri="{FF2B5EF4-FFF2-40B4-BE49-F238E27FC236}">
                <a16:creationId xmlns:a16="http://schemas.microsoft.com/office/drawing/2014/main" id="{C0CF9C25-D1D2-976B-7BBF-3341CC306EC7}"/>
              </a:ext>
            </a:extLst>
          </p:cNvPr>
          <p:cNvPicPr>
            <a:picLocks noChangeAspect="1"/>
          </p:cNvPicPr>
          <p:nvPr/>
        </p:nvPicPr>
        <p:blipFill>
          <a:blip r:embed="rId3"/>
          <a:srcRect/>
          <a:stretch>
            <a:fillRect/>
          </a:stretch>
        </p:blipFill>
        <p:spPr>
          <a:xfrm>
            <a:off x="114043" y="6442853"/>
            <a:ext cx="189692" cy="347215"/>
          </a:xfrm>
          <a:prstGeom prst="rect">
            <a:avLst/>
          </a:prstGeom>
          <a:noFill/>
          <a:ln cap="flat">
            <a:noFill/>
          </a:ln>
        </p:spPr>
      </p:pic>
      <p:sp>
        <p:nvSpPr>
          <p:cNvPr id="5" name="Title 1">
            <a:extLst>
              <a:ext uri="{FF2B5EF4-FFF2-40B4-BE49-F238E27FC236}">
                <a16:creationId xmlns:a16="http://schemas.microsoft.com/office/drawing/2014/main" id="{EEFF37B0-A17F-670F-C44F-CD63AEF3E905}"/>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09019A03-01BE-EDC6-4385-104CF31C1C8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AF491F1F-BFD9-A558-18A4-F87717F36721}"/>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1B5EED02-86C2-44F1-2BF9-22C819F4F737}"/>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Tree>
    <p:extLst>
      <p:ext uri="{BB962C8B-B14F-4D97-AF65-F5344CB8AC3E}">
        <p14:creationId xmlns:p14="http://schemas.microsoft.com/office/powerpoint/2010/main" val="311047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w Image 3">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9F88786C-DBD5-D8D3-7181-444A5B597946}"/>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256B7B56-E616-C850-0338-5E6C2041074C}"/>
              </a:ext>
            </a:extLst>
          </p:cNvPr>
          <p:cNvSpPr txBox="1">
            <a:spLocks noGrp="1"/>
          </p:cNvSpPr>
          <p:nvPr>
            <p:ph idx="4294967295"/>
          </p:nvPr>
        </p:nvSpPr>
        <p:spPr>
          <a:xfrm>
            <a:off x="6096003"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D84986A9-549C-6B40-EB34-EE8FDE4B02C3}"/>
              </a:ext>
            </a:extLst>
          </p:cNvPr>
          <p:cNvSpPr txBox="1">
            <a:spLocks noGrp="1"/>
          </p:cNvSpPr>
          <p:nvPr>
            <p:ph idx="4294967295"/>
          </p:nvPr>
        </p:nvSpPr>
        <p:spPr>
          <a:xfrm>
            <a:off x="8123959"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F0690877-C1E3-8534-2159-36C478E9447C}"/>
              </a:ext>
            </a:extLst>
          </p:cNvPr>
          <p:cNvSpPr txBox="1">
            <a:spLocks noGrp="1"/>
          </p:cNvSpPr>
          <p:nvPr>
            <p:ph idx="4294967295"/>
          </p:nvPr>
        </p:nvSpPr>
        <p:spPr>
          <a:xfrm>
            <a:off x="10157978"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47DEFE79-0865-CC76-481A-EE12E3E3704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8ECCD46E-0767-6A9D-4B43-EBDEABCC9F71}"/>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61A45551-72EB-9446-9550-F9497040E783}"/>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72D1B9A9-BE6E-2D1B-2C26-CB44261ACA78}"/>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2" descr="A red bird with a black background&#10;&#10;AI-generated content may be incorrect.">
            <a:extLst>
              <a:ext uri="{FF2B5EF4-FFF2-40B4-BE49-F238E27FC236}">
                <a16:creationId xmlns:a16="http://schemas.microsoft.com/office/drawing/2014/main" id="{CE0D82B6-E2CD-7BBD-6248-C0869840C53B}"/>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5399014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ontent w Image 4">
    <p:spTree>
      <p:nvGrpSpPr>
        <p:cNvPr id="1" name=""/>
        <p:cNvGrpSpPr/>
        <p:nvPr/>
      </p:nvGrpSpPr>
      <p:grpSpPr>
        <a:xfrm>
          <a:off x="0" y="0"/>
          <a:ext cx="0" cy="0"/>
          <a:chOff x="0" y="0"/>
          <a:chExt cx="0" cy="0"/>
        </a:xfrm>
      </p:grpSpPr>
      <p:pic>
        <p:nvPicPr>
          <p:cNvPr id="2" name="Picture 4" descr="A white and grey background&#10;&#10;Description automatically generated with medium confidence">
            <a:extLst>
              <a:ext uri="{FF2B5EF4-FFF2-40B4-BE49-F238E27FC236}">
                <a16:creationId xmlns:a16="http://schemas.microsoft.com/office/drawing/2014/main" id="{F2E9D1FD-32E5-9B68-BBA8-FA18B5CCB501}"/>
              </a:ext>
            </a:extLst>
          </p:cNvPr>
          <p:cNvPicPr>
            <a:picLocks noChangeAspect="1"/>
          </p:cNvPicPr>
          <p:nvPr/>
        </p:nvPicPr>
        <p:blipFill>
          <a:blip r:embed="rId2"/>
          <a:srcRect/>
          <a:stretch>
            <a:fillRect/>
          </a:stretch>
        </p:blipFill>
        <p:spPr>
          <a:xfrm>
            <a:off x="7004651" y="0"/>
            <a:ext cx="5187354" cy="6858000"/>
          </a:xfrm>
          <a:prstGeom prst="rect">
            <a:avLst/>
          </a:prstGeom>
          <a:noFill/>
          <a:ln cap="flat">
            <a:noFill/>
          </a:ln>
        </p:spPr>
      </p:pic>
      <p:sp>
        <p:nvSpPr>
          <p:cNvPr id="3" name="Content Placeholder 2">
            <a:extLst>
              <a:ext uri="{FF2B5EF4-FFF2-40B4-BE49-F238E27FC236}">
                <a16:creationId xmlns:a16="http://schemas.microsoft.com/office/drawing/2014/main" id="{2AFB4134-4D1E-EF13-CC6E-A8795E679FA0}"/>
              </a:ext>
            </a:extLst>
          </p:cNvPr>
          <p:cNvSpPr txBox="1">
            <a:spLocks noGrp="1"/>
          </p:cNvSpPr>
          <p:nvPr>
            <p:ph idx="4294967295"/>
          </p:nvPr>
        </p:nvSpPr>
        <p:spPr>
          <a:xfrm>
            <a:off x="7125553" y="5652656"/>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453B7375-5BAF-829F-D737-E0DB0EA56D6D}"/>
              </a:ext>
            </a:extLst>
          </p:cNvPr>
          <p:cNvSpPr txBox="1">
            <a:spLocks noGrp="1"/>
          </p:cNvSpPr>
          <p:nvPr>
            <p:ph idx="4294967295"/>
          </p:nvPr>
        </p:nvSpPr>
        <p:spPr>
          <a:xfrm>
            <a:off x="7125553" y="2327559"/>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Title 1">
            <a:extLst>
              <a:ext uri="{FF2B5EF4-FFF2-40B4-BE49-F238E27FC236}">
                <a16:creationId xmlns:a16="http://schemas.microsoft.com/office/drawing/2014/main" id="{AD3CCF54-7CF0-A40F-7E6B-44A29D7A257C}"/>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182210C2-9C0B-2F99-6CD8-63C495C33C6E}"/>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58A70525-D900-19C5-1E8E-FDE8434D9D2F}"/>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1B3400E8-6A72-9034-6D4F-648F53432BC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9" name="Picture 1" descr="A red bird with a black background&#10;&#10;AI-generated content may be incorrect.">
            <a:extLst>
              <a:ext uri="{FF2B5EF4-FFF2-40B4-BE49-F238E27FC236}">
                <a16:creationId xmlns:a16="http://schemas.microsoft.com/office/drawing/2014/main" id="{1D2E45F7-415B-5EB8-8F6E-C9A918AD27EA}"/>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422018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ontent w Image 5">
    <p:spTree>
      <p:nvGrpSpPr>
        <p:cNvPr id="1" name=""/>
        <p:cNvGrpSpPr/>
        <p:nvPr/>
      </p:nvGrpSpPr>
      <p:grpSpPr>
        <a:xfrm>
          <a:off x="0" y="0"/>
          <a:ext cx="0" cy="0"/>
          <a:chOff x="0" y="0"/>
          <a:chExt cx="0" cy="0"/>
        </a:xfrm>
      </p:grpSpPr>
      <p:pic>
        <p:nvPicPr>
          <p:cNvPr id="2" name="Picture 6" descr="A screenshot of a computer&#10;&#10;Description automatically generated">
            <a:extLst>
              <a:ext uri="{FF2B5EF4-FFF2-40B4-BE49-F238E27FC236}">
                <a16:creationId xmlns:a16="http://schemas.microsoft.com/office/drawing/2014/main" id="{AFCEFC99-A6E8-0445-B86B-BC720B12FE5F}"/>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5C5908BE-2718-1BE0-A701-43BC4FF1E84B}"/>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806462A5-65D3-9DDF-2A76-9872E10EBB93}"/>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AD49CD6C-F653-26F6-E025-AE334BCA63C8}"/>
              </a:ext>
            </a:extLst>
          </p:cNvPr>
          <p:cNvSpPr txBox="1">
            <a:spLocks noGrp="1"/>
          </p:cNvSpPr>
          <p:nvPr>
            <p:ph idx="4294967295"/>
          </p:nvPr>
        </p:nvSpPr>
        <p:spPr>
          <a:xfrm>
            <a:off x="9175171" y="2337956"/>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Content Placeholder 2">
            <a:extLst>
              <a:ext uri="{FF2B5EF4-FFF2-40B4-BE49-F238E27FC236}">
                <a16:creationId xmlns:a16="http://schemas.microsoft.com/office/drawing/2014/main" id="{7588456E-836A-5280-9D3A-7DBB144AD1C8}"/>
              </a:ext>
            </a:extLst>
          </p:cNvPr>
          <p:cNvSpPr txBox="1">
            <a:spLocks noGrp="1"/>
          </p:cNvSpPr>
          <p:nvPr>
            <p:ph idx="4294967295"/>
          </p:nvPr>
        </p:nvSpPr>
        <p:spPr>
          <a:xfrm>
            <a:off x="9175171" y="5642259"/>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7" name="Title 1">
            <a:extLst>
              <a:ext uri="{FF2B5EF4-FFF2-40B4-BE49-F238E27FC236}">
                <a16:creationId xmlns:a16="http://schemas.microsoft.com/office/drawing/2014/main" id="{2003D6CC-A26D-4376-C8D7-3E34FC5FE41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8" name="Text Placeholder 20">
            <a:extLst>
              <a:ext uri="{FF2B5EF4-FFF2-40B4-BE49-F238E27FC236}">
                <a16:creationId xmlns:a16="http://schemas.microsoft.com/office/drawing/2014/main" id="{7DDBBDFE-56FA-12C4-00C0-1D84572A1BD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9" name="Text Placeholder 20">
            <a:extLst>
              <a:ext uri="{FF2B5EF4-FFF2-40B4-BE49-F238E27FC236}">
                <a16:creationId xmlns:a16="http://schemas.microsoft.com/office/drawing/2014/main" id="{5B6C9D91-3BC0-0C06-1D4A-0CB66AE01B99}"/>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10" name="Text Placeholder 20">
            <a:extLst>
              <a:ext uri="{FF2B5EF4-FFF2-40B4-BE49-F238E27FC236}">
                <a16:creationId xmlns:a16="http://schemas.microsoft.com/office/drawing/2014/main" id="{79FA3625-3A93-02D8-FFEA-60F3A7779A4D}"/>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1" name="Picture 1" descr="A red bird with a black background&#10;&#10;AI-generated content may be incorrect.">
            <a:extLst>
              <a:ext uri="{FF2B5EF4-FFF2-40B4-BE49-F238E27FC236}">
                <a16:creationId xmlns:a16="http://schemas.microsoft.com/office/drawing/2014/main" id="{1EE0EA2B-A53B-2DA6-3B00-0CD710E14D7D}"/>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130633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w Image 6">
    <p:spTree>
      <p:nvGrpSpPr>
        <p:cNvPr id="1" name=""/>
        <p:cNvGrpSpPr/>
        <p:nvPr/>
      </p:nvGrpSpPr>
      <p:grpSpPr>
        <a:xfrm>
          <a:off x="0" y="0"/>
          <a:ext cx="0" cy="0"/>
          <a:chOff x="0" y="0"/>
          <a:chExt cx="0" cy="0"/>
        </a:xfrm>
      </p:grpSpPr>
      <p:pic>
        <p:nvPicPr>
          <p:cNvPr id="2" name="Picture 4" descr="A screenshot of a computer&#10;&#10;Description automatically generated">
            <a:extLst>
              <a:ext uri="{FF2B5EF4-FFF2-40B4-BE49-F238E27FC236}">
                <a16:creationId xmlns:a16="http://schemas.microsoft.com/office/drawing/2014/main" id="{07A3EB10-ACF2-9F60-406C-C93B160A80A4}"/>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490F427A-7A29-7C72-9C17-DA1ABE68370E}"/>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015B7652-71AA-36A8-1042-0A580C26DF2F}"/>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1CDA3483-F7B0-EEB2-B59E-90F9FE87CF66}"/>
              </a:ext>
            </a:extLst>
          </p:cNvPr>
          <p:cNvSpPr txBox="1">
            <a:spLocks noGrp="1"/>
          </p:cNvSpPr>
          <p:nvPr>
            <p:ph idx="4294967295"/>
          </p:nvPr>
        </p:nvSpPr>
        <p:spPr>
          <a:xfrm>
            <a:off x="9175171" y="4031671"/>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AEC13904-B179-7AB0-0045-F3AAD6CE47E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2364EE06-C251-0898-1602-9137DCCF3A29}"/>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DE5D37A6-66C9-C5DA-CA32-23B88750F986}"/>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AC5ED84B-0CAE-CB03-E349-478DE5F3F30C}"/>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1" descr="A red bird with a black background&#10;&#10;AI-generated content may be incorrect.">
            <a:extLst>
              <a:ext uri="{FF2B5EF4-FFF2-40B4-BE49-F238E27FC236}">
                <a16:creationId xmlns:a16="http://schemas.microsoft.com/office/drawing/2014/main" id="{4A462969-A7FB-3D9A-1CDA-E2A08FC180A1}"/>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651657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Graphs and Charts 1">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C8C6880-0462-767E-8308-A2B7B69D102B}"/>
              </a:ext>
            </a:extLst>
          </p:cNvPr>
          <p:cNvGrpSpPr/>
          <p:nvPr/>
        </p:nvGrpSpPr>
        <p:grpSpPr>
          <a:xfrm>
            <a:off x="3390037" y="2441841"/>
            <a:ext cx="7598225" cy="3685415"/>
            <a:chOff x="3390037" y="2441841"/>
            <a:chExt cx="7598225" cy="3685415"/>
          </a:xfrm>
        </p:grpSpPr>
        <p:grpSp>
          <p:nvGrpSpPr>
            <p:cNvPr id="3" name="Group 207">
              <a:extLst>
                <a:ext uri="{FF2B5EF4-FFF2-40B4-BE49-F238E27FC236}">
                  <a16:creationId xmlns:a16="http://schemas.microsoft.com/office/drawing/2014/main" id="{59EA7ABE-6835-A5E2-6023-54F697144256}"/>
                </a:ext>
              </a:extLst>
            </p:cNvPr>
            <p:cNvGrpSpPr/>
            <p:nvPr/>
          </p:nvGrpSpPr>
          <p:grpSpPr>
            <a:xfrm>
              <a:off x="3390037" y="2441841"/>
              <a:ext cx="7598225" cy="3685415"/>
              <a:chOff x="3390037" y="2441841"/>
              <a:chExt cx="7598225" cy="3685415"/>
            </a:xfrm>
          </p:grpSpPr>
          <p:sp>
            <p:nvSpPr>
              <p:cNvPr id="4" name="Malaysia">
                <a:extLst>
                  <a:ext uri="{FF2B5EF4-FFF2-40B4-BE49-F238E27FC236}">
                    <a16:creationId xmlns:a16="http://schemas.microsoft.com/office/drawing/2014/main" id="{EC0D81E9-3B11-CC86-AE7A-CD67B199F938}"/>
                  </a:ext>
                </a:extLst>
              </p:cNvPr>
              <p:cNvSpPr/>
              <p:nvPr/>
            </p:nvSpPr>
            <p:spPr>
              <a:xfrm>
                <a:off x="9580680" y="4286624"/>
                <a:ext cx="244007" cy="205666"/>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 name="Freeform 9">
                <a:extLst>
                  <a:ext uri="{FF2B5EF4-FFF2-40B4-BE49-F238E27FC236}">
                    <a16:creationId xmlns:a16="http://schemas.microsoft.com/office/drawing/2014/main" id="{2AC75648-C6CD-AB31-AEFD-1D9AC3A67BAB}"/>
                  </a:ext>
                </a:extLst>
              </p:cNvPr>
              <p:cNvSpPr/>
              <p:nvPr/>
            </p:nvSpPr>
            <p:spPr>
              <a:xfrm>
                <a:off x="5337599" y="6062846"/>
                <a:ext cx="94896" cy="54013"/>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 name="Panama">
                <a:extLst>
                  <a:ext uri="{FF2B5EF4-FFF2-40B4-BE49-F238E27FC236}">
                    <a16:creationId xmlns:a16="http://schemas.microsoft.com/office/drawing/2014/main" id="{8A194BED-1003-2DC3-E0D8-C9DA08B23214}"/>
                  </a:ext>
                </a:extLst>
              </p:cNvPr>
              <p:cNvSpPr/>
              <p:nvPr/>
            </p:nvSpPr>
            <p:spPr>
              <a:xfrm>
                <a:off x="4686903" y="4218072"/>
                <a:ext cx="158154" cy="78940"/>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 name="Uruguay">
                <a:extLst>
                  <a:ext uri="{FF2B5EF4-FFF2-40B4-BE49-F238E27FC236}">
                    <a16:creationId xmlns:a16="http://schemas.microsoft.com/office/drawing/2014/main" id="{92486056-5521-CD09-6A91-7BC8DBF19F0F}"/>
                  </a:ext>
                </a:extLst>
              </p:cNvPr>
              <p:cNvSpPr/>
              <p:nvPr/>
            </p:nvSpPr>
            <p:spPr>
              <a:xfrm>
                <a:off x="5407642" y="5449997"/>
                <a:ext cx="137818" cy="147501"/>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 name="Paraguay">
                <a:extLst>
                  <a:ext uri="{FF2B5EF4-FFF2-40B4-BE49-F238E27FC236}">
                    <a16:creationId xmlns:a16="http://schemas.microsoft.com/office/drawing/2014/main" id="{31CCDFA6-33B1-400B-331A-07D55911F8F8}"/>
                  </a:ext>
                </a:extLst>
              </p:cNvPr>
              <p:cNvSpPr/>
              <p:nvPr/>
            </p:nvSpPr>
            <p:spPr>
              <a:xfrm>
                <a:off x="5247229" y="5115528"/>
                <a:ext cx="228197" cy="274228"/>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 name="Argentina">
                <a:extLst>
                  <a:ext uri="{FF2B5EF4-FFF2-40B4-BE49-F238E27FC236}">
                    <a16:creationId xmlns:a16="http://schemas.microsoft.com/office/drawing/2014/main" id="{4BC8B785-67E4-E63D-3F78-C3456A4D212F}"/>
                  </a:ext>
                </a:extLst>
              </p:cNvPr>
              <p:cNvSpPr/>
              <p:nvPr/>
            </p:nvSpPr>
            <p:spPr>
              <a:xfrm>
                <a:off x="5107152" y="5223555"/>
                <a:ext cx="390869" cy="835139"/>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 name="Venezuela">
                <a:extLst>
                  <a:ext uri="{FF2B5EF4-FFF2-40B4-BE49-F238E27FC236}">
                    <a16:creationId xmlns:a16="http://schemas.microsoft.com/office/drawing/2014/main" id="{F0D4CAB5-234A-E497-94B7-64ACEAC504B1}"/>
                  </a:ext>
                </a:extLst>
              </p:cNvPr>
              <p:cNvSpPr/>
              <p:nvPr/>
            </p:nvSpPr>
            <p:spPr>
              <a:xfrm>
                <a:off x="4930920" y="4128735"/>
                <a:ext cx="352455" cy="384331"/>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 name="Bolivia">
                <a:extLst>
                  <a:ext uri="{FF2B5EF4-FFF2-40B4-BE49-F238E27FC236}">
                    <a16:creationId xmlns:a16="http://schemas.microsoft.com/office/drawing/2014/main" id="{4A5F3F1A-89F0-D073-5EDC-B209E962777D}"/>
                  </a:ext>
                </a:extLst>
              </p:cNvPr>
              <p:cNvSpPr/>
              <p:nvPr/>
            </p:nvSpPr>
            <p:spPr>
              <a:xfrm>
                <a:off x="5032592" y="4841309"/>
                <a:ext cx="341162" cy="4217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 name="Peru">
                <a:extLst>
                  <a:ext uri="{FF2B5EF4-FFF2-40B4-BE49-F238E27FC236}">
                    <a16:creationId xmlns:a16="http://schemas.microsoft.com/office/drawing/2014/main" id="{1AC0CEF7-3F7E-EDA2-B6A6-76EC85726A2E}"/>
                  </a:ext>
                </a:extLst>
              </p:cNvPr>
              <p:cNvSpPr/>
              <p:nvPr/>
            </p:nvSpPr>
            <p:spPr>
              <a:xfrm>
                <a:off x="4718541" y="4535917"/>
                <a:ext cx="361498" cy="575459"/>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 name="Brazil">
                <a:extLst>
                  <a:ext uri="{FF2B5EF4-FFF2-40B4-BE49-F238E27FC236}">
                    <a16:creationId xmlns:a16="http://schemas.microsoft.com/office/drawing/2014/main" id="{F87A0D8A-EDF7-F9E5-7002-7DF3BB73F5A5}"/>
                  </a:ext>
                </a:extLst>
              </p:cNvPr>
              <p:cNvSpPr/>
              <p:nvPr/>
            </p:nvSpPr>
            <p:spPr>
              <a:xfrm>
                <a:off x="4915101" y="4355177"/>
                <a:ext cx="998634" cy="1217386"/>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 name="Colombia">
                <a:extLst>
                  <a:ext uri="{FF2B5EF4-FFF2-40B4-BE49-F238E27FC236}">
                    <a16:creationId xmlns:a16="http://schemas.microsoft.com/office/drawing/2014/main" id="{9ADF67C8-0A3A-CCCC-3B8D-8F13C3C847F5}"/>
                  </a:ext>
                </a:extLst>
              </p:cNvPr>
              <p:cNvSpPr/>
              <p:nvPr/>
            </p:nvSpPr>
            <p:spPr>
              <a:xfrm>
                <a:off x="4777282" y="4124584"/>
                <a:ext cx="309533" cy="533909"/>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 name="Ecuador">
                <a:extLst>
                  <a:ext uri="{FF2B5EF4-FFF2-40B4-BE49-F238E27FC236}">
                    <a16:creationId xmlns:a16="http://schemas.microsoft.com/office/drawing/2014/main" id="{DAEC57BA-79CF-B6B1-8600-8E2429D9E53B}"/>
                  </a:ext>
                </a:extLst>
              </p:cNvPr>
              <p:cNvSpPr/>
              <p:nvPr/>
            </p:nvSpPr>
            <p:spPr>
              <a:xfrm>
                <a:off x="4738868" y="4492291"/>
                <a:ext cx="144603" cy="186967"/>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 name="Cayenne">
                <a:extLst>
                  <a:ext uri="{FF2B5EF4-FFF2-40B4-BE49-F238E27FC236}">
                    <a16:creationId xmlns:a16="http://schemas.microsoft.com/office/drawing/2014/main" id="{29F7F9F6-A973-4950-7CC9-93D591836683}"/>
                  </a:ext>
                </a:extLst>
              </p:cNvPr>
              <p:cNvSpPr/>
              <p:nvPr/>
            </p:nvSpPr>
            <p:spPr>
              <a:xfrm>
                <a:off x="5407642" y="4334411"/>
                <a:ext cx="83594" cy="139189"/>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 name="Suriname">
                <a:extLst>
                  <a:ext uri="{FF2B5EF4-FFF2-40B4-BE49-F238E27FC236}">
                    <a16:creationId xmlns:a16="http://schemas.microsoft.com/office/drawing/2014/main" id="{C0D0B9FF-F519-FE26-A14C-3C0386146A10}"/>
                  </a:ext>
                </a:extLst>
              </p:cNvPr>
              <p:cNvSpPr/>
              <p:nvPr/>
            </p:nvSpPr>
            <p:spPr>
              <a:xfrm>
                <a:off x="5315014" y="4319863"/>
                <a:ext cx="117491" cy="1537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 name="Guyana">
                <a:extLst>
                  <a:ext uri="{FF2B5EF4-FFF2-40B4-BE49-F238E27FC236}">
                    <a16:creationId xmlns:a16="http://schemas.microsoft.com/office/drawing/2014/main" id="{DE621A9A-AABA-D162-CFCD-114EF8971104}"/>
                  </a:ext>
                </a:extLst>
              </p:cNvPr>
              <p:cNvSpPr/>
              <p:nvPr/>
            </p:nvSpPr>
            <p:spPr>
              <a:xfrm>
                <a:off x="5240453" y="4251310"/>
                <a:ext cx="117491" cy="236829"/>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 name="Costa Rica">
                <a:extLst>
                  <a:ext uri="{FF2B5EF4-FFF2-40B4-BE49-F238E27FC236}">
                    <a16:creationId xmlns:a16="http://schemas.microsoft.com/office/drawing/2014/main" id="{207DDC8E-FF5F-08CF-B25B-465B68D7BF3F}"/>
                  </a:ext>
                </a:extLst>
              </p:cNvPr>
              <p:cNvSpPr/>
              <p:nvPr/>
            </p:nvSpPr>
            <p:spPr>
              <a:xfrm>
                <a:off x="4616869" y="4168210"/>
                <a:ext cx="90370" cy="97639"/>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 name="Chile">
                <a:extLst>
                  <a:ext uri="{FF2B5EF4-FFF2-40B4-BE49-F238E27FC236}">
                    <a16:creationId xmlns:a16="http://schemas.microsoft.com/office/drawing/2014/main" id="{39754EEF-53D9-0E05-88F4-D678D547D42E}"/>
                  </a:ext>
                </a:extLst>
              </p:cNvPr>
              <p:cNvSpPr/>
              <p:nvPr/>
            </p:nvSpPr>
            <p:spPr>
              <a:xfrm>
                <a:off x="5043885" y="5096838"/>
                <a:ext cx="293714" cy="995104"/>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1" name="Freeform 25">
                <a:extLst>
                  <a:ext uri="{FF2B5EF4-FFF2-40B4-BE49-F238E27FC236}">
                    <a16:creationId xmlns:a16="http://schemas.microsoft.com/office/drawing/2014/main" id="{9A02D4B0-5C98-293F-6F6B-75FFC083F594}"/>
                  </a:ext>
                </a:extLst>
              </p:cNvPr>
              <p:cNvSpPr/>
              <p:nvPr/>
            </p:nvSpPr>
            <p:spPr>
              <a:xfrm>
                <a:off x="5283375" y="6052468"/>
                <a:ext cx="74560" cy="74788"/>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2" name="Freeform 26">
                <a:extLst>
                  <a:ext uri="{FF2B5EF4-FFF2-40B4-BE49-F238E27FC236}">
                    <a16:creationId xmlns:a16="http://schemas.microsoft.com/office/drawing/2014/main" id="{5ECAB699-8C13-2AD1-57F3-00C73B8A2838}"/>
                  </a:ext>
                </a:extLst>
              </p:cNvPr>
              <p:cNvSpPr/>
              <p:nvPr/>
            </p:nvSpPr>
            <p:spPr>
              <a:xfrm>
                <a:off x="4937695" y="3879442"/>
                <a:ext cx="79077" cy="58164"/>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3" name="Honduras">
                <a:extLst>
                  <a:ext uri="{FF2B5EF4-FFF2-40B4-BE49-F238E27FC236}">
                    <a16:creationId xmlns:a16="http://schemas.microsoft.com/office/drawing/2014/main" id="{79FD046E-CF68-ABF1-30A5-F9CCA14EB610}"/>
                  </a:ext>
                </a:extLst>
              </p:cNvPr>
              <p:cNvSpPr/>
              <p:nvPr/>
            </p:nvSpPr>
            <p:spPr>
              <a:xfrm>
                <a:off x="4542309" y="4006169"/>
                <a:ext cx="164930" cy="97639"/>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4" name="Freeform 28">
                <a:extLst>
                  <a:ext uri="{FF2B5EF4-FFF2-40B4-BE49-F238E27FC236}">
                    <a16:creationId xmlns:a16="http://schemas.microsoft.com/office/drawing/2014/main" id="{06E3427A-2930-A427-830F-A11FAFE9C385}"/>
                  </a:ext>
                </a:extLst>
              </p:cNvPr>
              <p:cNvSpPr/>
              <p:nvPr/>
            </p:nvSpPr>
            <p:spPr>
              <a:xfrm>
                <a:off x="4519714" y="4066419"/>
                <a:ext cx="65516" cy="43626"/>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5" name="Nicaragua">
                <a:extLst>
                  <a:ext uri="{FF2B5EF4-FFF2-40B4-BE49-F238E27FC236}">
                    <a16:creationId xmlns:a16="http://schemas.microsoft.com/office/drawing/2014/main" id="{94C773AF-82B5-BF2B-48D7-38A6352E9CA3}"/>
                  </a:ext>
                </a:extLst>
              </p:cNvPr>
              <p:cNvSpPr/>
              <p:nvPr/>
            </p:nvSpPr>
            <p:spPr>
              <a:xfrm>
                <a:off x="4585240" y="4035256"/>
                <a:ext cx="126525" cy="147501"/>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6" name="Guatemala">
                <a:extLst>
                  <a:ext uri="{FF2B5EF4-FFF2-40B4-BE49-F238E27FC236}">
                    <a16:creationId xmlns:a16="http://schemas.microsoft.com/office/drawing/2014/main" id="{2EE16853-4789-5716-A048-200B48E3E736}"/>
                  </a:ext>
                </a:extLst>
              </p:cNvPr>
              <p:cNvSpPr/>
              <p:nvPr/>
            </p:nvSpPr>
            <p:spPr>
              <a:xfrm>
                <a:off x="4476783" y="3958382"/>
                <a:ext cx="101672" cy="126726"/>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7" name="Dominican Rep">
                <a:extLst>
                  <a:ext uri="{FF2B5EF4-FFF2-40B4-BE49-F238E27FC236}">
                    <a16:creationId xmlns:a16="http://schemas.microsoft.com/office/drawing/2014/main" id="{2B2ABE59-CCB8-141B-CCFD-3202FE8224C4}"/>
                  </a:ext>
                </a:extLst>
              </p:cNvPr>
              <p:cNvSpPr/>
              <p:nvPr/>
            </p:nvSpPr>
            <p:spPr>
              <a:xfrm>
                <a:off x="4996437" y="3879442"/>
                <a:ext cx="106189" cy="72713"/>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8" name="Mexico">
                <a:extLst>
                  <a:ext uri="{FF2B5EF4-FFF2-40B4-BE49-F238E27FC236}">
                    <a16:creationId xmlns:a16="http://schemas.microsoft.com/office/drawing/2014/main" id="{F8817D9F-2CF2-0FC3-DD70-C4F7C2367A4A}"/>
                  </a:ext>
                </a:extLst>
              </p:cNvPr>
              <p:cNvSpPr/>
              <p:nvPr/>
            </p:nvSpPr>
            <p:spPr>
              <a:xfrm>
                <a:off x="3997802" y="3501347"/>
                <a:ext cx="650696" cy="554684"/>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9" name="United States">
                <a:extLst>
                  <a:ext uri="{FF2B5EF4-FFF2-40B4-BE49-F238E27FC236}">
                    <a16:creationId xmlns:a16="http://schemas.microsoft.com/office/drawing/2014/main" id="{88E79C22-C7CF-4DFB-BAC4-52A302CC15B5}"/>
                  </a:ext>
                </a:extLst>
              </p:cNvPr>
              <p:cNvSpPr/>
              <p:nvPr/>
            </p:nvSpPr>
            <p:spPr>
              <a:xfrm>
                <a:off x="3927759" y="3040151"/>
                <a:ext cx="1387245" cy="687637"/>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0" name="United States">
                <a:extLst>
                  <a:ext uri="{FF2B5EF4-FFF2-40B4-BE49-F238E27FC236}">
                    <a16:creationId xmlns:a16="http://schemas.microsoft.com/office/drawing/2014/main" id="{D47FFCEA-AEF2-A8FE-1001-1F7A39A14C63}"/>
                  </a:ext>
                </a:extLst>
              </p:cNvPr>
              <p:cNvSpPr/>
              <p:nvPr/>
            </p:nvSpPr>
            <p:spPr>
              <a:xfrm>
                <a:off x="3390037" y="2593494"/>
                <a:ext cx="869850" cy="328242"/>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1" name="Cuba">
                <a:extLst>
                  <a:ext uri="{FF2B5EF4-FFF2-40B4-BE49-F238E27FC236}">
                    <a16:creationId xmlns:a16="http://schemas.microsoft.com/office/drawing/2014/main" id="{36CC6E80-7201-02B3-CAE8-AE0C81230056}"/>
                  </a:ext>
                </a:extLst>
              </p:cNvPr>
              <p:cNvSpPr/>
              <p:nvPr/>
            </p:nvSpPr>
            <p:spPr>
              <a:xfrm>
                <a:off x="4695946" y="3781802"/>
                <a:ext cx="266602" cy="108027"/>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2" name="jamaica">
                <a:extLst>
                  <a:ext uri="{FF2B5EF4-FFF2-40B4-BE49-F238E27FC236}">
                    <a16:creationId xmlns:a16="http://schemas.microsoft.com/office/drawing/2014/main" id="{0604D103-CA50-2280-6A6F-959401493756}"/>
                  </a:ext>
                </a:extLst>
              </p:cNvPr>
              <p:cNvSpPr/>
              <p:nvPr/>
            </p:nvSpPr>
            <p:spPr>
              <a:xfrm>
                <a:off x="4836023" y="3923068"/>
                <a:ext cx="63258" cy="29087"/>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3" name="Puorto Rico">
                <a:extLst>
                  <a:ext uri="{FF2B5EF4-FFF2-40B4-BE49-F238E27FC236}">
                    <a16:creationId xmlns:a16="http://schemas.microsoft.com/office/drawing/2014/main" id="{E0417559-B072-09BD-8C05-A1512A63BEB2}"/>
                  </a:ext>
                </a:extLst>
              </p:cNvPr>
              <p:cNvSpPr/>
              <p:nvPr/>
            </p:nvSpPr>
            <p:spPr>
              <a:xfrm>
                <a:off x="5118445" y="3927229"/>
                <a:ext cx="47448" cy="16623"/>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4" name="Canada">
                <a:extLst>
                  <a:ext uri="{FF2B5EF4-FFF2-40B4-BE49-F238E27FC236}">
                    <a16:creationId xmlns:a16="http://schemas.microsoft.com/office/drawing/2014/main" id="{D887564E-554D-A041-81F3-82426FB3DC58}"/>
                  </a:ext>
                </a:extLst>
              </p:cNvPr>
              <p:cNvSpPr/>
              <p:nvPr/>
            </p:nvSpPr>
            <p:spPr>
              <a:xfrm>
                <a:off x="3993285" y="2568567"/>
                <a:ext cx="1642555" cy="673098"/>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5" name="Belize">
                <a:extLst>
                  <a:ext uri="{FF2B5EF4-FFF2-40B4-BE49-F238E27FC236}">
                    <a16:creationId xmlns:a16="http://schemas.microsoft.com/office/drawing/2014/main" id="{C94B44D6-573B-5F46-AD18-544DC1FFF63A}"/>
                  </a:ext>
                </a:extLst>
              </p:cNvPr>
              <p:cNvSpPr/>
              <p:nvPr/>
            </p:nvSpPr>
            <p:spPr>
              <a:xfrm>
                <a:off x="4558128" y="3937616"/>
                <a:ext cx="47448" cy="74788"/>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6" name="Sudan">
                <a:extLst>
                  <a:ext uri="{FF2B5EF4-FFF2-40B4-BE49-F238E27FC236}">
                    <a16:creationId xmlns:a16="http://schemas.microsoft.com/office/drawing/2014/main" id="{1F77C66E-C55D-85E5-D8A5-6FCBD2F40FF5}"/>
                  </a:ext>
                </a:extLst>
              </p:cNvPr>
              <p:cNvSpPr/>
              <p:nvPr/>
            </p:nvSpPr>
            <p:spPr>
              <a:xfrm>
                <a:off x="7339395" y="3790114"/>
                <a:ext cx="427015" cy="623236"/>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7" name="Burundi">
                <a:extLst>
                  <a:ext uri="{FF2B5EF4-FFF2-40B4-BE49-F238E27FC236}">
                    <a16:creationId xmlns:a16="http://schemas.microsoft.com/office/drawing/2014/main" id="{8DEE3BA4-6E56-7F68-C967-6C9DA5B33727}"/>
                  </a:ext>
                </a:extLst>
              </p:cNvPr>
              <p:cNvSpPr/>
              <p:nvPr/>
            </p:nvSpPr>
            <p:spPr>
              <a:xfrm>
                <a:off x="7547256" y="4589931"/>
                <a:ext cx="47448" cy="78940"/>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8" name="Uganda">
                <a:extLst>
                  <a:ext uri="{FF2B5EF4-FFF2-40B4-BE49-F238E27FC236}">
                    <a16:creationId xmlns:a16="http://schemas.microsoft.com/office/drawing/2014/main" id="{517C43B9-AF2E-3B55-55C6-FE308FAC8514}"/>
                  </a:ext>
                </a:extLst>
              </p:cNvPr>
              <p:cNvSpPr/>
              <p:nvPr/>
            </p:nvSpPr>
            <p:spPr>
              <a:xfrm>
                <a:off x="7556299" y="4384264"/>
                <a:ext cx="151378" cy="176579"/>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9" name="Freeform 43">
                <a:extLst>
                  <a:ext uri="{FF2B5EF4-FFF2-40B4-BE49-F238E27FC236}">
                    <a16:creationId xmlns:a16="http://schemas.microsoft.com/office/drawing/2014/main" id="{818D2B8B-0D43-7972-5FF9-1F7B3BE622A0}"/>
                  </a:ext>
                </a:extLst>
              </p:cNvPr>
              <p:cNvSpPr/>
              <p:nvPr/>
            </p:nvSpPr>
            <p:spPr>
              <a:xfrm>
                <a:off x="7088611" y="4654332"/>
                <a:ext cx="40672" cy="58164"/>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0" name="Libreville">
                <a:extLst>
                  <a:ext uri="{FF2B5EF4-FFF2-40B4-BE49-F238E27FC236}">
                    <a16:creationId xmlns:a16="http://schemas.microsoft.com/office/drawing/2014/main" id="{7A8975A1-A51B-5FE9-77B4-1EA53925AC11}"/>
                  </a:ext>
                </a:extLst>
              </p:cNvPr>
              <p:cNvSpPr/>
              <p:nvPr/>
            </p:nvSpPr>
            <p:spPr>
              <a:xfrm>
                <a:off x="7034387" y="4448665"/>
                <a:ext cx="54223" cy="43626"/>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1" name="Gabon">
                <a:extLst>
                  <a:ext uri="{FF2B5EF4-FFF2-40B4-BE49-F238E27FC236}">
                    <a16:creationId xmlns:a16="http://schemas.microsoft.com/office/drawing/2014/main" id="{65D56E9C-3F94-24F8-9A39-C938501C407C}"/>
                  </a:ext>
                </a:extLst>
              </p:cNvPr>
              <p:cNvSpPr/>
              <p:nvPr/>
            </p:nvSpPr>
            <p:spPr>
              <a:xfrm>
                <a:off x="7014051" y="4438278"/>
                <a:ext cx="169447" cy="216054"/>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2" name="Cameroon">
                <a:extLst>
                  <a:ext uri="{FF2B5EF4-FFF2-40B4-BE49-F238E27FC236}">
                    <a16:creationId xmlns:a16="http://schemas.microsoft.com/office/drawing/2014/main" id="{186C5133-793C-0C96-4C67-673F6519F2C7}"/>
                  </a:ext>
                </a:extLst>
              </p:cNvPr>
              <p:cNvSpPr/>
              <p:nvPr/>
            </p:nvSpPr>
            <p:spPr>
              <a:xfrm>
                <a:off x="7014051" y="4110045"/>
                <a:ext cx="201085" cy="363556"/>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3" name="Rep of the Congo">
                <a:extLst>
                  <a:ext uri="{FF2B5EF4-FFF2-40B4-BE49-F238E27FC236}">
                    <a16:creationId xmlns:a16="http://schemas.microsoft.com/office/drawing/2014/main" id="{0B1F681F-92D3-92BE-85C8-DC9728AF84BA}"/>
                  </a:ext>
                </a:extLst>
              </p:cNvPr>
              <p:cNvSpPr/>
              <p:nvPr/>
            </p:nvSpPr>
            <p:spPr>
              <a:xfrm>
                <a:off x="7072792" y="4394652"/>
                <a:ext cx="201085" cy="299155"/>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4" name="Malawi">
                <a:extLst>
                  <a:ext uri="{FF2B5EF4-FFF2-40B4-BE49-F238E27FC236}">
                    <a16:creationId xmlns:a16="http://schemas.microsoft.com/office/drawing/2014/main" id="{5489F5F3-5D92-8371-D568-2FF48745E3C5}"/>
                  </a:ext>
                </a:extLst>
              </p:cNvPr>
              <p:cNvSpPr/>
              <p:nvPr/>
            </p:nvSpPr>
            <p:spPr>
              <a:xfrm>
                <a:off x="7621816" y="4830921"/>
                <a:ext cx="94896" cy="251368"/>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5" name="Zimbabwe">
                <a:extLst>
                  <a:ext uri="{FF2B5EF4-FFF2-40B4-BE49-F238E27FC236}">
                    <a16:creationId xmlns:a16="http://schemas.microsoft.com/office/drawing/2014/main" id="{B635A73C-36FC-08C2-75C5-021934F2D3B0}"/>
                  </a:ext>
                </a:extLst>
              </p:cNvPr>
              <p:cNvSpPr/>
              <p:nvPr/>
            </p:nvSpPr>
            <p:spPr>
              <a:xfrm>
                <a:off x="7429774" y="5028276"/>
                <a:ext cx="207861" cy="213978"/>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6" name="Botswana">
                <a:extLst>
                  <a:ext uri="{FF2B5EF4-FFF2-40B4-BE49-F238E27FC236}">
                    <a16:creationId xmlns:a16="http://schemas.microsoft.com/office/drawing/2014/main" id="{4EDA9542-A049-E1F7-294F-CB6CD86997F3}"/>
                  </a:ext>
                </a:extLst>
              </p:cNvPr>
              <p:cNvSpPr/>
              <p:nvPr/>
            </p:nvSpPr>
            <p:spPr>
              <a:xfrm>
                <a:off x="7285171" y="5090601"/>
                <a:ext cx="250792" cy="290843"/>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7" name="Namibia">
                <a:extLst>
                  <a:ext uri="{FF2B5EF4-FFF2-40B4-BE49-F238E27FC236}">
                    <a16:creationId xmlns:a16="http://schemas.microsoft.com/office/drawing/2014/main" id="{925822AB-8CB7-64B6-5DEE-7EE21A10B8D5}"/>
                  </a:ext>
                </a:extLst>
              </p:cNvPr>
              <p:cNvSpPr/>
              <p:nvPr/>
            </p:nvSpPr>
            <p:spPr>
              <a:xfrm>
                <a:off x="7093128" y="5065675"/>
                <a:ext cx="336645" cy="369783"/>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8" name="Zambia">
                <a:extLst>
                  <a:ext uri="{FF2B5EF4-FFF2-40B4-BE49-F238E27FC236}">
                    <a16:creationId xmlns:a16="http://schemas.microsoft.com/office/drawing/2014/main" id="{33F89C5E-49F5-206C-5113-03104145BD7C}"/>
                  </a:ext>
                </a:extLst>
              </p:cNvPr>
              <p:cNvSpPr/>
              <p:nvPr/>
            </p:nvSpPr>
            <p:spPr>
              <a:xfrm>
                <a:off x="7355214" y="4781059"/>
                <a:ext cx="309533" cy="319930"/>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9" name="Freeform 53">
                <a:extLst>
                  <a:ext uri="{FF2B5EF4-FFF2-40B4-BE49-F238E27FC236}">
                    <a16:creationId xmlns:a16="http://schemas.microsoft.com/office/drawing/2014/main" id="{886B366B-6A65-C1CF-AF0A-5537D3758868}"/>
                  </a:ext>
                </a:extLst>
              </p:cNvPr>
              <p:cNvSpPr/>
              <p:nvPr/>
            </p:nvSpPr>
            <p:spPr>
              <a:xfrm>
                <a:off x="7088611" y="4708346"/>
                <a:ext cx="329869" cy="403030"/>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0" name="Democratic Republic of the Congo">
                <a:extLst>
                  <a:ext uri="{FF2B5EF4-FFF2-40B4-BE49-F238E27FC236}">
                    <a16:creationId xmlns:a16="http://schemas.microsoft.com/office/drawing/2014/main" id="{EBAE5F03-6502-95A8-43D8-E16C514A539C}"/>
                  </a:ext>
                </a:extLst>
              </p:cNvPr>
              <p:cNvSpPr/>
              <p:nvPr/>
            </p:nvSpPr>
            <p:spPr>
              <a:xfrm>
                <a:off x="7108938" y="4344789"/>
                <a:ext cx="501575" cy="604537"/>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1" name="South Africa">
                <a:extLst>
                  <a:ext uri="{FF2B5EF4-FFF2-40B4-BE49-F238E27FC236}">
                    <a16:creationId xmlns:a16="http://schemas.microsoft.com/office/drawing/2014/main" id="{B1AF9B09-E2ED-9FAD-97F7-E9AFCF282E7C}"/>
                  </a:ext>
                </a:extLst>
              </p:cNvPr>
              <p:cNvSpPr/>
              <p:nvPr/>
            </p:nvSpPr>
            <p:spPr>
              <a:xfrm>
                <a:off x="7188016" y="5227716"/>
                <a:ext cx="411205" cy="403030"/>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2" name="Mozambique">
                <a:extLst>
                  <a:ext uri="{FF2B5EF4-FFF2-40B4-BE49-F238E27FC236}">
                    <a16:creationId xmlns:a16="http://schemas.microsoft.com/office/drawing/2014/main" id="{DFB1AF74-ED3A-B851-B9CD-CDE787A7F3B7}"/>
                  </a:ext>
                </a:extLst>
              </p:cNvPr>
              <p:cNvSpPr/>
              <p:nvPr/>
            </p:nvSpPr>
            <p:spPr>
              <a:xfrm>
                <a:off x="7551773" y="4866235"/>
                <a:ext cx="289197" cy="504821"/>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3" name="Ethiopia">
                <a:extLst>
                  <a:ext uri="{FF2B5EF4-FFF2-40B4-BE49-F238E27FC236}">
                    <a16:creationId xmlns:a16="http://schemas.microsoft.com/office/drawing/2014/main" id="{DDF069A3-018B-C734-1630-B19AE9B8C4E3}"/>
                  </a:ext>
                </a:extLst>
              </p:cNvPr>
              <p:cNvSpPr/>
              <p:nvPr/>
            </p:nvSpPr>
            <p:spPr>
              <a:xfrm>
                <a:off x="7648928" y="4056031"/>
                <a:ext cx="377308" cy="349017"/>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4" name="Somalia">
                <a:extLst>
                  <a:ext uri="{FF2B5EF4-FFF2-40B4-BE49-F238E27FC236}">
                    <a16:creationId xmlns:a16="http://schemas.microsoft.com/office/drawing/2014/main" id="{2085DA51-7A76-C437-0B74-4D2498AE8D60}"/>
                  </a:ext>
                </a:extLst>
              </p:cNvPr>
              <p:cNvSpPr/>
              <p:nvPr/>
            </p:nvSpPr>
            <p:spPr>
              <a:xfrm>
                <a:off x="7850014" y="4139123"/>
                <a:ext cx="262085" cy="43626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5" name="Kenya">
                <a:extLst>
                  <a:ext uri="{FF2B5EF4-FFF2-40B4-BE49-F238E27FC236}">
                    <a16:creationId xmlns:a16="http://schemas.microsoft.com/office/drawing/2014/main" id="{8D83271D-9FD0-DDEA-5AB0-8EBF98BF76F6}"/>
                  </a:ext>
                </a:extLst>
              </p:cNvPr>
              <p:cNvSpPr/>
              <p:nvPr/>
            </p:nvSpPr>
            <p:spPr>
              <a:xfrm>
                <a:off x="7669264" y="4344789"/>
                <a:ext cx="207861" cy="338620"/>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6" name="Tanzania">
                <a:extLst>
                  <a:ext uri="{FF2B5EF4-FFF2-40B4-BE49-F238E27FC236}">
                    <a16:creationId xmlns:a16="http://schemas.microsoft.com/office/drawing/2014/main" id="{7DA22080-E2FC-F911-F69B-2FC63605F308}"/>
                  </a:ext>
                </a:extLst>
              </p:cNvPr>
              <p:cNvSpPr/>
              <p:nvPr/>
            </p:nvSpPr>
            <p:spPr>
              <a:xfrm>
                <a:off x="7563075" y="4546305"/>
                <a:ext cx="266602" cy="367707"/>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7" name="Niger">
                <a:extLst>
                  <a:ext uri="{FF2B5EF4-FFF2-40B4-BE49-F238E27FC236}">
                    <a16:creationId xmlns:a16="http://schemas.microsoft.com/office/drawing/2014/main" id="{5F9928D8-ADED-70F3-3995-BD13244E07F7}"/>
                  </a:ext>
                </a:extLst>
              </p:cNvPr>
              <p:cNvSpPr/>
              <p:nvPr/>
            </p:nvSpPr>
            <p:spPr>
              <a:xfrm>
                <a:off x="6803931" y="3736101"/>
                <a:ext cx="395386" cy="403030"/>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8" name="Western Sahara">
                <a:extLst>
                  <a:ext uri="{FF2B5EF4-FFF2-40B4-BE49-F238E27FC236}">
                    <a16:creationId xmlns:a16="http://schemas.microsoft.com/office/drawing/2014/main" id="{EB222295-A774-F757-1299-B77EFF7420F7}"/>
                  </a:ext>
                </a:extLst>
              </p:cNvPr>
              <p:cNvSpPr/>
              <p:nvPr/>
            </p:nvSpPr>
            <p:spPr>
              <a:xfrm>
                <a:off x="6372389" y="3638461"/>
                <a:ext cx="214637" cy="216054"/>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9" name="Yemen">
                <a:extLst>
                  <a:ext uri="{FF2B5EF4-FFF2-40B4-BE49-F238E27FC236}">
                    <a16:creationId xmlns:a16="http://schemas.microsoft.com/office/drawing/2014/main" id="{5CA7E0CA-1AD3-5988-AD4B-92B57BA6128F}"/>
                  </a:ext>
                </a:extLst>
              </p:cNvPr>
              <p:cNvSpPr/>
              <p:nvPr/>
            </p:nvSpPr>
            <p:spPr>
              <a:xfrm>
                <a:off x="7883901" y="3923068"/>
                <a:ext cx="271119" cy="191127"/>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0" name="India">
                <a:extLst>
                  <a:ext uri="{FF2B5EF4-FFF2-40B4-BE49-F238E27FC236}">
                    <a16:creationId xmlns:a16="http://schemas.microsoft.com/office/drawing/2014/main" id="{24C6B750-53C3-D928-DAF9-52BAF4D81BE3}"/>
                  </a:ext>
                </a:extLst>
              </p:cNvPr>
              <p:cNvSpPr/>
              <p:nvPr/>
            </p:nvSpPr>
            <p:spPr>
              <a:xfrm>
                <a:off x="8475857" y="3374620"/>
                <a:ext cx="725256" cy="897465"/>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1" name="Mongolia">
                <a:extLst>
                  <a:ext uri="{FF2B5EF4-FFF2-40B4-BE49-F238E27FC236}">
                    <a16:creationId xmlns:a16="http://schemas.microsoft.com/office/drawing/2014/main" id="{AF93675F-8550-842C-96DB-EB377720D17A}"/>
                  </a:ext>
                </a:extLst>
              </p:cNvPr>
              <p:cNvSpPr/>
              <p:nvPr/>
            </p:nvSpPr>
            <p:spPr>
              <a:xfrm>
                <a:off x="8726649" y="2957050"/>
                <a:ext cx="713954" cy="278379"/>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2" name="USSR Russia">
                <a:extLst>
                  <a:ext uri="{FF2B5EF4-FFF2-40B4-BE49-F238E27FC236}">
                    <a16:creationId xmlns:a16="http://schemas.microsoft.com/office/drawing/2014/main" id="{67D997BB-2618-B97C-E245-0A2E761E2998}"/>
                  </a:ext>
                </a:extLst>
              </p:cNvPr>
              <p:cNvSpPr/>
              <p:nvPr/>
            </p:nvSpPr>
            <p:spPr>
              <a:xfrm>
                <a:off x="7328102" y="2500015"/>
                <a:ext cx="3068214" cy="745802"/>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3" name="Sakhalin">
                <a:extLst>
                  <a:ext uri="{FF2B5EF4-FFF2-40B4-BE49-F238E27FC236}">
                    <a16:creationId xmlns:a16="http://schemas.microsoft.com/office/drawing/2014/main" id="{19B1591D-4D18-2140-0296-8271409F94C3}"/>
                  </a:ext>
                </a:extLst>
              </p:cNvPr>
              <p:cNvSpPr/>
              <p:nvPr/>
            </p:nvSpPr>
            <p:spPr>
              <a:xfrm>
                <a:off x="9772732" y="2903037"/>
                <a:ext cx="219154" cy="234753"/>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4" name="Hainan Dao">
                <a:extLst>
                  <a:ext uri="{FF2B5EF4-FFF2-40B4-BE49-F238E27FC236}">
                    <a16:creationId xmlns:a16="http://schemas.microsoft.com/office/drawing/2014/main" id="{4FCD8346-D104-6C84-6DDB-3FB0E704BF2A}"/>
                  </a:ext>
                </a:extLst>
              </p:cNvPr>
              <p:cNvSpPr/>
              <p:nvPr/>
            </p:nvSpPr>
            <p:spPr>
              <a:xfrm>
                <a:off x="9494827" y="3873215"/>
                <a:ext cx="70043" cy="6440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5" name="Tasmania">
                <a:extLst>
                  <a:ext uri="{FF2B5EF4-FFF2-40B4-BE49-F238E27FC236}">
                    <a16:creationId xmlns:a16="http://schemas.microsoft.com/office/drawing/2014/main" id="{D345368A-99F4-3C67-30E1-E2209C494005}"/>
                  </a:ext>
                </a:extLst>
              </p:cNvPr>
              <p:cNvSpPr/>
              <p:nvPr/>
            </p:nvSpPr>
            <p:spPr>
              <a:xfrm>
                <a:off x="10098075" y="5749152"/>
                <a:ext cx="110706" cy="83100"/>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6" name="New Zeland">
                <a:extLst>
                  <a:ext uri="{FF2B5EF4-FFF2-40B4-BE49-F238E27FC236}">
                    <a16:creationId xmlns:a16="http://schemas.microsoft.com/office/drawing/2014/main" id="{C435A30D-47AB-171D-000D-1557065E98E8}"/>
                  </a:ext>
                </a:extLst>
              </p:cNvPr>
              <p:cNvSpPr/>
              <p:nvPr/>
            </p:nvSpPr>
            <p:spPr>
              <a:xfrm>
                <a:off x="10827849" y="5558024"/>
                <a:ext cx="160413" cy="195279"/>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7" name="New zeland">
                <a:extLst>
                  <a:ext uri="{FF2B5EF4-FFF2-40B4-BE49-F238E27FC236}">
                    <a16:creationId xmlns:a16="http://schemas.microsoft.com/office/drawing/2014/main" id="{A880869F-F1D3-483A-5E07-8BE025265769}"/>
                  </a:ext>
                </a:extLst>
              </p:cNvPr>
              <p:cNvSpPr/>
              <p:nvPr/>
            </p:nvSpPr>
            <p:spPr>
              <a:xfrm>
                <a:off x="10518315" y="5734613"/>
                <a:ext cx="300499" cy="170352"/>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8" name="Philippines">
                <a:extLst>
                  <a:ext uri="{FF2B5EF4-FFF2-40B4-BE49-F238E27FC236}">
                    <a16:creationId xmlns:a16="http://schemas.microsoft.com/office/drawing/2014/main" id="{14213FD9-7265-D924-401D-9C1398418051}"/>
                  </a:ext>
                </a:extLst>
              </p:cNvPr>
              <p:cNvSpPr/>
              <p:nvPr/>
            </p:nvSpPr>
            <p:spPr>
              <a:xfrm>
                <a:off x="9883438" y="4197297"/>
                <a:ext cx="128784" cy="143341"/>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9" name="Manila">
                <a:extLst>
                  <a:ext uri="{FF2B5EF4-FFF2-40B4-BE49-F238E27FC236}">
                    <a16:creationId xmlns:a16="http://schemas.microsoft.com/office/drawing/2014/main" id="{B196C2CE-8C04-66E9-A8D2-86EB362C9A16}"/>
                  </a:ext>
                </a:extLst>
              </p:cNvPr>
              <p:cNvSpPr/>
              <p:nvPr/>
            </p:nvSpPr>
            <p:spPr>
              <a:xfrm>
                <a:off x="9788542" y="3908529"/>
                <a:ext cx="144603" cy="195279"/>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0" name="philippines">
                <a:extLst>
                  <a:ext uri="{FF2B5EF4-FFF2-40B4-BE49-F238E27FC236}">
                    <a16:creationId xmlns:a16="http://schemas.microsoft.com/office/drawing/2014/main" id="{4692CA91-507F-F426-892D-0426EB19D98A}"/>
                  </a:ext>
                </a:extLst>
              </p:cNvPr>
              <p:cNvSpPr/>
              <p:nvPr/>
            </p:nvSpPr>
            <p:spPr>
              <a:xfrm>
                <a:off x="9820180" y="4080958"/>
                <a:ext cx="42931" cy="3947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1" name="Freeform 75">
                <a:extLst>
                  <a:ext uri="{FF2B5EF4-FFF2-40B4-BE49-F238E27FC236}">
                    <a16:creationId xmlns:a16="http://schemas.microsoft.com/office/drawing/2014/main" id="{E4E78ADC-70E9-9B36-3775-449437914459}"/>
                  </a:ext>
                </a:extLst>
              </p:cNvPr>
              <p:cNvSpPr/>
              <p:nvPr/>
            </p:nvSpPr>
            <p:spPr>
              <a:xfrm>
                <a:off x="9863102" y="4080958"/>
                <a:ext cx="20336"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2" name="Freeform 76">
                <a:extLst>
                  <a:ext uri="{FF2B5EF4-FFF2-40B4-BE49-F238E27FC236}">
                    <a16:creationId xmlns:a16="http://schemas.microsoft.com/office/drawing/2014/main" id="{39E9E49F-F907-CEC3-4945-39282F6F01BE}"/>
                  </a:ext>
                </a:extLst>
              </p:cNvPr>
              <p:cNvSpPr/>
              <p:nvPr/>
            </p:nvSpPr>
            <p:spPr>
              <a:xfrm>
                <a:off x="9901516" y="4103808"/>
                <a:ext cx="38404" cy="3947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3" name="Philippines">
                <a:extLst>
                  <a:ext uri="{FF2B5EF4-FFF2-40B4-BE49-F238E27FC236}">
                    <a16:creationId xmlns:a16="http://schemas.microsoft.com/office/drawing/2014/main" id="{CB169507-045A-0CD9-538B-A9083AF62D41}"/>
                  </a:ext>
                </a:extLst>
              </p:cNvPr>
              <p:cNvSpPr/>
              <p:nvPr/>
            </p:nvSpPr>
            <p:spPr>
              <a:xfrm>
                <a:off x="9926360" y="4099657"/>
                <a:ext cx="54223" cy="58164"/>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4" name="Philippines">
                <a:extLst>
                  <a:ext uri="{FF2B5EF4-FFF2-40B4-BE49-F238E27FC236}">
                    <a16:creationId xmlns:a16="http://schemas.microsoft.com/office/drawing/2014/main" id="{9394087E-FAAE-A612-7CA7-D4AD498EF56D}"/>
                  </a:ext>
                </a:extLst>
              </p:cNvPr>
              <p:cNvSpPr/>
              <p:nvPr/>
            </p:nvSpPr>
            <p:spPr>
              <a:xfrm>
                <a:off x="9933145" y="4143283"/>
                <a:ext cx="36146" cy="49862"/>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5" name="Philippines">
                <a:extLst>
                  <a:ext uri="{FF2B5EF4-FFF2-40B4-BE49-F238E27FC236}">
                    <a16:creationId xmlns:a16="http://schemas.microsoft.com/office/drawing/2014/main" id="{533BAB7C-211C-EE99-D7B4-EB320B104FE5}"/>
                  </a:ext>
                </a:extLst>
              </p:cNvPr>
              <p:cNvSpPr/>
              <p:nvPr/>
            </p:nvSpPr>
            <p:spPr>
              <a:xfrm>
                <a:off x="9876663" y="4130820"/>
                <a:ext cx="42931" cy="49862"/>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6" name="Philippines">
                <a:extLst>
                  <a:ext uri="{FF2B5EF4-FFF2-40B4-BE49-F238E27FC236}">
                    <a16:creationId xmlns:a16="http://schemas.microsoft.com/office/drawing/2014/main" id="{99134791-5AF1-6659-A7DF-FC1C420518E2}"/>
                  </a:ext>
                </a:extLst>
              </p:cNvPr>
              <p:cNvSpPr/>
              <p:nvPr/>
            </p:nvSpPr>
            <p:spPr>
              <a:xfrm>
                <a:off x="9890214" y="4157822"/>
                <a:ext cx="31629" cy="70637"/>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7" name="Freeform 81">
                <a:extLst>
                  <a:ext uri="{FF2B5EF4-FFF2-40B4-BE49-F238E27FC236}">
                    <a16:creationId xmlns:a16="http://schemas.microsoft.com/office/drawing/2014/main" id="{31DEC60E-745E-D696-0637-5A546561EAF6}"/>
                  </a:ext>
                </a:extLst>
              </p:cNvPr>
              <p:cNvSpPr/>
              <p:nvPr/>
            </p:nvSpPr>
            <p:spPr>
              <a:xfrm>
                <a:off x="9917326" y="4157822"/>
                <a:ext cx="20336" cy="54013"/>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8" name="Philippines">
                <a:extLst>
                  <a:ext uri="{FF2B5EF4-FFF2-40B4-BE49-F238E27FC236}">
                    <a16:creationId xmlns:a16="http://schemas.microsoft.com/office/drawing/2014/main" id="{BD538EC0-44D0-A63B-7B15-F57D60EECC07}"/>
                  </a:ext>
                </a:extLst>
              </p:cNvPr>
              <p:cNvSpPr/>
              <p:nvPr/>
            </p:nvSpPr>
            <p:spPr>
              <a:xfrm>
                <a:off x="9926360" y="4193136"/>
                <a:ext cx="27111" cy="18699"/>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9" name="Freeform 83">
                <a:extLst>
                  <a:ext uri="{FF2B5EF4-FFF2-40B4-BE49-F238E27FC236}">
                    <a16:creationId xmlns:a16="http://schemas.microsoft.com/office/drawing/2014/main" id="{F3EE6FA3-C644-643C-53B2-B8E827C4D469}"/>
                  </a:ext>
                </a:extLst>
              </p:cNvPr>
              <p:cNvSpPr/>
              <p:nvPr/>
            </p:nvSpPr>
            <p:spPr>
              <a:xfrm>
                <a:off x="9878921" y="4297012"/>
                <a:ext cx="20336" cy="18699"/>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0" name="Philippines">
                <a:extLst>
                  <a:ext uri="{FF2B5EF4-FFF2-40B4-BE49-F238E27FC236}">
                    <a16:creationId xmlns:a16="http://schemas.microsoft.com/office/drawing/2014/main" id="{9AB33064-17D7-3B3E-973D-ABCC4774EBA3}"/>
                  </a:ext>
                </a:extLst>
              </p:cNvPr>
              <p:cNvSpPr/>
              <p:nvPr/>
            </p:nvSpPr>
            <p:spPr>
              <a:xfrm>
                <a:off x="9765947" y="4149510"/>
                <a:ext cx="58741" cy="93488"/>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1" name="Timorleste">
                <a:extLst>
                  <a:ext uri="{FF2B5EF4-FFF2-40B4-BE49-F238E27FC236}">
                    <a16:creationId xmlns:a16="http://schemas.microsoft.com/office/drawing/2014/main" id="{2C5A9296-AE59-0210-A14F-678E98C099F3}"/>
                  </a:ext>
                </a:extLst>
              </p:cNvPr>
              <p:cNvSpPr/>
              <p:nvPr/>
            </p:nvSpPr>
            <p:spPr>
              <a:xfrm>
                <a:off x="9937662" y="4805985"/>
                <a:ext cx="106189" cy="58164"/>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2" name="Indonesia">
                <a:extLst>
                  <a:ext uri="{FF2B5EF4-FFF2-40B4-BE49-F238E27FC236}">
                    <a16:creationId xmlns:a16="http://schemas.microsoft.com/office/drawing/2014/main" id="{77C8634D-46D9-6538-2CE5-E38995EB0863}"/>
                  </a:ext>
                </a:extLst>
              </p:cNvPr>
              <p:cNvSpPr/>
              <p:nvPr/>
            </p:nvSpPr>
            <p:spPr>
              <a:xfrm>
                <a:off x="9980593" y="4751972"/>
                <a:ext cx="31629" cy="14538"/>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3" name="Indonesia">
                <a:extLst>
                  <a:ext uri="{FF2B5EF4-FFF2-40B4-BE49-F238E27FC236}">
                    <a16:creationId xmlns:a16="http://schemas.microsoft.com/office/drawing/2014/main" id="{B91D7681-3DC0-C110-221E-467D8496D6FC}"/>
                  </a:ext>
                </a:extLst>
              </p:cNvPr>
              <p:cNvSpPr/>
              <p:nvPr/>
            </p:nvSpPr>
            <p:spPr>
              <a:xfrm>
                <a:off x="9820180" y="4766520"/>
                <a:ext cx="101672" cy="31162"/>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4" name="Indonesia">
                <a:extLst>
                  <a:ext uri="{FF2B5EF4-FFF2-40B4-BE49-F238E27FC236}">
                    <a16:creationId xmlns:a16="http://schemas.microsoft.com/office/drawing/2014/main" id="{B9F32FBD-F8F4-58F6-A1AD-2FC1F9F5CE63}"/>
                  </a:ext>
                </a:extLst>
              </p:cNvPr>
              <p:cNvSpPr/>
              <p:nvPr/>
            </p:nvSpPr>
            <p:spPr>
              <a:xfrm>
                <a:off x="9799844" y="4805985"/>
                <a:ext cx="58741" cy="3531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5" name="Indonesia">
                <a:extLst>
                  <a:ext uri="{FF2B5EF4-FFF2-40B4-BE49-F238E27FC236}">
                    <a16:creationId xmlns:a16="http://schemas.microsoft.com/office/drawing/2014/main" id="{46A2FD92-AAB9-8143-6FBD-6D16F717D6C4}"/>
                  </a:ext>
                </a:extLst>
              </p:cNvPr>
              <p:cNvSpPr/>
              <p:nvPr/>
            </p:nvSpPr>
            <p:spPr>
              <a:xfrm>
                <a:off x="9702689" y="4766520"/>
                <a:ext cx="31629" cy="2492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6" name="Indonesia">
                <a:extLst>
                  <a:ext uri="{FF2B5EF4-FFF2-40B4-BE49-F238E27FC236}">
                    <a16:creationId xmlns:a16="http://schemas.microsoft.com/office/drawing/2014/main" id="{8C16ACED-E68D-DED0-CDB7-7F1334626EE1}"/>
                  </a:ext>
                </a:extLst>
              </p:cNvPr>
              <p:cNvSpPr/>
              <p:nvPr/>
            </p:nvSpPr>
            <p:spPr>
              <a:xfrm>
                <a:off x="9729801" y="4772747"/>
                <a:ext cx="27111" cy="2492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7" name="Indonesia">
                <a:extLst>
                  <a:ext uri="{FF2B5EF4-FFF2-40B4-BE49-F238E27FC236}">
                    <a16:creationId xmlns:a16="http://schemas.microsoft.com/office/drawing/2014/main" id="{92A0CB93-94ED-84BC-2DDD-5491E31AE555}"/>
                  </a:ext>
                </a:extLst>
              </p:cNvPr>
              <p:cNvSpPr/>
              <p:nvPr/>
            </p:nvSpPr>
            <p:spPr>
              <a:xfrm>
                <a:off x="9756913" y="4766520"/>
                <a:ext cx="58741" cy="3531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8" name="Indonesia">
                <a:extLst>
                  <a:ext uri="{FF2B5EF4-FFF2-40B4-BE49-F238E27FC236}">
                    <a16:creationId xmlns:a16="http://schemas.microsoft.com/office/drawing/2014/main" id="{6590863F-0349-FF81-0824-F2A010A06522}"/>
                  </a:ext>
                </a:extLst>
              </p:cNvPr>
              <p:cNvSpPr/>
              <p:nvPr/>
            </p:nvSpPr>
            <p:spPr>
              <a:xfrm>
                <a:off x="9655241" y="4727045"/>
                <a:ext cx="42931" cy="16623"/>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9" name="Indonesia">
                <a:extLst>
                  <a:ext uri="{FF2B5EF4-FFF2-40B4-BE49-F238E27FC236}">
                    <a16:creationId xmlns:a16="http://schemas.microsoft.com/office/drawing/2014/main" id="{F7135E7E-43B7-64AB-98FD-7934A97CA029}"/>
                  </a:ext>
                </a:extLst>
              </p:cNvPr>
              <p:cNvSpPr/>
              <p:nvPr/>
            </p:nvSpPr>
            <p:spPr>
              <a:xfrm>
                <a:off x="9953481" y="476652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0" name="Indonesia">
                <a:extLst>
                  <a:ext uri="{FF2B5EF4-FFF2-40B4-BE49-F238E27FC236}">
                    <a16:creationId xmlns:a16="http://schemas.microsoft.com/office/drawing/2014/main" id="{4C98D6F0-3DD1-7886-A44D-18FE806A8BD4}"/>
                  </a:ext>
                </a:extLst>
              </p:cNvPr>
              <p:cNvSpPr/>
              <p:nvPr/>
            </p:nvSpPr>
            <p:spPr>
              <a:xfrm>
                <a:off x="9921843" y="4772747"/>
                <a:ext cx="11292" cy="4151"/>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1" name="Indonesia">
                <a:extLst>
                  <a:ext uri="{FF2B5EF4-FFF2-40B4-BE49-F238E27FC236}">
                    <a16:creationId xmlns:a16="http://schemas.microsoft.com/office/drawing/2014/main" id="{34C4DE7F-4592-D05A-3FE8-53DA094AE904}"/>
                  </a:ext>
                </a:extLst>
              </p:cNvPr>
              <p:cNvSpPr/>
              <p:nvPr/>
            </p:nvSpPr>
            <p:spPr>
              <a:xfrm>
                <a:off x="9926360" y="4766520"/>
                <a:ext cx="22594" cy="20775"/>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2" name="Indonesia">
                <a:extLst>
                  <a:ext uri="{FF2B5EF4-FFF2-40B4-BE49-F238E27FC236}">
                    <a16:creationId xmlns:a16="http://schemas.microsoft.com/office/drawing/2014/main" id="{FC91F5F4-8824-F4CD-6BD6-9540802001F8}"/>
                  </a:ext>
                </a:extLst>
              </p:cNvPr>
              <p:cNvSpPr/>
              <p:nvPr/>
            </p:nvSpPr>
            <p:spPr>
              <a:xfrm>
                <a:off x="9942179" y="4766520"/>
                <a:ext cx="15819" cy="1453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3" name="Indonesia">
                <a:extLst>
                  <a:ext uri="{FF2B5EF4-FFF2-40B4-BE49-F238E27FC236}">
                    <a16:creationId xmlns:a16="http://schemas.microsoft.com/office/drawing/2014/main" id="{E43BF2EB-AFA6-05F3-D353-767653E2675D}"/>
                  </a:ext>
                </a:extLst>
              </p:cNvPr>
              <p:cNvSpPr/>
              <p:nvPr/>
            </p:nvSpPr>
            <p:spPr>
              <a:xfrm>
                <a:off x="9894731" y="4841309"/>
                <a:ext cx="22594" cy="18699"/>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4" name="Taiwan">
                <a:extLst>
                  <a:ext uri="{FF2B5EF4-FFF2-40B4-BE49-F238E27FC236}">
                    <a16:creationId xmlns:a16="http://schemas.microsoft.com/office/drawing/2014/main" id="{5BA56BFF-C42B-D284-E5B9-89118E9E4CE9}"/>
                  </a:ext>
                </a:extLst>
              </p:cNvPr>
              <p:cNvSpPr/>
              <p:nvPr/>
            </p:nvSpPr>
            <p:spPr>
              <a:xfrm>
                <a:off x="9750137" y="3721553"/>
                <a:ext cx="49706" cy="97639"/>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5" name="Japan">
                <a:extLst>
                  <a:ext uri="{FF2B5EF4-FFF2-40B4-BE49-F238E27FC236}">
                    <a16:creationId xmlns:a16="http://schemas.microsoft.com/office/drawing/2014/main" id="{F0BEE589-2746-F2BD-5776-DC7DA1058CD9}"/>
                  </a:ext>
                </a:extLst>
              </p:cNvPr>
              <p:cNvSpPr/>
              <p:nvPr/>
            </p:nvSpPr>
            <p:spPr>
              <a:xfrm>
                <a:off x="9953481" y="3133639"/>
                <a:ext cx="149120" cy="116339"/>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6" name="Japan">
                <a:extLst>
                  <a:ext uri="{FF2B5EF4-FFF2-40B4-BE49-F238E27FC236}">
                    <a16:creationId xmlns:a16="http://schemas.microsoft.com/office/drawing/2014/main" id="{FE7F3150-D2AC-77E9-582B-B308B24E68BE}"/>
                  </a:ext>
                </a:extLst>
              </p:cNvPr>
              <p:cNvSpPr/>
              <p:nvPr/>
            </p:nvSpPr>
            <p:spPr>
              <a:xfrm>
                <a:off x="9883438" y="3235430"/>
                <a:ext cx="225939" cy="226442"/>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7" name="Freeform 101">
                <a:extLst>
                  <a:ext uri="{FF2B5EF4-FFF2-40B4-BE49-F238E27FC236}">
                    <a16:creationId xmlns:a16="http://schemas.microsoft.com/office/drawing/2014/main" id="{B2C59EB1-88C0-4170-8435-F80F53532FE2}"/>
                  </a:ext>
                </a:extLst>
              </p:cNvPr>
              <p:cNvSpPr/>
              <p:nvPr/>
            </p:nvSpPr>
            <p:spPr>
              <a:xfrm>
                <a:off x="9937662" y="3443182"/>
                <a:ext cx="54223" cy="43626"/>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8" name="Japan">
                <a:extLst>
                  <a:ext uri="{FF2B5EF4-FFF2-40B4-BE49-F238E27FC236}">
                    <a16:creationId xmlns:a16="http://schemas.microsoft.com/office/drawing/2014/main" id="{7FB8C72A-0FB3-DA45-838D-F950DB013D40}"/>
                  </a:ext>
                </a:extLst>
              </p:cNvPr>
              <p:cNvSpPr/>
              <p:nvPr/>
            </p:nvSpPr>
            <p:spPr>
              <a:xfrm>
                <a:off x="9876663" y="3457721"/>
                <a:ext cx="58741" cy="78940"/>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9" name="Freeform 103">
                <a:extLst>
                  <a:ext uri="{FF2B5EF4-FFF2-40B4-BE49-F238E27FC236}">
                    <a16:creationId xmlns:a16="http://schemas.microsoft.com/office/drawing/2014/main" id="{B03BCD04-BA5D-652B-CB7C-D26E78584F5E}"/>
                  </a:ext>
                </a:extLst>
              </p:cNvPr>
              <p:cNvSpPr/>
              <p:nvPr/>
            </p:nvSpPr>
            <p:spPr>
              <a:xfrm>
                <a:off x="3597898" y="2849023"/>
                <a:ext cx="101672" cy="43626"/>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0" name="Freeform 104">
                <a:extLst>
                  <a:ext uri="{FF2B5EF4-FFF2-40B4-BE49-F238E27FC236}">
                    <a16:creationId xmlns:a16="http://schemas.microsoft.com/office/drawing/2014/main" id="{619B3550-ED14-699A-29F3-E29AE1239572}"/>
                  </a:ext>
                </a:extLst>
              </p:cNvPr>
              <p:cNvSpPr/>
              <p:nvPr/>
            </p:nvSpPr>
            <p:spPr>
              <a:xfrm>
                <a:off x="4029431" y="3000676"/>
                <a:ext cx="79077" cy="68552"/>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1" name="Canada">
                <a:extLst>
                  <a:ext uri="{FF2B5EF4-FFF2-40B4-BE49-F238E27FC236}">
                    <a16:creationId xmlns:a16="http://schemas.microsoft.com/office/drawing/2014/main" id="{FD41B1FE-9FFF-6C1A-E679-427965492EEB}"/>
                  </a:ext>
                </a:extLst>
              </p:cNvPr>
              <p:cNvSpPr/>
              <p:nvPr/>
            </p:nvSpPr>
            <p:spPr>
              <a:xfrm>
                <a:off x="5197522" y="2549868"/>
                <a:ext cx="481239" cy="205666"/>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2" name="Freeform 106">
                <a:extLst>
                  <a:ext uri="{FF2B5EF4-FFF2-40B4-BE49-F238E27FC236}">
                    <a16:creationId xmlns:a16="http://schemas.microsoft.com/office/drawing/2014/main" id="{F132D254-55A0-F48E-85D0-074CD52B290D}"/>
                  </a:ext>
                </a:extLst>
              </p:cNvPr>
              <p:cNvSpPr/>
              <p:nvPr/>
            </p:nvSpPr>
            <p:spPr>
              <a:xfrm>
                <a:off x="4691429" y="2549868"/>
                <a:ext cx="305016" cy="76864"/>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3" name="Freeform 107">
                <a:extLst>
                  <a:ext uri="{FF2B5EF4-FFF2-40B4-BE49-F238E27FC236}">
                    <a16:creationId xmlns:a16="http://schemas.microsoft.com/office/drawing/2014/main" id="{C2258E64-4E73-C2C6-C2FF-C0AA6CBBB5F8}"/>
                  </a:ext>
                </a:extLst>
              </p:cNvPr>
              <p:cNvSpPr/>
              <p:nvPr/>
            </p:nvSpPr>
            <p:spPr>
              <a:xfrm>
                <a:off x="5380530" y="3094165"/>
                <a:ext cx="47448" cy="33238"/>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4" name="Freeform 108">
                <a:extLst>
                  <a:ext uri="{FF2B5EF4-FFF2-40B4-BE49-F238E27FC236}">
                    <a16:creationId xmlns:a16="http://schemas.microsoft.com/office/drawing/2014/main" id="{50D3F942-AC41-9169-747E-53B5E5702EE0}"/>
                  </a:ext>
                </a:extLst>
              </p:cNvPr>
              <p:cNvSpPr/>
              <p:nvPr/>
            </p:nvSpPr>
            <p:spPr>
              <a:xfrm>
                <a:off x="5439271" y="3104552"/>
                <a:ext cx="36146" cy="29087"/>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5" name="Canada">
                <a:extLst>
                  <a:ext uri="{FF2B5EF4-FFF2-40B4-BE49-F238E27FC236}">
                    <a16:creationId xmlns:a16="http://schemas.microsoft.com/office/drawing/2014/main" id="{445C8027-B600-318F-E420-697C70D625A2}"/>
                  </a:ext>
                </a:extLst>
              </p:cNvPr>
              <p:cNvSpPr/>
              <p:nvPr/>
            </p:nvSpPr>
            <p:spPr>
              <a:xfrm>
                <a:off x="5491237" y="2981986"/>
                <a:ext cx="149120" cy="116339"/>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6" name="Freeform 110">
                <a:extLst>
                  <a:ext uri="{FF2B5EF4-FFF2-40B4-BE49-F238E27FC236}">
                    <a16:creationId xmlns:a16="http://schemas.microsoft.com/office/drawing/2014/main" id="{92CFD8CA-5F0F-6ED3-BAB5-3F2CEA335917}"/>
                  </a:ext>
                </a:extLst>
              </p:cNvPr>
              <p:cNvSpPr/>
              <p:nvPr/>
            </p:nvSpPr>
            <p:spPr>
              <a:xfrm>
                <a:off x="5608728" y="3069238"/>
                <a:ext cx="31629" cy="3947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7" name="Canada">
                <a:extLst>
                  <a:ext uri="{FF2B5EF4-FFF2-40B4-BE49-F238E27FC236}">
                    <a16:creationId xmlns:a16="http://schemas.microsoft.com/office/drawing/2014/main" id="{4B022E1B-5959-A071-3AB3-AF655F1AD677}"/>
                  </a:ext>
                </a:extLst>
              </p:cNvPr>
              <p:cNvSpPr/>
              <p:nvPr/>
            </p:nvSpPr>
            <p:spPr>
              <a:xfrm>
                <a:off x="5107152" y="2680755"/>
                <a:ext cx="144603" cy="60249"/>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8" name="Freeform 112">
                <a:extLst>
                  <a:ext uri="{FF2B5EF4-FFF2-40B4-BE49-F238E27FC236}">
                    <a16:creationId xmlns:a16="http://schemas.microsoft.com/office/drawing/2014/main" id="{B46225CA-3E17-63AE-E26D-E48F3006EE29}"/>
                  </a:ext>
                </a:extLst>
              </p:cNvPr>
              <p:cNvSpPr/>
              <p:nvPr/>
            </p:nvSpPr>
            <p:spPr>
              <a:xfrm>
                <a:off x="5412159" y="2543641"/>
                <a:ext cx="63258" cy="2492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9" name="Canada">
                <a:extLst>
                  <a:ext uri="{FF2B5EF4-FFF2-40B4-BE49-F238E27FC236}">
                    <a16:creationId xmlns:a16="http://schemas.microsoft.com/office/drawing/2014/main" id="{C645B7E5-CC33-39B1-BCE1-FC30071927DB}"/>
                  </a:ext>
                </a:extLst>
              </p:cNvPr>
              <p:cNvSpPr/>
              <p:nvPr/>
            </p:nvSpPr>
            <p:spPr>
              <a:xfrm>
                <a:off x="5028075" y="2539480"/>
                <a:ext cx="122008" cy="43626"/>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0" name="Freeform 114">
                <a:extLst>
                  <a:ext uri="{FF2B5EF4-FFF2-40B4-BE49-F238E27FC236}">
                    <a16:creationId xmlns:a16="http://schemas.microsoft.com/office/drawing/2014/main" id="{8975C08A-EAC5-0B62-2D54-D0DDBD49643E}"/>
                  </a:ext>
                </a:extLst>
              </p:cNvPr>
              <p:cNvSpPr/>
              <p:nvPr/>
            </p:nvSpPr>
            <p:spPr>
              <a:xfrm>
                <a:off x="5145557" y="2543641"/>
                <a:ext cx="94896" cy="29087"/>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1" name="Canada">
                <a:extLst>
                  <a:ext uri="{FF2B5EF4-FFF2-40B4-BE49-F238E27FC236}">
                    <a16:creationId xmlns:a16="http://schemas.microsoft.com/office/drawing/2014/main" id="{E16E6AFB-57CA-0D62-2C0E-E40D1613E09F}"/>
                  </a:ext>
                </a:extLst>
              </p:cNvPr>
              <p:cNvSpPr/>
              <p:nvPr/>
            </p:nvSpPr>
            <p:spPr>
              <a:xfrm>
                <a:off x="5213341" y="2504166"/>
                <a:ext cx="250792" cy="45701"/>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2" name="Canada">
                <a:extLst>
                  <a:ext uri="{FF2B5EF4-FFF2-40B4-BE49-F238E27FC236}">
                    <a16:creationId xmlns:a16="http://schemas.microsoft.com/office/drawing/2014/main" id="{F9468457-FE86-E224-9133-064CDAD3175D}"/>
                  </a:ext>
                </a:extLst>
              </p:cNvPr>
              <p:cNvSpPr/>
              <p:nvPr/>
            </p:nvSpPr>
            <p:spPr>
              <a:xfrm>
                <a:off x="4621386" y="2543641"/>
                <a:ext cx="176232" cy="54013"/>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3" name="Canada">
                <a:extLst>
                  <a:ext uri="{FF2B5EF4-FFF2-40B4-BE49-F238E27FC236}">
                    <a16:creationId xmlns:a16="http://schemas.microsoft.com/office/drawing/2014/main" id="{018FE44D-EF43-9730-DA0E-7DBB905BA48B}"/>
                  </a:ext>
                </a:extLst>
              </p:cNvPr>
              <p:cNvSpPr/>
              <p:nvPr/>
            </p:nvSpPr>
            <p:spPr>
              <a:xfrm>
                <a:off x="4777282" y="2495854"/>
                <a:ext cx="117491" cy="33238"/>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4" name="Canada">
                <a:extLst>
                  <a:ext uri="{FF2B5EF4-FFF2-40B4-BE49-F238E27FC236}">
                    <a16:creationId xmlns:a16="http://schemas.microsoft.com/office/drawing/2014/main" id="{0DAE4346-0A7F-3CE9-37CB-9C7CD1C9FC85}"/>
                  </a:ext>
                </a:extLst>
              </p:cNvPr>
              <p:cNvSpPr/>
              <p:nvPr/>
            </p:nvSpPr>
            <p:spPr>
              <a:xfrm>
                <a:off x="4845067" y="2504166"/>
                <a:ext cx="187525" cy="45701"/>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5" name="Canada">
                <a:extLst>
                  <a:ext uri="{FF2B5EF4-FFF2-40B4-BE49-F238E27FC236}">
                    <a16:creationId xmlns:a16="http://schemas.microsoft.com/office/drawing/2014/main" id="{D4EF89F4-C0BE-38DD-6490-8A6C185EC2EE}"/>
                  </a:ext>
                </a:extLst>
              </p:cNvPr>
              <p:cNvSpPr/>
              <p:nvPr/>
            </p:nvSpPr>
            <p:spPr>
              <a:xfrm>
                <a:off x="5310487" y="2441841"/>
                <a:ext cx="528687" cy="76864"/>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6" name="Freeform 120">
                <a:extLst>
                  <a:ext uri="{FF2B5EF4-FFF2-40B4-BE49-F238E27FC236}">
                    <a16:creationId xmlns:a16="http://schemas.microsoft.com/office/drawing/2014/main" id="{01D0A84E-FFD6-41FB-8E25-BC6A44B5BAE0}"/>
                  </a:ext>
                </a:extLst>
              </p:cNvPr>
              <p:cNvSpPr/>
              <p:nvPr/>
            </p:nvSpPr>
            <p:spPr>
              <a:xfrm>
                <a:off x="5172669" y="2524941"/>
                <a:ext cx="58741" cy="18699"/>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7" name="Freeform 121">
                <a:extLst>
                  <a:ext uri="{FF2B5EF4-FFF2-40B4-BE49-F238E27FC236}">
                    <a16:creationId xmlns:a16="http://schemas.microsoft.com/office/drawing/2014/main" id="{A0CF3613-E5FF-9AF6-4931-DAD2FC61AAD4}"/>
                  </a:ext>
                </a:extLst>
              </p:cNvPr>
              <p:cNvSpPr/>
              <p:nvPr/>
            </p:nvSpPr>
            <p:spPr>
              <a:xfrm>
                <a:off x="5059704" y="2489627"/>
                <a:ext cx="153637" cy="45701"/>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8" name="Freeform 122">
                <a:extLst>
                  <a:ext uri="{FF2B5EF4-FFF2-40B4-BE49-F238E27FC236}">
                    <a16:creationId xmlns:a16="http://schemas.microsoft.com/office/drawing/2014/main" id="{D47D2A54-FFA1-E5F8-C29C-CD85812DC9B3}"/>
                  </a:ext>
                </a:extLst>
              </p:cNvPr>
              <p:cNvSpPr/>
              <p:nvPr/>
            </p:nvSpPr>
            <p:spPr>
              <a:xfrm>
                <a:off x="5204298" y="2481315"/>
                <a:ext cx="51965" cy="18699"/>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9" name="Canada">
                <a:extLst>
                  <a:ext uri="{FF2B5EF4-FFF2-40B4-BE49-F238E27FC236}">
                    <a16:creationId xmlns:a16="http://schemas.microsoft.com/office/drawing/2014/main" id="{6673D732-B7D5-843D-6679-BB78B8D6B83F}"/>
                  </a:ext>
                </a:extLst>
              </p:cNvPr>
              <p:cNvSpPr/>
              <p:nvPr/>
            </p:nvSpPr>
            <p:spPr>
              <a:xfrm>
                <a:off x="4962549" y="2489627"/>
                <a:ext cx="101672" cy="14538"/>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0" name="Canada">
                <a:extLst>
                  <a:ext uri="{FF2B5EF4-FFF2-40B4-BE49-F238E27FC236}">
                    <a16:creationId xmlns:a16="http://schemas.microsoft.com/office/drawing/2014/main" id="{93E45940-94F6-71C1-4400-EF7C5C434743}"/>
                  </a:ext>
                </a:extLst>
              </p:cNvPr>
              <p:cNvSpPr/>
              <p:nvPr/>
            </p:nvSpPr>
            <p:spPr>
              <a:xfrm>
                <a:off x="5177186" y="2470928"/>
                <a:ext cx="58741" cy="29087"/>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1" name="Freeform 125">
                <a:extLst>
                  <a:ext uri="{FF2B5EF4-FFF2-40B4-BE49-F238E27FC236}">
                    <a16:creationId xmlns:a16="http://schemas.microsoft.com/office/drawing/2014/main" id="{43F44AC3-1FC3-5044-EFE7-80271D2280A9}"/>
                  </a:ext>
                </a:extLst>
              </p:cNvPr>
              <p:cNvSpPr/>
              <p:nvPr/>
            </p:nvSpPr>
            <p:spPr>
              <a:xfrm>
                <a:off x="5290160" y="2450153"/>
                <a:ext cx="137818" cy="49862"/>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2" name="Greenland">
                <a:extLst>
                  <a:ext uri="{FF2B5EF4-FFF2-40B4-BE49-F238E27FC236}">
                    <a16:creationId xmlns:a16="http://schemas.microsoft.com/office/drawing/2014/main" id="{BD6ACB0A-C6DA-8A9E-7AEC-CB4AD0468092}"/>
                  </a:ext>
                </a:extLst>
              </p:cNvPr>
              <p:cNvSpPr/>
              <p:nvPr/>
            </p:nvSpPr>
            <p:spPr>
              <a:xfrm>
                <a:off x="5662952" y="2450153"/>
                <a:ext cx="865333" cy="359395"/>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3" name="Iceland">
                <a:extLst>
                  <a:ext uri="{FF2B5EF4-FFF2-40B4-BE49-F238E27FC236}">
                    <a16:creationId xmlns:a16="http://schemas.microsoft.com/office/drawing/2014/main" id="{9F987C88-97F3-A8FA-A4D2-83B501041F77}"/>
                  </a:ext>
                </a:extLst>
              </p:cNvPr>
              <p:cNvSpPr/>
              <p:nvPr/>
            </p:nvSpPr>
            <p:spPr>
              <a:xfrm>
                <a:off x="6336243" y="2672443"/>
                <a:ext cx="192042" cy="62325"/>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4" name="Freeform 128">
                <a:extLst>
                  <a:ext uri="{FF2B5EF4-FFF2-40B4-BE49-F238E27FC236}">
                    <a16:creationId xmlns:a16="http://schemas.microsoft.com/office/drawing/2014/main" id="{0B56609A-D3BC-2EA8-D8BF-D768E5BCCF9B}"/>
                  </a:ext>
                </a:extLst>
              </p:cNvPr>
              <p:cNvSpPr/>
              <p:nvPr/>
            </p:nvSpPr>
            <p:spPr>
              <a:xfrm>
                <a:off x="5812072" y="2612193"/>
                <a:ext cx="47448" cy="14538"/>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5" name="Novaya Zemlya">
                <a:extLst>
                  <a:ext uri="{FF2B5EF4-FFF2-40B4-BE49-F238E27FC236}">
                    <a16:creationId xmlns:a16="http://schemas.microsoft.com/office/drawing/2014/main" id="{2D407FF9-59FD-C38F-179B-202226FD0579}"/>
                  </a:ext>
                </a:extLst>
              </p:cNvPr>
              <p:cNvSpPr/>
              <p:nvPr/>
            </p:nvSpPr>
            <p:spPr>
              <a:xfrm>
                <a:off x="7707669" y="2549868"/>
                <a:ext cx="142335" cy="54013"/>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6" name="Novaya Zemlya">
                <a:extLst>
                  <a:ext uri="{FF2B5EF4-FFF2-40B4-BE49-F238E27FC236}">
                    <a16:creationId xmlns:a16="http://schemas.microsoft.com/office/drawing/2014/main" id="{E9486C4E-204E-65E3-28BE-207825935729}"/>
                  </a:ext>
                </a:extLst>
              </p:cNvPr>
              <p:cNvSpPr/>
              <p:nvPr/>
            </p:nvSpPr>
            <p:spPr>
              <a:xfrm>
                <a:off x="7732523" y="2495854"/>
                <a:ext cx="203344" cy="58164"/>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7" name="Austrailia">
                <a:extLst>
                  <a:ext uri="{FF2B5EF4-FFF2-40B4-BE49-F238E27FC236}">
                    <a16:creationId xmlns:a16="http://schemas.microsoft.com/office/drawing/2014/main" id="{970FEE0A-DE62-5338-4D0E-DC5FE686650C}"/>
                  </a:ext>
                </a:extLst>
              </p:cNvPr>
              <p:cNvSpPr/>
              <p:nvPr/>
            </p:nvSpPr>
            <p:spPr>
              <a:xfrm>
                <a:off x="9515164" y="4859999"/>
                <a:ext cx="1041565" cy="849678"/>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8" name="Freeform 133">
                <a:extLst>
                  <a:ext uri="{FF2B5EF4-FFF2-40B4-BE49-F238E27FC236}">
                    <a16:creationId xmlns:a16="http://schemas.microsoft.com/office/drawing/2014/main" id="{F477704E-D214-181E-00D8-7F1E0EB168AD}"/>
                  </a:ext>
                </a:extLst>
              </p:cNvPr>
              <p:cNvSpPr/>
              <p:nvPr/>
            </p:nvSpPr>
            <p:spPr>
              <a:xfrm>
                <a:off x="10561246" y="4654332"/>
                <a:ext cx="117491" cy="72713"/>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9" name="Freeform 134">
                <a:extLst>
                  <a:ext uri="{FF2B5EF4-FFF2-40B4-BE49-F238E27FC236}">
                    <a16:creationId xmlns:a16="http://schemas.microsoft.com/office/drawing/2014/main" id="{58B78765-AA5A-F838-F7BA-CABA41D8D33B}"/>
                  </a:ext>
                </a:extLst>
              </p:cNvPr>
              <p:cNvSpPr/>
              <p:nvPr/>
            </p:nvSpPr>
            <p:spPr>
              <a:xfrm>
                <a:off x="10647099" y="4610706"/>
                <a:ext cx="54223" cy="62325"/>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0" name="Indonesia">
                <a:extLst>
                  <a:ext uri="{FF2B5EF4-FFF2-40B4-BE49-F238E27FC236}">
                    <a16:creationId xmlns:a16="http://schemas.microsoft.com/office/drawing/2014/main" id="{636B6B77-F9F2-8782-2CE2-DAABBC7532F8}"/>
                  </a:ext>
                </a:extLst>
              </p:cNvPr>
              <p:cNvSpPr/>
              <p:nvPr/>
            </p:nvSpPr>
            <p:spPr>
              <a:xfrm>
                <a:off x="9815654" y="4459053"/>
                <a:ext cx="164930" cy="245141"/>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1" name="Freeform 136">
                <a:extLst>
                  <a:ext uri="{FF2B5EF4-FFF2-40B4-BE49-F238E27FC236}">
                    <a16:creationId xmlns:a16="http://schemas.microsoft.com/office/drawing/2014/main" id="{D582FFE5-5184-0E59-3540-2837A208E3ED}"/>
                  </a:ext>
                </a:extLst>
              </p:cNvPr>
              <p:cNvSpPr/>
              <p:nvPr/>
            </p:nvSpPr>
            <p:spPr>
              <a:xfrm>
                <a:off x="9921843" y="4650181"/>
                <a:ext cx="20336" cy="3947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2" name="Freeform 137">
                <a:extLst>
                  <a:ext uri="{FF2B5EF4-FFF2-40B4-BE49-F238E27FC236}">
                    <a16:creationId xmlns:a16="http://schemas.microsoft.com/office/drawing/2014/main" id="{540C667E-41D8-ED9D-198F-4F2782D04BFD}"/>
                  </a:ext>
                </a:extLst>
              </p:cNvPr>
              <p:cNvSpPr/>
              <p:nvPr/>
            </p:nvSpPr>
            <p:spPr>
              <a:xfrm>
                <a:off x="10028032" y="4448665"/>
                <a:ext cx="47448" cy="93488"/>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3" name="Freeform 138">
                <a:extLst>
                  <a:ext uri="{FF2B5EF4-FFF2-40B4-BE49-F238E27FC236}">
                    <a16:creationId xmlns:a16="http://schemas.microsoft.com/office/drawing/2014/main" id="{308676DF-ED08-6843-FB81-6160E11EAC79}"/>
                  </a:ext>
                </a:extLst>
              </p:cNvPr>
              <p:cNvSpPr/>
              <p:nvPr/>
            </p:nvSpPr>
            <p:spPr>
              <a:xfrm>
                <a:off x="9991886" y="4614867"/>
                <a:ext cx="42931" cy="29087"/>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4" name="Freeform 139">
                <a:extLst>
                  <a:ext uri="{FF2B5EF4-FFF2-40B4-BE49-F238E27FC236}">
                    <a16:creationId xmlns:a16="http://schemas.microsoft.com/office/drawing/2014/main" id="{1F19C091-C419-4DCE-9603-6A1FD15E6BF3}"/>
                  </a:ext>
                </a:extLst>
              </p:cNvPr>
              <p:cNvSpPr/>
              <p:nvPr/>
            </p:nvSpPr>
            <p:spPr>
              <a:xfrm>
                <a:off x="10075480" y="4575392"/>
                <a:ext cx="33887" cy="14538"/>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5" name="Freeform 140">
                <a:extLst>
                  <a:ext uri="{FF2B5EF4-FFF2-40B4-BE49-F238E27FC236}">
                    <a16:creationId xmlns:a16="http://schemas.microsoft.com/office/drawing/2014/main" id="{D49A168E-201B-A741-BEA5-77FB9244DBE6}"/>
                  </a:ext>
                </a:extLst>
              </p:cNvPr>
              <p:cNvSpPr/>
              <p:nvPr/>
            </p:nvSpPr>
            <p:spPr>
              <a:xfrm>
                <a:off x="10043851" y="4604479"/>
                <a:ext cx="81335" cy="3947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6" name="Indonesia">
                <a:extLst>
                  <a:ext uri="{FF2B5EF4-FFF2-40B4-BE49-F238E27FC236}">
                    <a16:creationId xmlns:a16="http://schemas.microsoft.com/office/drawing/2014/main" id="{B06F7F4F-720B-8006-FDF4-284437B4E45E}"/>
                  </a:ext>
                </a:extLst>
              </p:cNvPr>
              <p:cNvSpPr/>
              <p:nvPr/>
            </p:nvSpPr>
            <p:spPr>
              <a:xfrm>
                <a:off x="9205630" y="4330250"/>
                <a:ext cx="293714" cy="378095"/>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7" name="Madagascar">
                <a:extLst>
                  <a:ext uri="{FF2B5EF4-FFF2-40B4-BE49-F238E27FC236}">
                    <a16:creationId xmlns:a16="http://schemas.microsoft.com/office/drawing/2014/main" id="{891BC34D-50B4-EB3C-2B4F-32C1FF19BD5B}"/>
                  </a:ext>
                </a:extLst>
              </p:cNvPr>
              <p:cNvSpPr/>
              <p:nvPr/>
            </p:nvSpPr>
            <p:spPr>
              <a:xfrm>
                <a:off x="7850014" y="4880774"/>
                <a:ext cx="214637" cy="42588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8" name="Jakarta">
                <a:extLst>
                  <a:ext uri="{FF2B5EF4-FFF2-40B4-BE49-F238E27FC236}">
                    <a16:creationId xmlns:a16="http://schemas.microsoft.com/office/drawing/2014/main" id="{DE7D9770-BF7E-1FEC-7FD0-A137F1A6669D}"/>
                  </a:ext>
                </a:extLst>
              </p:cNvPr>
              <p:cNvSpPr/>
              <p:nvPr/>
            </p:nvSpPr>
            <p:spPr>
              <a:xfrm>
                <a:off x="9472233" y="4693807"/>
                <a:ext cx="241749" cy="1038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9" name="Sri lanka">
                <a:extLst>
                  <a:ext uri="{FF2B5EF4-FFF2-40B4-BE49-F238E27FC236}">
                    <a16:creationId xmlns:a16="http://schemas.microsoft.com/office/drawing/2014/main" id="{0994FA78-AE9B-8F99-7D19-88B7631E8B4F}"/>
                  </a:ext>
                </a:extLst>
              </p:cNvPr>
              <p:cNvSpPr/>
              <p:nvPr/>
            </p:nvSpPr>
            <p:spPr>
              <a:xfrm>
                <a:off x="8821536" y="4197297"/>
                <a:ext cx="65516" cy="122566"/>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0" name="United kingdom">
                <a:extLst>
                  <a:ext uri="{FF2B5EF4-FFF2-40B4-BE49-F238E27FC236}">
                    <a16:creationId xmlns:a16="http://schemas.microsoft.com/office/drawing/2014/main" id="{85BB6847-B5EF-3D4C-0B6C-97FF39560578}"/>
                  </a:ext>
                </a:extLst>
              </p:cNvPr>
              <p:cNvSpPr/>
              <p:nvPr/>
            </p:nvSpPr>
            <p:spPr>
              <a:xfrm>
                <a:off x="6677405" y="2824096"/>
                <a:ext cx="153637" cy="195279"/>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1" name="United Kingdom">
                <a:extLst>
                  <a:ext uri="{FF2B5EF4-FFF2-40B4-BE49-F238E27FC236}">
                    <a16:creationId xmlns:a16="http://schemas.microsoft.com/office/drawing/2014/main" id="{E6158B0C-68AC-38DF-E8A6-10F15CAF372F}"/>
                  </a:ext>
                </a:extLst>
              </p:cNvPr>
              <p:cNvSpPr/>
              <p:nvPr/>
            </p:nvSpPr>
            <p:spPr>
              <a:xfrm>
                <a:off x="6645776" y="2896810"/>
                <a:ext cx="47448" cy="31162"/>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2" name="Finland">
                <a:extLst>
                  <a:ext uri="{FF2B5EF4-FFF2-40B4-BE49-F238E27FC236}">
                    <a16:creationId xmlns:a16="http://schemas.microsoft.com/office/drawing/2014/main" id="{0063BFC7-4380-0DDF-90D0-039BE39ED96C}"/>
                  </a:ext>
                </a:extLst>
              </p:cNvPr>
              <p:cNvSpPr/>
              <p:nvPr/>
            </p:nvSpPr>
            <p:spPr>
              <a:xfrm>
                <a:off x="7178981" y="2603882"/>
                <a:ext cx="234973" cy="199439"/>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3" name="Sweden">
                <a:extLst>
                  <a:ext uri="{FF2B5EF4-FFF2-40B4-BE49-F238E27FC236}">
                    <a16:creationId xmlns:a16="http://schemas.microsoft.com/office/drawing/2014/main" id="{50DC759A-7405-742F-EFD6-3E3940AD5FB5}"/>
                  </a:ext>
                </a:extLst>
              </p:cNvPr>
              <p:cNvSpPr/>
              <p:nvPr/>
            </p:nvSpPr>
            <p:spPr>
              <a:xfrm>
                <a:off x="7014051" y="2626742"/>
                <a:ext cx="232714" cy="280455"/>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4" name="Norway">
                <a:extLst>
                  <a:ext uri="{FF2B5EF4-FFF2-40B4-BE49-F238E27FC236}">
                    <a16:creationId xmlns:a16="http://schemas.microsoft.com/office/drawing/2014/main" id="{85D40ED0-AE1A-8283-DE46-3FFFB66A3B3A}"/>
                  </a:ext>
                </a:extLst>
              </p:cNvPr>
              <p:cNvSpPr/>
              <p:nvPr/>
            </p:nvSpPr>
            <p:spPr>
              <a:xfrm>
                <a:off x="6885267" y="2583106"/>
                <a:ext cx="469946" cy="265916"/>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5" name="Morocco">
                <a:extLst>
                  <a:ext uri="{FF2B5EF4-FFF2-40B4-BE49-F238E27FC236}">
                    <a16:creationId xmlns:a16="http://schemas.microsoft.com/office/drawing/2014/main" id="{FD0BDD20-38E4-D7E6-5D7D-FD74D158D30A}"/>
                  </a:ext>
                </a:extLst>
              </p:cNvPr>
              <p:cNvSpPr/>
              <p:nvPr/>
            </p:nvSpPr>
            <p:spPr>
              <a:xfrm>
                <a:off x="6485354" y="3393320"/>
                <a:ext cx="302757" cy="245141"/>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6" name="Algeria">
                <a:extLst>
                  <a:ext uri="{FF2B5EF4-FFF2-40B4-BE49-F238E27FC236}">
                    <a16:creationId xmlns:a16="http://schemas.microsoft.com/office/drawing/2014/main" id="{9E75B344-38C3-6215-E721-9D1303F5A8A1}"/>
                  </a:ext>
                </a:extLst>
              </p:cNvPr>
              <p:cNvSpPr/>
              <p:nvPr/>
            </p:nvSpPr>
            <p:spPr>
              <a:xfrm>
                <a:off x="6587026" y="3353845"/>
                <a:ext cx="501575" cy="569223"/>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7" name="Tunisia">
                <a:extLst>
                  <a:ext uri="{FF2B5EF4-FFF2-40B4-BE49-F238E27FC236}">
                    <a16:creationId xmlns:a16="http://schemas.microsoft.com/office/drawing/2014/main" id="{404D1F29-61CD-B172-228F-C65EC976EDB7}"/>
                  </a:ext>
                </a:extLst>
              </p:cNvPr>
              <p:cNvSpPr/>
              <p:nvPr/>
            </p:nvSpPr>
            <p:spPr>
              <a:xfrm>
                <a:off x="6964344" y="3349694"/>
                <a:ext cx="108447" cy="216054"/>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8" name="Kigali">
                <a:extLst>
                  <a:ext uri="{FF2B5EF4-FFF2-40B4-BE49-F238E27FC236}">
                    <a16:creationId xmlns:a16="http://schemas.microsoft.com/office/drawing/2014/main" id="{D103F7C2-0A47-B7AB-6E0C-5F020826D1BB}"/>
                  </a:ext>
                </a:extLst>
              </p:cNvPr>
              <p:cNvSpPr/>
              <p:nvPr/>
            </p:nvSpPr>
            <p:spPr>
              <a:xfrm>
                <a:off x="7540480" y="4542153"/>
                <a:ext cx="70043" cy="76864"/>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9" name="Freeform 154">
                <a:extLst>
                  <a:ext uri="{FF2B5EF4-FFF2-40B4-BE49-F238E27FC236}">
                    <a16:creationId xmlns:a16="http://schemas.microsoft.com/office/drawing/2014/main" id="{3177A921-7E04-AD9F-E2F8-0A374F045F84}"/>
                  </a:ext>
                </a:extLst>
              </p:cNvPr>
              <p:cNvSpPr/>
              <p:nvPr/>
            </p:nvSpPr>
            <p:spPr>
              <a:xfrm>
                <a:off x="9564870" y="4373876"/>
                <a:ext cx="255309" cy="280455"/>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0" name="Brundi">
                <a:extLst>
                  <a:ext uri="{FF2B5EF4-FFF2-40B4-BE49-F238E27FC236}">
                    <a16:creationId xmlns:a16="http://schemas.microsoft.com/office/drawing/2014/main" id="{1F643FA8-7594-F9B4-5542-20F97D9DC4D0}"/>
                  </a:ext>
                </a:extLst>
              </p:cNvPr>
              <p:cNvSpPr/>
              <p:nvPr/>
            </p:nvSpPr>
            <p:spPr>
              <a:xfrm>
                <a:off x="9691396" y="4334411"/>
                <a:ext cx="42931" cy="45701"/>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1" name="Cote D'ivoire">
                <a:extLst>
                  <a:ext uri="{FF2B5EF4-FFF2-40B4-BE49-F238E27FC236}">
                    <a16:creationId xmlns:a16="http://schemas.microsoft.com/office/drawing/2014/main" id="{DABE3A33-4567-23CA-44C0-43B9D1B2E81C}"/>
                  </a:ext>
                </a:extLst>
              </p:cNvPr>
              <p:cNvSpPr/>
              <p:nvPr/>
            </p:nvSpPr>
            <p:spPr>
              <a:xfrm>
                <a:off x="6580251" y="4168210"/>
                <a:ext cx="164930" cy="216054"/>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2" name="Swaziland">
                <a:extLst>
                  <a:ext uri="{FF2B5EF4-FFF2-40B4-BE49-F238E27FC236}">
                    <a16:creationId xmlns:a16="http://schemas.microsoft.com/office/drawing/2014/main" id="{8D3DBC9B-6BF6-824F-49E5-5CD9AAD9F927}"/>
                  </a:ext>
                </a:extLst>
              </p:cNvPr>
              <p:cNvSpPr/>
              <p:nvPr/>
            </p:nvSpPr>
            <p:spPr>
              <a:xfrm>
                <a:off x="7547256" y="5335743"/>
                <a:ext cx="47448" cy="60249"/>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3" name="Maseru">
                <a:extLst>
                  <a:ext uri="{FF2B5EF4-FFF2-40B4-BE49-F238E27FC236}">
                    <a16:creationId xmlns:a16="http://schemas.microsoft.com/office/drawing/2014/main" id="{ACF4FA3A-67B9-A08E-B6AF-E5715728319B}"/>
                  </a:ext>
                </a:extLst>
              </p:cNvPr>
              <p:cNvSpPr/>
              <p:nvPr/>
            </p:nvSpPr>
            <p:spPr>
              <a:xfrm>
                <a:off x="7450101" y="5400144"/>
                <a:ext cx="70043" cy="68552"/>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4" name="Mauritania">
                <a:extLst>
                  <a:ext uri="{FF2B5EF4-FFF2-40B4-BE49-F238E27FC236}">
                    <a16:creationId xmlns:a16="http://schemas.microsoft.com/office/drawing/2014/main" id="{0A32D78F-963C-7ABC-62A1-8E1A938D95A9}"/>
                  </a:ext>
                </a:extLst>
              </p:cNvPr>
              <p:cNvSpPr/>
              <p:nvPr/>
            </p:nvSpPr>
            <p:spPr>
              <a:xfrm>
                <a:off x="6383691" y="3653000"/>
                <a:ext cx="293714" cy="392643"/>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5" name="Freeform 160">
                <a:extLst>
                  <a:ext uri="{FF2B5EF4-FFF2-40B4-BE49-F238E27FC236}">
                    <a16:creationId xmlns:a16="http://schemas.microsoft.com/office/drawing/2014/main" id="{EEE17D31-B1C0-7E9B-4D5E-AA399F263568}"/>
                  </a:ext>
                </a:extLst>
              </p:cNvPr>
              <p:cNvSpPr/>
              <p:nvPr/>
            </p:nvSpPr>
            <p:spPr>
              <a:xfrm>
                <a:off x="6661586" y="4041483"/>
                <a:ext cx="201085" cy="170352"/>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6" name="Mali">
                <a:extLst>
                  <a:ext uri="{FF2B5EF4-FFF2-40B4-BE49-F238E27FC236}">
                    <a16:creationId xmlns:a16="http://schemas.microsoft.com/office/drawing/2014/main" id="{113F0FD3-94EE-FA7B-952F-EF4E793006C0}"/>
                  </a:ext>
                </a:extLst>
              </p:cNvPr>
              <p:cNvSpPr/>
              <p:nvPr/>
            </p:nvSpPr>
            <p:spPr>
              <a:xfrm>
                <a:off x="6489880" y="3731940"/>
                <a:ext cx="415722" cy="465347"/>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7" name="Nigeria">
                <a:extLst>
                  <a:ext uri="{FF2B5EF4-FFF2-40B4-BE49-F238E27FC236}">
                    <a16:creationId xmlns:a16="http://schemas.microsoft.com/office/drawing/2014/main" id="{D9641836-4DF5-2F5A-10A0-C98EF43C175B}"/>
                  </a:ext>
                </a:extLst>
              </p:cNvPr>
              <p:cNvSpPr/>
              <p:nvPr/>
            </p:nvSpPr>
            <p:spPr>
              <a:xfrm>
                <a:off x="6873965" y="4066419"/>
                <a:ext cx="298231" cy="32200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8" name="Chad">
                <a:extLst>
                  <a:ext uri="{FF2B5EF4-FFF2-40B4-BE49-F238E27FC236}">
                    <a16:creationId xmlns:a16="http://schemas.microsoft.com/office/drawing/2014/main" id="{463AFA0C-965E-A7C9-5E61-16F13334997F}"/>
                  </a:ext>
                </a:extLst>
              </p:cNvPr>
              <p:cNvSpPr/>
              <p:nvPr/>
            </p:nvSpPr>
            <p:spPr>
              <a:xfrm>
                <a:off x="7140577" y="3731940"/>
                <a:ext cx="257568" cy="55052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9" name="Central African Republic">
                <a:extLst>
                  <a:ext uri="{FF2B5EF4-FFF2-40B4-BE49-F238E27FC236}">
                    <a16:creationId xmlns:a16="http://schemas.microsoft.com/office/drawing/2014/main" id="{505F640E-D7D9-C271-16B7-58DBA72AFBD3}"/>
                  </a:ext>
                </a:extLst>
              </p:cNvPr>
              <p:cNvSpPr/>
              <p:nvPr/>
            </p:nvSpPr>
            <p:spPr>
              <a:xfrm>
                <a:off x="7156387" y="4157822"/>
                <a:ext cx="341162" cy="280455"/>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0" name="Libya">
                <a:extLst>
                  <a:ext uri="{FF2B5EF4-FFF2-40B4-BE49-F238E27FC236}">
                    <a16:creationId xmlns:a16="http://schemas.microsoft.com/office/drawing/2014/main" id="{2124C475-FDD4-B298-5966-B7B7918C1E75}"/>
                  </a:ext>
                </a:extLst>
              </p:cNvPr>
              <p:cNvSpPr/>
              <p:nvPr/>
            </p:nvSpPr>
            <p:spPr>
              <a:xfrm>
                <a:off x="7007266" y="3476420"/>
                <a:ext cx="406688" cy="403030"/>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1" name="United Arab Emirates">
                <a:extLst>
                  <a:ext uri="{FF2B5EF4-FFF2-40B4-BE49-F238E27FC236}">
                    <a16:creationId xmlns:a16="http://schemas.microsoft.com/office/drawing/2014/main" id="{4838E20A-B657-FE6A-B113-73C56F7C8FE0}"/>
                  </a:ext>
                </a:extLst>
              </p:cNvPr>
              <p:cNvSpPr/>
              <p:nvPr/>
            </p:nvSpPr>
            <p:spPr>
              <a:xfrm>
                <a:off x="8069168" y="3688314"/>
                <a:ext cx="128784" cy="130878"/>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2" name="Egypt">
                <a:extLst>
                  <a:ext uri="{FF2B5EF4-FFF2-40B4-BE49-F238E27FC236}">
                    <a16:creationId xmlns:a16="http://schemas.microsoft.com/office/drawing/2014/main" id="{A98286AE-5071-91B6-5526-74BDED2B8D0C}"/>
                  </a:ext>
                </a:extLst>
              </p:cNvPr>
              <p:cNvSpPr/>
              <p:nvPr/>
            </p:nvSpPr>
            <p:spPr>
              <a:xfrm>
                <a:off x="7386843" y="3515886"/>
                <a:ext cx="309533" cy="299155"/>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3" name="Eritrea">
                <a:extLst>
                  <a:ext uri="{FF2B5EF4-FFF2-40B4-BE49-F238E27FC236}">
                    <a16:creationId xmlns:a16="http://schemas.microsoft.com/office/drawing/2014/main" id="{F3B54A42-D733-FC20-D2D0-135BFBC101B5}"/>
                  </a:ext>
                </a:extLst>
              </p:cNvPr>
              <p:cNvSpPr/>
              <p:nvPr/>
            </p:nvSpPr>
            <p:spPr>
              <a:xfrm>
                <a:off x="7716713" y="3933456"/>
                <a:ext cx="192042" cy="240980"/>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4" name="Turkmenistan">
                <a:extLst>
                  <a:ext uri="{FF2B5EF4-FFF2-40B4-BE49-F238E27FC236}">
                    <a16:creationId xmlns:a16="http://schemas.microsoft.com/office/drawing/2014/main" id="{F582A34D-77DD-88D1-3E78-5230505D2FF7}"/>
                  </a:ext>
                </a:extLst>
              </p:cNvPr>
              <p:cNvSpPr/>
              <p:nvPr/>
            </p:nvSpPr>
            <p:spPr>
              <a:xfrm>
                <a:off x="8017203" y="3216731"/>
                <a:ext cx="329869" cy="195279"/>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5" name="Bishkek">
                <a:extLst>
                  <a:ext uri="{FF2B5EF4-FFF2-40B4-BE49-F238E27FC236}">
                    <a16:creationId xmlns:a16="http://schemas.microsoft.com/office/drawing/2014/main" id="{DC67D140-6F63-9807-98E0-FD93849A76E1}"/>
                  </a:ext>
                </a:extLst>
              </p:cNvPr>
              <p:cNvSpPr/>
              <p:nvPr/>
            </p:nvSpPr>
            <p:spPr>
              <a:xfrm>
                <a:off x="8394521" y="3191804"/>
                <a:ext cx="234973" cy="112178"/>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6" name="Kazakstan">
                <a:extLst>
                  <a:ext uri="{FF2B5EF4-FFF2-40B4-BE49-F238E27FC236}">
                    <a16:creationId xmlns:a16="http://schemas.microsoft.com/office/drawing/2014/main" id="{3E3AE45F-BD7D-BB20-EA1C-C839E0EEC771}"/>
                  </a:ext>
                </a:extLst>
              </p:cNvPr>
              <p:cNvSpPr/>
              <p:nvPr/>
            </p:nvSpPr>
            <p:spPr>
              <a:xfrm>
                <a:off x="7825160" y="2888498"/>
                <a:ext cx="894703" cy="386407"/>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7" name="Afghanistan">
                <a:extLst>
                  <a:ext uri="{FF2B5EF4-FFF2-40B4-BE49-F238E27FC236}">
                    <a16:creationId xmlns:a16="http://schemas.microsoft.com/office/drawing/2014/main" id="{AC7440EE-E7AA-DE74-4E82-FA0D411E0DE8}"/>
                  </a:ext>
                </a:extLst>
              </p:cNvPr>
              <p:cNvSpPr/>
              <p:nvPr/>
            </p:nvSpPr>
            <p:spPr>
              <a:xfrm>
                <a:off x="8240883" y="3314379"/>
                <a:ext cx="302757" cy="265916"/>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8" name="Uzbekisten">
                <a:extLst>
                  <a:ext uri="{FF2B5EF4-FFF2-40B4-BE49-F238E27FC236}">
                    <a16:creationId xmlns:a16="http://schemas.microsoft.com/office/drawing/2014/main" id="{F02859BF-AD5E-8414-82B2-23617C719379}"/>
                  </a:ext>
                </a:extLst>
              </p:cNvPr>
              <p:cNvSpPr/>
              <p:nvPr/>
            </p:nvSpPr>
            <p:spPr>
              <a:xfrm>
                <a:off x="8069168" y="3133639"/>
                <a:ext cx="438317" cy="216054"/>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9" name="Pakistan">
                <a:extLst>
                  <a:ext uri="{FF2B5EF4-FFF2-40B4-BE49-F238E27FC236}">
                    <a16:creationId xmlns:a16="http://schemas.microsoft.com/office/drawing/2014/main" id="{549B14E1-1536-B5A1-AC04-ECF88D00C136}"/>
                  </a:ext>
                </a:extLst>
              </p:cNvPr>
              <p:cNvSpPr/>
              <p:nvPr/>
            </p:nvSpPr>
            <p:spPr>
              <a:xfrm>
                <a:off x="8283805" y="3343457"/>
                <a:ext cx="361498" cy="413418"/>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0" name="Oman">
                <a:extLst>
                  <a:ext uri="{FF2B5EF4-FFF2-40B4-BE49-F238E27FC236}">
                    <a16:creationId xmlns:a16="http://schemas.microsoft.com/office/drawing/2014/main" id="{311F8BB7-4764-AB48-728A-C7160A1FBF15}"/>
                  </a:ext>
                </a:extLst>
              </p:cNvPr>
              <p:cNvSpPr/>
              <p:nvPr/>
            </p:nvSpPr>
            <p:spPr>
              <a:xfrm>
                <a:off x="8091763" y="3727789"/>
                <a:ext cx="196568" cy="259680"/>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1" name="Thimpu">
                <a:extLst>
                  <a:ext uri="{FF2B5EF4-FFF2-40B4-BE49-F238E27FC236}">
                    <a16:creationId xmlns:a16="http://schemas.microsoft.com/office/drawing/2014/main" id="{6A56BD7D-EDC4-4969-8E09-EC460101CDCE}"/>
                  </a:ext>
                </a:extLst>
              </p:cNvPr>
              <p:cNvSpPr/>
              <p:nvPr/>
            </p:nvSpPr>
            <p:spPr>
              <a:xfrm>
                <a:off x="8970657" y="3613525"/>
                <a:ext cx="85853" cy="45701"/>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2" name="Nepal">
                <a:extLst>
                  <a:ext uri="{FF2B5EF4-FFF2-40B4-BE49-F238E27FC236}">
                    <a16:creationId xmlns:a16="http://schemas.microsoft.com/office/drawing/2014/main" id="{F91995B4-1664-E2F9-A447-774E78AD9F11}"/>
                  </a:ext>
                </a:extLst>
              </p:cNvPr>
              <p:cNvSpPr/>
              <p:nvPr/>
            </p:nvSpPr>
            <p:spPr>
              <a:xfrm>
                <a:off x="8737942" y="3569899"/>
                <a:ext cx="228197" cy="122566"/>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3" name="Bangladesh">
                <a:extLst>
                  <a:ext uri="{FF2B5EF4-FFF2-40B4-BE49-F238E27FC236}">
                    <a16:creationId xmlns:a16="http://schemas.microsoft.com/office/drawing/2014/main" id="{B8F7D2A2-0140-51B0-A00B-624E0E8AC89C}"/>
                  </a:ext>
                </a:extLst>
              </p:cNvPr>
              <p:cNvSpPr/>
              <p:nvPr/>
            </p:nvSpPr>
            <p:spPr>
              <a:xfrm>
                <a:off x="8945803" y="3653000"/>
                <a:ext cx="153637" cy="201515"/>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4" name="South Korea">
                <a:extLst>
                  <a:ext uri="{FF2B5EF4-FFF2-40B4-BE49-F238E27FC236}">
                    <a16:creationId xmlns:a16="http://schemas.microsoft.com/office/drawing/2014/main" id="{00E40ACD-86C8-6226-018F-3B1FC4353BA2}"/>
                  </a:ext>
                </a:extLst>
              </p:cNvPr>
              <p:cNvSpPr/>
              <p:nvPr/>
            </p:nvSpPr>
            <p:spPr>
              <a:xfrm>
                <a:off x="9741094" y="3314379"/>
                <a:ext cx="99413" cy="137114"/>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5" name="North Korea">
                <a:extLst>
                  <a:ext uri="{FF2B5EF4-FFF2-40B4-BE49-F238E27FC236}">
                    <a16:creationId xmlns:a16="http://schemas.microsoft.com/office/drawing/2014/main" id="{4D8887C5-BB7A-D69A-8DCB-4BE1794237CB}"/>
                  </a:ext>
                </a:extLst>
              </p:cNvPr>
              <p:cNvSpPr/>
              <p:nvPr/>
            </p:nvSpPr>
            <p:spPr>
              <a:xfrm>
                <a:off x="9659758" y="3191804"/>
                <a:ext cx="122008" cy="147501"/>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6" name="Vietnam">
                <a:extLst>
                  <a:ext uri="{FF2B5EF4-FFF2-40B4-BE49-F238E27FC236}">
                    <a16:creationId xmlns:a16="http://schemas.microsoft.com/office/drawing/2014/main" id="{8C5F2FFA-8680-ED81-CE05-69A02260604E}"/>
                  </a:ext>
                </a:extLst>
              </p:cNvPr>
              <p:cNvSpPr/>
              <p:nvPr/>
            </p:nvSpPr>
            <p:spPr>
              <a:xfrm>
                <a:off x="9314078" y="3775566"/>
                <a:ext cx="255309" cy="467432"/>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7" name="Malaysia (Kuala lumpur)">
                <a:extLst>
                  <a:ext uri="{FF2B5EF4-FFF2-40B4-BE49-F238E27FC236}">
                    <a16:creationId xmlns:a16="http://schemas.microsoft.com/office/drawing/2014/main" id="{A952AA1D-D758-F3DB-AD0D-E372893288C0}"/>
                  </a:ext>
                </a:extLst>
              </p:cNvPr>
              <p:cNvSpPr/>
              <p:nvPr/>
            </p:nvSpPr>
            <p:spPr>
              <a:xfrm>
                <a:off x="9338931" y="4305324"/>
                <a:ext cx="128784" cy="176579"/>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8" name="Thailand">
                <a:extLst>
                  <a:ext uri="{FF2B5EF4-FFF2-40B4-BE49-F238E27FC236}">
                    <a16:creationId xmlns:a16="http://schemas.microsoft.com/office/drawing/2014/main" id="{D312B1A0-EF29-4428-AE80-C0FED7F599B1}"/>
                  </a:ext>
                </a:extLst>
              </p:cNvPr>
              <p:cNvSpPr/>
              <p:nvPr/>
            </p:nvSpPr>
            <p:spPr>
              <a:xfrm>
                <a:off x="9228225" y="3869055"/>
                <a:ext cx="239490" cy="457044"/>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9" name="Laos">
                <a:extLst>
                  <a:ext uri="{FF2B5EF4-FFF2-40B4-BE49-F238E27FC236}">
                    <a16:creationId xmlns:a16="http://schemas.microsoft.com/office/drawing/2014/main" id="{80243918-7D20-167A-6392-87599DBFEB3D}"/>
                  </a:ext>
                </a:extLst>
              </p:cNvPr>
              <p:cNvSpPr/>
              <p:nvPr/>
            </p:nvSpPr>
            <p:spPr>
              <a:xfrm>
                <a:off x="9280190" y="3804653"/>
                <a:ext cx="250792" cy="270068"/>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0" name="Burma">
                <a:extLst>
                  <a:ext uri="{FF2B5EF4-FFF2-40B4-BE49-F238E27FC236}">
                    <a16:creationId xmlns:a16="http://schemas.microsoft.com/office/drawing/2014/main" id="{6D94B2C9-7FDE-E4BF-F388-3ABFFE52B3FB}"/>
                  </a:ext>
                </a:extLst>
              </p:cNvPr>
              <p:cNvSpPr/>
              <p:nvPr/>
            </p:nvSpPr>
            <p:spPr>
              <a:xfrm>
                <a:off x="9083622" y="3605223"/>
                <a:ext cx="239490" cy="598310"/>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1" name="Cambodia">
                <a:extLst>
                  <a:ext uri="{FF2B5EF4-FFF2-40B4-BE49-F238E27FC236}">
                    <a16:creationId xmlns:a16="http://schemas.microsoft.com/office/drawing/2014/main" id="{C0EE7EFC-1F7B-6055-DDD5-C97BE3E9F969}"/>
                  </a:ext>
                </a:extLst>
              </p:cNvPr>
              <p:cNvSpPr/>
              <p:nvPr/>
            </p:nvSpPr>
            <p:spPr>
              <a:xfrm>
                <a:off x="9372819" y="4041483"/>
                <a:ext cx="158154" cy="151653"/>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2" name="Sierra Leone">
                <a:extLst>
                  <a:ext uri="{FF2B5EF4-FFF2-40B4-BE49-F238E27FC236}">
                    <a16:creationId xmlns:a16="http://schemas.microsoft.com/office/drawing/2014/main" id="{50921D25-0D48-7A4E-0374-0626282EB7AE}"/>
                  </a:ext>
                </a:extLst>
              </p:cNvPr>
              <p:cNvSpPr/>
              <p:nvPr/>
            </p:nvSpPr>
            <p:spPr>
              <a:xfrm>
                <a:off x="6458242" y="4203524"/>
                <a:ext cx="79077" cy="97639"/>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3" name="Liberia">
                <a:extLst>
                  <a:ext uri="{FF2B5EF4-FFF2-40B4-BE49-F238E27FC236}">
                    <a16:creationId xmlns:a16="http://schemas.microsoft.com/office/drawing/2014/main" id="{79527831-2505-BC2B-99B0-ED7A88CDABA2}"/>
                  </a:ext>
                </a:extLst>
              </p:cNvPr>
              <p:cNvSpPr/>
              <p:nvPr/>
            </p:nvSpPr>
            <p:spPr>
              <a:xfrm>
                <a:off x="6505690" y="4247150"/>
                <a:ext cx="112964" cy="132953"/>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4" name="Freeform 189">
                <a:extLst>
                  <a:ext uri="{FF2B5EF4-FFF2-40B4-BE49-F238E27FC236}">
                    <a16:creationId xmlns:a16="http://schemas.microsoft.com/office/drawing/2014/main" id="{A590EA6E-B96D-F467-46E1-E94EE8326DCE}"/>
                  </a:ext>
                </a:extLst>
              </p:cNvPr>
              <p:cNvSpPr/>
              <p:nvPr/>
            </p:nvSpPr>
            <p:spPr>
              <a:xfrm>
                <a:off x="6383691" y="4080958"/>
                <a:ext cx="79077" cy="22850"/>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5" name="Senegal">
                <a:extLst>
                  <a:ext uri="{FF2B5EF4-FFF2-40B4-BE49-F238E27FC236}">
                    <a16:creationId xmlns:a16="http://schemas.microsoft.com/office/drawing/2014/main" id="{100C30FE-EC28-AFBC-4005-4754514D43FD}"/>
                  </a:ext>
                </a:extLst>
              </p:cNvPr>
              <p:cNvSpPr/>
              <p:nvPr/>
            </p:nvSpPr>
            <p:spPr>
              <a:xfrm>
                <a:off x="6352053" y="3987469"/>
                <a:ext cx="164930" cy="141265"/>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6" name="Freeform 191">
                <a:extLst>
                  <a:ext uri="{FF2B5EF4-FFF2-40B4-BE49-F238E27FC236}">
                    <a16:creationId xmlns:a16="http://schemas.microsoft.com/office/drawing/2014/main" id="{99902AA2-2F77-A3CA-AEBB-A68BBE9B4504}"/>
                  </a:ext>
                </a:extLst>
              </p:cNvPr>
              <p:cNvSpPr/>
              <p:nvPr/>
            </p:nvSpPr>
            <p:spPr>
              <a:xfrm>
                <a:off x="6383691" y="4114196"/>
                <a:ext cx="74560" cy="49862"/>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7" name="Guinea">
                <a:extLst>
                  <a:ext uri="{FF2B5EF4-FFF2-40B4-BE49-F238E27FC236}">
                    <a16:creationId xmlns:a16="http://schemas.microsoft.com/office/drawing/2014/main" id="{2D420919-B780-DF36-3ADA-C826269B1AEA}"/>
                  </a:ext>
                </a:extLst>
              </p:cNvPr>
              <p:cNvSpPr/>
              <p:nvPr/>
            </p:nvSpPr>
            <p:spPr>
              <a:xfrm>
                <a:off x="6415320" y="4114196"/>
                <a:ext cx="192042" cy="176579"/>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8" name="Togo">
                <a:extLst>
                  <a:ext uri="{FF2B5EF4-FFF2-40B4-BE49-F238E27FC236}">
                    <a16:creationId xmlns:a16="http://schemas.microsoft.com/office/drawing/2014/main" id="{A115589F-9272-52B8-9A11-3C15569FB5CF}"/>
                  </a:ext>
                </a:extLst>
              </p:cNvPr>
              <p:cNvSpPr/>
              <p:nvPr/>
            </p:nvSpPr>
            <p:spPr>
              <a:xfrm>
                <a:off x="6794888" y="4164058"/>
                <a:ext cx="63258" cy="170352"/>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9" name="Ghana">
                <a:extLst>
                  <a:ext uri="{FF2B5EF4-FFF2-40B4-BE49-F238E27FC236}">
                    <a16:creationId xmlns:a16="http://schemas.microsoft.com/office/drawing/2014/main" id="{E4E1DF8F-9B92-1819-D206-45BCCEE9AC80}"/>
                  </a:ext>
                </a:extLst>
              </p:cNvPr>
              <p:cNvSpPr/>
              <p:nvPr/>
            </p:nvSpPr>
            <p:spPr>
              <a:xfrm>
                <a:off x="6720337" y="4157822"/>
                <a:ext cx="117491" cy="207742"/>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0" name="Jayapura">
                <a:extLst>
                  <a:ext uri="{FF2B5EF4-FFF2-40B4-BE49-F238E27FC236}">
                    <a16:creationId xmlns:a16="http://schemas.microsoft.com/office/drawing/2014/main" id="{1F446C7A-C881-7167-902C-07580F4F9DE2}"/>
                  </a:ext>
                </a:extLst>
              </p:cNvPr>
              <p:cNvSpPr/>
              <p:nvPr/>
            </p:nvSpPr>
            <p:spPr>
              <a:xfrm>
                <a:off x="10113894" y="4521378"/>
                <a:ext cx="266602" cy="284616"/>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1" name="Papua New Guinea">
                <a:extLst>
                  <a:ext uri="{FF2B5EF4-FFF2-40B4-BE49-F238E27FC236}">
                    <a16:creationId xmlns:a16="http://schemas.microsoft.com/office/drawing/2014/main" id="{397C64DB-CB70-4873-88A9-B0876F605246}"/>
                  </a:ext>
                </a:extLst>
              </p:cNvPr>
              <p:cNvSpPr/>
              <p:nvPr/>
            </p:nvSpPr>
            <p:spPr>
              <a:xfrm>
                <a:off x="10364678" y="4596167"/>
                <a:ext cx="246266" cy="255529"/>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2" name="Freeform 197">
                <a:extLst>
                  <a:ext uri="{FF2B5EF4-FFF2-40B4-BE49-F238E27FC236}">
                    <a16:creationId xmlns:a16="http://schemas.microsoft.com/office/drawing/2014/main" id="{FF2CF0E5-24B7-9BC1-B98C-4771BDCD5952}"/>
                  </a:ext>
                </a:extLst>
              </p:cNvPr>
              <p:cNvSpPr/>
              <p:nvPr/>
            </p:nvSpPr>
            <p:spPr>
              <a:xfrm>
                <a:off x="10278825" y="4751972"/>
                <a:ext cx="27111" cy="3531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3" name="Freeform 198">
                <a:extLst>
                  <a:ext uri="{FF2B5EF4-FFF2-40B4-BE49-F238E27FC236}">
                    <a16:creationId xmlns:a16="http://schemas.microsoft.com/office/drawing/2014/main" id="{6206FCF1-9CFE-1C63-DD1C-C207676AE31F}"/>
                  </a:ext>
                </a:extLst>
              </p:cNvPr>
              <p:cNvSpPr/>
              <p:nvPr/>
            </p:nvSpPr>
            <p:spPr>
              <a:xfrm>
                <a:off x="9894731" y="4679268"/>
                <a:ext cx="15819" cy="18699"/>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4" name="Freeform 199">
                <a:extLst>
                  <a:ext uri="{FF2B5EF4-FFF2-40B4-BE49-F238E27FC236}">
                    <a16:creationId xmlns:a16="http://schemas.microsoft.com/office/drawing/2014/main" id="{55FFDD2F-4FBC-951A-CDD9-DE58391FB869}"/>
                  </a:ext>
                </a:extLst>
              </p:cNvPr>
              <p:cNvSpPr/>
              <p:nvPr/>
            </p:nvSpPr>
            <p:spPr>
              <a:xfrm>
                <a:off x="9906033" y="4658493"/>
                <a:ext cx="20336" cy="2492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5" name="Benim">
                <a:extLst>
                  <a:ext uri="{FF2B5EF4-FFF2-40B4-BE49-F238E27FC236}">
                    <a16:creationId xmlns:a16="http://schemas.microsoft.com/office/drawing/2014/main" id="{2E4B0B0B-5F3F-B271-206C-6A5FF0B095CC}"/>
                  </a:ext>
                </a:extLst>
              </p:cNvPr>
              <p:cNvSpPr/>
              <p:nvPr/>
            </p:nvSpPr>
            <p:spPr>
              <a:xfrm>
                <a:off x="6815224" y="4120432"/>
                <a:ext cx="85853" cy="209827"/>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6" name="Iran">
                <a:extLst>
                  <a:ext uri="{FF2B5EF4-FFF2-40B4-BE49-F238E27FC236}">
                    <a16:creationId xmlns:a16="http://schemas.microsoft.com/office/drawing/2014/main" id="{64EACE24-807A-F5E6-CBD2-2AD7B8D87685}"/>
                  </a:ext>
                </a:extLst>
              </p:cNvPr>
              <p:cNvSpPr/>
              <p:nvPr/>
            </p:nvSpPr>
            <p:spPr>
              <a:xfrm>
                <a:off x="7829678" y="3285292"/>
                <a:ext cx="521912" cy="432108"/>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7" name="Freeform 202">
                <a:extLst>
                  <a:ext uri="{FF2B5EF4-FFF2-40B4-BE49-F238E27FC236}">
                    <a16:creationId xmlns:a16="http://schemas.microsoft.com/office/drawing/2014/main" id="{060B05FD-D72A-6221-CA46-5A3ED3978418}"/>
                  </a:ext>
                </a:extLst>
              </p:cNvPr>
              <p:cNvSpPr/>
              <p:nvPr/>
            </p:nvSpPr>
            <p:spPr>
              <a:xfrm>
                <a:off x="7856789" y="3295680"/>
                <a:ext cx="31629" cy="18699"/>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8" name="Freeform 203">
                <a:extLst>
                  <a:ext uri="{FF2B5EF4-FFF2-40B4-BE49-F238E27FC236}">
                    <a16:creationId xmlns:a16="http://schemas.microsoft.com/office/drawing/2014/main" id="{B4771232-98E3-7818-41EF-C09863F8D197}"/>
                  </a:ext>
                </a:extLst>
              </p:cNvPr>
              <p:cNvSpPr/>
              <p:nvPr/>
            </p:nvSpPr>
            <p:spPr>
              <a:xfrm>
                <a:off x="7802566" y="3245818"/>
                <a:ext cx="97155" cy="58164"/>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9" name="Kuwait">
                <a:extLst>
                  <a:ext uri="{FF2B5EF4-FFF2-40B4-BE49-F238E27FC236}">
                    <a16:creationId xmlns:a16="http://schemas.microsoft.com/office/drawing/2014/main" id="{EB99FB34-25E2-98FC-A6C8-5630D2C7134A}"/>
                  </a:ext>
                </a:extLst>
              </p:cNvPr>
              <p:cNvSpPr/>
              <p:nvPr/>
            </p:nvSpPr>
            <p:spPr>
              <a:xfrm>
                <a:off x="7931350" y="3555360"/>
                <a:ext cx="51965" cy="49862"/>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0" name="Baku">
                <a:extLst>
                  <a:ext uri="{FF2B5EF4-FFF2-40B4-BE49-F238E27FC236}">
                    <a16:creationId xmlns:a16="http://schemas.microsoft.com/office/drawing/2014/main" id="{F80F93C0-04C6-FD85-360E-7E3DC56700B1}"/>
                  </a:ext>
                </a:extLst>
              </p:cNvPr>
              <p:cNvSpPr/>
              <p:nvPr/>
            </p:nvSpPr>
            <p:spPr>
              <a:xfrm>
                <a:off x="7845497" y="3231279"/>
                <a:ext cx="122008" cy="1038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1" name="Freeform 206">
                <a:extLst>
                  <a:ext uri="{FF2B5EF4-FFF2-40B4-BE49-F238E27FC236}">
                    <a16:creationId xmlns:a16="http://schemas.microsoft.com/office/drawing/2014/main" id="{B5E8A4FA-336D-B419-1B61-B2F3383A523C}"/>
                  </a:ext>
                </a:extLst>
              </p:cNvPr>
              <p:cNvSpPr/>
              <p:nvPr/>
            </p:nvSpPr>
            <p:spPr>
              <a:xfrm>
                <a:off x="6587026" y="3231279"/>
                <a:ext cx="67784" cy="143341"/>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grpSp>
        <p:sp>
          <p:nvSpPr>
            <p:cNvPr id="202" name="Spain">
              <a:extLst>
                <a:ext uri="{FF2B5EF4-FFF2-40B4-BE49-F238E27FC236}">
                  <a16:creationId xmlns:a16="http://schemas.microsoft.com/office/drawing/2014/main" id="{0345C361-8B0D-F5FC-055E-7744D52FEB20}"/>
                </a:ext>
              </a:extLst>
            </p:cNvPr>
            <p:cNvSpPr/>
            <p:nvPr/>
          </p:nvSpPr>
          <p:spPr>
            <a:xfrm>
              <a:off x="6596070" y="3187653"/>
              <a:ext cx="282421" cy="209827"/>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3" name="France">
              <a:extLst>
                <a:ext uri="{FF2B5EF4-FFF2-40B4-BE49-F238E27FC236}">
                  <a16:creationId xmlns:a16="http://schemas.microsoft.com/office/drawing/2014/main" id="{5E1222F8-3B79-707D-8BD6-050CDD870281}"/>
                </a:ext>
              </a:extLst>
            </p:cNvPr>
            <p:cNvSpPr/>
            <p:nvPr/>
          </p:nvSpPr>
          <p:spPr>
            <a:xfrm>
              <a:off x="6704517" y="3000676"/>
              <a:ext cx="266602" cy="226442"/>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4" name="Germany">
              <a:extLst>
                <a:ext uri="{FF2B5EF4-FFF2-40B4-BE49-F238E27FC236}">
                  <a16:creationId xmlns:a16="http://schemas.microsoft.com/office/drawing/2014/main" id="{2DAE7E28-7F34-6D2E-0728-54C494CC3670}"/>
                </a:ext>
              </a:extLst>
            </p:cNvPr>
            <p:cNvSpPr/>
            <p:nvPr/>
          </p:nvSpPr>
          <p:spPr>
            <a:xfrm>
              <a:off x="6921413" y="2907197"/>
              <a:ext cx="198827" cy="186967"/>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5" name="Denmark">
              <a:extLst>
                <a:ext uri="{FF2B5EF4-FFF2-40B4-BE49-F238E27FC236}">
                  <a16:creationId xmlns:a16="http://schemas.microsoft.com/office/drawing/2014/main" id="{791A2942-4B49-B14A-48A8-2BCC32DFF45A}"/>
                </a:ext>
              </a:extLst>
            </p:cNvPr>
            <p:cNvSpPr/>
            <p:nvPr/>
          </p:nvSpPr>
          <p:spPr>
            <a:xfrm>
              <a:off x="6959827" y="2857335"/>
              <a:ext cx="58741" cy="60249"/>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6" name="Freeform 212">
              <a:extLst>
                <a:ext uri="{FF2B5EF4-FFF2-40B4-BE49-F238E27FC236}">
                  <a16:creationId xmlns:a16="http://schemas.microsoft.com/office/drawing/2014/main" id="{4249004D-172F-B9A3-E64D-37CABA368E70}"/>
                </a:ext>
              </a:extLst>
            </p:cNvPr>
            <p:cNvSpPr/>
            <p:nvPr/>
          </p:nvSpPr>
          <p:spPr>
            <a:xfrm>
              <a:off x="6964344" y="2849023"/>
              <a:ext cx="42931" cy="2492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7" name="Freeform 213">
              <a:extLst>
                <a:ext uri="{FF2B5EF4-FFF2-40B4-BE49-F238E27FC236}">
                  <a16:creationId xmlns:a16="http://schemas.microsoft.com/office/drawing/2014/main" id="{85EDB34A-F397-3431-1A98-5B0468A03C5D}"/>
                </a:ext>
              </a:extLst>
            </p:cNvPr>
            <p:cNvSpPr/>
            <p:nvPr/>
          </p:nvSpPr>
          <p:spPr>
            <a:xfrm>
              <a:off x="6995973" y="289681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8" name="Copenhagen">
              <a:extLst>
                <a:ext uri="{FF2B5EF4-FFF2-40B4-BE49-F238E27FC236}">
                  <a16:creationId xmlns:a16="http://schemas.microsoft.com/office/drawing/2014/main" id="{58F9542F-8B30-DC21-B8AB-A0F5870484C7}"/>
                </a:ext>
              </a:extLst>
            </p:cNvPr>
            <p:cNvSpPr/>
            <p:nvPr/>
          </p:nvSpPr>
          <p:spPr>
            <a:xfrm>
              <a:off x="7018568" y="2882261"/>
              <a:ext cx="36146" cy="29087"/>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9" name="Corsica">
              <a:extLst>
                <a:ext uri="{FF2B5EF4-FFF2-40B4-BE49-F238E27FC236}">
                  <a16:creationId xmlns:a16="http://schemas.microsoft.com/office/drawing/2014/main" id="{94908FF6-3D58-450E-5328-CAF9AC76267F}"/>
                </a:ext>
              </a:extLst>
            </p:cNvPr>
            <p:cNvSpPr/>
            <p:nvPr/>
          </p:nvSpPr>
          <p:spPr>
            <a:xfrm>
              <a:off x="6986939" y="3202192"/>
              <a:ext cx="27111" cy="54013"/>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0" name="Sardinia">
              <a:extLst>
                <a:ext uri="{FF2B5EF4-FFF2-40B4-BE49-F238E27FC236}">
                  <a16:creationId xmlns:a16="http://schemas.microsoft.com/office/drawing/2014/main" id="{16815ADB-3EF6-73DC-2607-F02F7F09727B}"/>
                </a:ext>
              </a:extLst>
            </p:cNvPr>
            <p:cNvSpPr/>
            <p:nvPr/>
          </p:nvSpPr>
          <p:spPr>
            <a:xfrm>
              <a:off x="6991456" y="3249978"/>
              <a:ext cx="31629" cy="6440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1" name="Freeform 217">
              <a:extLst>
                <a:ext uri="{FF2B5EF4-FFF2-40B4-BE49-F238E27FC236}">
                  <a16:creationId xmlns:a16="http://schemas.microsoft.com/office/drawing/2014/main" id="{A41CD46D-F02F-2E4A-EAD2-2F00DDF38E31}"/>
                </a:ext>
              </a:extLst>
            </p:cNvPr>
            <p:cNvSpPr/>
            <p:nvPr/>
          </p:nvSpPr>
          <p:spPr>
            <a:xfrm>
              <a:off x="7088611" y="3328918"/>
              <a:ext cx="79077" cy="45701"/>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2" name="Austria">
              <a:extLst>
                <a:ext uri="{FF2B5EF4-FFF2-40B4-BE49-F238E27FC236}">
                  <a16:creationId xmlns:a16="http://schemas.microsoft.com/office/drawing/2014/main" id="{70D5FCD2-8EA3-7C70-E1E9-C690C6500AE0}"/>
                </a:ext>
              </a:extLst>
            </p:cNvPr>
            <p:cNvSpPr/>
            <p:nvPr/>
          </p:nvSpPr>
          <p:spPr>
            <a:xfrm>
              <a:off x="7002749" y="3044302"/>
              <a:ext cx="180749" cy="74788"/>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3" name="Prague">
              <a:extLst>
                <a:ext uri="{FF2B5EF4-FFF2-40B4-BE49-F238E27FC236}">
                  <a16:creationId xmlns:a16="http://schemas.microsoft.com/office/drawing/2014/main" id="{D89BF7FA-3BA6-B24D-88A6-D5FFD07D16B4}"/>
                </a:ext>
              </a:extLst>
            </p:cNvPr>
            <p:cNvSpPr/>
            <p:nvPr/>
          </p:nvSpPr>
          <p:spPr>
            <a:xfrm>
              <a:off x="7061499" y="2996525"/>
              <a:ext cx="149120" cy="72713"/>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4" name="Bern">
              <a:extLst>
                <a:ext uri="{FF2B5EF4-FFF2-40B4-BE49-F238E27FC236}">
                  <a16:creationId xmlns:a16="http://schemas.microsoft.com/office/drawing/2014/main" id="{D100AB81-7790-71F5-2590-31B2CBAB63E4}"/>
                </a:ext>
              </a:extLst>
            </p:cNvPr>
            <p:cNvSpPr/>
            <p:nvPr/>
          </p:nvSpPr>
          <p:spPr>
            <a:xfrm>
              <a:off x="6928198" y="3083777"/>
              <a:ext cx="101672" cy="43626"/>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5" name="Tirana">
              <a:extLst>
                <a:ext uri="{FF2B5EF4-FFF2-40B4-BE49-F238E27FC236}">
                  <a16:creationId xmlns:a16="http://schemas.microsoft.com/office/drawing/2014/main" id="{6E282250-84EB-C9B7-31A4-D32DD64472F5}"/>
                </a:ext>
              </a:extLst>
            </p:cNvPr>
            <p:cNvSpPr/>
            <p:nvPr/>
          </p:nvSpPr>
          <p:spPr>
            <a:xfrm>
              <a:off x="7237722" y="3216731"/>
              <a:ext cx="47448" cy="78940"/>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6" name="Greece">
              <a:extLst>
                <a:ext uri="{FF2B5EF4-FFF2-40B4-BE49-F238E27FC236}">
                  <a16:creationId xmlns:a16="http://schemas.microsoft.com/office/drawing/2014/main" id="{0E983B01-B5B2-BEB3-A415-E5A03C824159}"/>
                </a:ext>
              </a:extLst>
            </p:cNvPr>
            <p:cNvSpPr/>
            <p:nvPr/>
          </p:nvSpPr>
          <p:spPr>
            <a:xfrm>
              <a:off x="7269361" y="3235430"/>
              <a:ext cx="137818" cy="153728"/>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7" name="Italy">
              <a:extLst>
                <a:ext uri="{FF2B5EF4-FFF2-40B4-BE49-F238E27FC236}">
                  <a16:creationId xmlns:a16="http://schemas.microsoft.com/office/drawing/2014/main" id="{D05FF56C-586F-B4FB-637E-6B6C33B3C47A}"/>
                </a:ext>
              </a:extLst>
            </p:cNvPr>
            <p:cNvSpPr/>
            <p:nvPr/>
          </p:nvSpPr>
          <p:spPr>
            <a:xfrm>
              <a:off x="6948525" y="3104552"/>
              <a:ext cx="277904" cy="234753"/>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8" name="Freeform 224">
              <a:extLst>
                <a:ext uri="{FF2B5EF4-FFF2-40B4-BE49-F238E27FC236}">
                  <a16:creationId xmlns:a16="http://schemas.microsoft.com/office/drawing/2014/main" id="{C4142D6F-F58B-D19E-419C-3CA65F605940}"/>
                </a:ext>
              </a:extLst>
            </p:cNvPr>
            <p:cNvSpPr/>
            <p:nvPr/>
          </p:nvSpPr>
          <p:spPr>
            <a:xfrm>
              <a:off x="7097645" y="3104552"/>
              <a:ext cx="234973" cy="155813"/>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9" name="Freeform 225">
              <a:extLst>
                <a:ext uri="{FF2B5EF4-FFF2-40B4-BE49-F238E27FC236}">
                  <a16:creationId xmlns:a16="http://schemas.microsoft.com/office/drawing/2014/main" id="{B136E938-4771-B17A-2D7B-CF094CD7F173}"/>
                </a:ext>
              </a:extLst>
            </p:cNvPr>
            <p:cNvSpPr/>
            <p:nvPr/>
          </p:nvSpPr>
          <p:spPr>
            <a:xfrm>
              <a:off x="7093128" y="2911349"/>
              <a:ext cx="223680" cy="132953"/>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0" name="Freeform 226">
              <a:extLst>
                <a:ext uri="{FF2B5EF4-FFF2-40B4-BE49-F238E27FC236}">
                  <a16:creationId xmlns:a16="http://schemas.microsoft.com/office/drawing/2014/main" id="{060867CC-D488-79F5-294B-C98C5E5CA2CE}"/>
                </a:ext>
              </a:extLst>
            </p:cNvPr>
            <p:cNvSpPr/>
            <p:nvPr/>
          </p:nvSpPr>
          <p:spPr>
            <a:xfrm>
              <a:off x="7215137" y="2896810"/>
              <a:ext cx="58741" cy="31162"/>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1" name="Freeform 227">
              <a:extLst>
                <a:ext uri="{FF2B5EF4-FFF2-40B4-BE49-F238E27FC236}">
                  <a16:creationId xmlns:a16="http://schemas.microsoft.com/office/drawing/2014/main" id="{51F6F379-8A23-4902-FD5E-62724C2FDD27}"/>
                </a:ext>
              </a:extLst>
            </p:cNvPr>
            <p:cNvSpPr/>
            <p:nvPr/>
          </p:nvSpPr>
          <p:spPr>
            <a:xfrm>
              <a:off x="7237722" y="2838635"/>
              <a:ext cx="149120" cy="54013"/>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2" name="Freeform 228">
              <a:extLst>
                <a:ext uri="{FF2B5EF4-FFF2-40B4-BE49-F238E27FC236}">
                  <a16:creationId xmlns:a16="http://schemas.microsoft.com/office/drawing/2014/main" id="{CD2BE8ED-43D0-F74F-C6B1-10DD17A32E14}"/>
                </a:ext>
              </a:extLst>
            </p:cNvPr>
            <p:cNvSpPr/>
            <p:nvPr/>
          </p:nvSpPr>
          <p:spPr>
            <a:xfrm>
              <a:off x="7273878" y="2803321"/>
              <a:ext cx="101672" cy="45701"/>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3" name="Freeform 229">
              <a:extLst>
                <a:ext uri="{FF2B5EF4-FFF2-40B4-BE49-F238E27FC236}">
                  <a16:creationId xmlns:a16="http://schemas.microsoft.com/office/drawing/2014/main" id="{A01DBD1B-FDC0-BFED-1F11-81A1F98B4B90}"/>
                </a:ext>
              </a:extLst>
            </p:cNvPr>
            <p:cNvSpPr/>
            <p:nvPr/>
          </p:nvSpPr>
          <p:spPr>
            <a:xfrm>
              <a:off x="7242249" y="2867722"/>
              <a:ext cx="117482" cy="74788"/>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4" name="Freeform 230">
              <a:extLst>
                <a:ext uri="{FF2B5EF4-FFF2-40B4-BE49-F238E27FC236}">
                  <a16:creationId xmlns:a16="http://schemas.microsoft.com/office/drawing/2014/main" id="{A299FA1E-0028-C0E1-BA1E-15E9615C923C}"/>
                </a:ext>
              </a:extLst>
            </p:cNvPr>
            <p:cNvSpPr/>
            <p:nvPr/>
          </p:nvSpPr>
          <p:spPr>
            <a:xfrm>
              <a:off x="6921413" y="3025612"/>
              <a:ext cx="15819" cy="1038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5" name="Bulgaria">
              <a:extLst>
                <a:ext uri="{FF2B5EF4-FFF2-40B4-BE49-F238E27FC236}">
                  <a16:creationId xmlns:a16="http://schemas.microsoft.com/office/drawing/2014/main" id="{29D4AA9B-3543-F783-D806-E3531C4AE67B}"/>
                </a:ext>
              </a:extLst>
            </p:cNvPr>
            <p:cNvSpPr/>
            <p:nvPr/>
          </p:nvSpPr>
          <p:spPr>
            <a:xfrm>
              <a:off x="7305507" y="3173105"/>
              <a:ext cx="151378" cy="72713"/>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6" name="Romania">
              <a:extLst>
                <a:ext uri="{FF2B5EF4-FFF2-40B4-BE49-F238E27FC236}">
                  <a16:creationId xmlns:a16="http://schemas.microsoft.com/office/drawing/2014/main" id="{4735A7DE-51A5-ABC6-EC7C-59F7DE24DBEF}"/>
                </a:ext>
              </a:extLst>
            </p:cNvPr>
            <p:cNvSpPr/>
            <p:nvPr/>
          </p:nvSpPr>
          <p:spPr>
            <a:xfrm>
              <a:off x="7258059" y="3058850"/>
              <a:ext cx="214637" cy="132953"/>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7" name="Ireland">
              <a:extLst>
                <a:ext uri="{FF2B5EF4-FFF2-40B4-BE49-F238E27FC236}">
                  <a16:creationId xmlns:a16="http://schemas.microsoft.com/office/drawing/2014/main" id="{5319C153-31CB-9D54-865A-19BD1068D8A4}"/>
                </a:ext>
              </a:extLst>
            </p:cNvPr>
            <p:cNvSpPr/>
            <p:nvPr/>
          </p:nvSpPr>
          <p:spPr>
            <a:xfrm>
              <a:off x="6587026" y="2896810"/>
              <a:ext cx="94896" cy="8932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8" name="Freeform 234">
              <a:extLst>
                <a:ext uri="{FF2B5EF4-FFF2-40B4-BE49-F238E27FC236}">
                  <a16:creationId xmlns:a16="http://schemas.microsoft.com/office/drawing/2014/main" id="{EE88FCC2-652F-FE3D-F4FA-4B1A6F4413E3}"/>
                </a:ext>
              </a:extLst>
            </p:cNvPr>
            <p:cNvSpPr/>
            <p:nvPr/>
          </p:nvSpPr>
          <p:spPr>
            <a:xfrm>
              <a:off x="7285171" y="2863571"/>
              <a:ext cx="223680" cy="132953"/>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9" name="Belgium">
              <a:extLst>
                <a:ext uri="{FF2B5EF4-FFF2-40B4-BE49-F238E27FC236}">
                  <a16:creationId xmlns:a16="http://schemas.microsoft.com/office/drawing/2014/main" id="{0581E9D9-768C-E249-E4F2-35662E2BFA66}"/>
                </a:ext>
              </a:extLst>
            </p:cNvPr>
            <p:cNvSpPr/>
            <p:nvPr/>
          </p:nvSpPr>
          <p:spPr>
            <a:xfrm>
              <a:off x="6858155" y="2990289"/>
              <a:ext cx="74560" cy="49862"/>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0" name="Neth">
              <a:extLst>
                <a:ext uri="{FF2B5EF4-FFF2-40B4-BE49-F238E27FC236}">
                  <a16:creationId xmlns:a16="http://schemas.microsoft.com/office/drawing/2014/main" id="{1455178E-1CCA-4CF9-B03F-D10096331D3C}"/>
                </a:ext>
              </a:extLst>
            </p:cNvPr>
            <p:cNvSpPr/>
            <p:nvPr/>
          </p:nvSpPr>
          <p:spPr>
            <a:xfrm>
              <a:off x="6885267" y="2946663"/>
              <a:ext cx="63258" cy="6440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1" name="Turkey">
              <a:extLst>
                <a:ext uri="{FF2B5EF4-FFF2-40B4-BE49-F238E27FC236}">
                  <a16:creationId xmlns:a16="http://schemas.microsoft.com/office/drawing/2014/main" id="{F210307A-DAEA-5364-E2D0-A541A5BA7F2B}"/>
                </a:ext>
              </a:extLst>
            </p:cNvPr>
            <p:cNvSpPr/>
            <p:nvPr/>
          </p:nvSpPr>
          <p:spPr>
            <a:xfrm>
              <a:off x="7402662" y="3220891"/>
              <a:ext cx="463171" cy="176579"/>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2" name="Tbilist">
              <a:extLst>
                <a:ext uri="{FF2B5EF4-FFF2-40B4-BE49-F238E27FC236}">
                  <a16:creationId xmlns:a16="http://schemas.microsoft.com/office/drawing/2014/main" id="{9A84F348-D5D8-8D9D-297F-D54DF07664FB}"/>
                </a:ext>
              </a:extLst>
            </p:cNvPr>
            <p:cNvSpPr/>
            <p:nvPr/>
          </p:nvSpPr>
          <p:spPr>
            <a:xfrm>
              <a:off x="7691859" y="3173105"/>
              <a:ext cx="185266" cy="83100"/>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3" name="Iraq">
              <a:extLst>
                <a:ext uri="{FF2B5EF4-FFF2-40B4-BE49-F238E27FC236}">
                  <a16:creationId xmlns:a16="http://schemas.microsoft.com/office/drawing/2014/main" id="{E3CE17E1-626D-3CA1-3C4F-8E574E2F21DD}"/>
                </a:ext>
              </a:extLst>
            </p:cNvPr>
            <p:cNvSpPr/>
            <p:nvPr/>
          </p:nvSpPr>
          <p:spPr>
            <a:xfrm>
              <a:off x="7728005" y="3349694"/>
              <a:ext cx="262085" cy="234753"/>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4" name="Moldova">
              <a:extLst>
                <a:ext uri="{FF2B5EF4-FFF2-40B4-BE49-F238E27FC236}">
                  <a16:creationId xmlns:a16="http://schemas.microsoft.com/office/drawing/2014/main" id="{4471FAAE-6450-4D2F-BBE8-F99560441C7B}"/>
                </a:ext>
              </a:extLst>
            </p:cNvPr>
            <p:cNvSpPr/>
            <p:nvPr/>
          </p:nvSpPr>
          <p:spPr>
            <a:xfrm>
              <a:off x="7398145" y="3050538"/>
              <a:ext cx="74560" cy="87252"/>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5" name="Amnian Jordon">
              <a:extLst>
                <a:ext uri="{FF2B5EF4-FFF2-40B4-BE49-F238E27FC236}">
                  <a16:creationId xmlns:a16="http://schemas.microsoft.com/office/drawing/2014/main" id="{D86ED138-2A42-2D14-96C8-C590A6BB3F08}"/>
                </a:ext>
              </a:extLst>
            </p:cNvPr>
            <p:cNvSpPr/>
            <p:nvPr/>
          </p:nvSpPr>
          <p:spPr>
            <a:xfrm>
              <a:off x="7621816" y="3480572"/>
              <a:ext cx="42931" cy="99715"/>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6" name="Damascus">
              <a:extLst>
                <a:ext uri="{FF2B5EF4-FFF2-40B4-BE49-F238E27FC236}">
                  <a16:creationId xmlns:a16="http://schemas.microsoft.com/office/drawing/2014/main" id="{36C94CD8-DDD2-71E5-57E0-1BF0FC133CFF}"/>
                </a:ext>
              </a:extLst>
            </p:cNvPr>
            <p:cNvSpPr/>
            <p:nvPr/>
          </p:nvSpPr>
          <p:spPr>
            <a:xfrm>
              <a:off x="7642152" y="3432794"/>
              <a:ext cx="49706" cy="47777"/>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7" name="Freeform 243">
              <a:extLst>
                <a:ext uri="{FF2B5EF4-FFF2-40B4-BE49-F238E27FC236}">
                  <a16:creationId xmlns:a16="http://schemas.microsoft.com/office/drawing/2014/main" id="{124FE825-E763-6B18-07A0-4626557CCE4C}"/>
                </a:ext>
              </a:extLst>
            </p:cNvPr>
            <p:cNvSpPr/>
            <p:nvPr/>
          </p:nvSpPr>
          <p:spPr>
            <a:xfrm>
              <a:off x="7398145" y="3227118"/>
              <a:ext cx="74560" cy="54013"/>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8" name="Syria">
              <a:extLst>
                <a:ext uri="{FF2B5EF4-FFF2-40B4-BE49-F238E27FC236}">
                  <a16:creationId xmlns:a16="http://schemas.microsoft.com/office/drawing/2014/main" id="{FA323299-F0BE-2CED-CE2A-7ACA8A8501FB}"/>
                </a:ext>
              </a:extLst>
            </p:cNvPr>
            <p:cNvSpPr/>
            <p:nvPr/>
          </p:nvSpPr>
          <p:spPr>
            <a:xfrm>
              <a:off x="7637635" y="3349694"/>
              <a:ext cx="160413" cy="147501"/>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9" name="Iraq">
              <a:extLst>
                <a:ext uri="{FF2B5EF4-FFF2-40B4-BE49-F238E27FC236}">
                  <a16:creationId xmlns:a16="http://schemas.microsoft.com/office/drawing/2014/main" id="{AB6848DE-8EF3-20C7-03E6-A21A211A2062}"/>
                </a:ext>
              </a:extLst>
            </p:cNvPr>
            <p:cNvSpPr/>
            <p:nvPr/>
          </p:nvSpPr>
          <p:spPr>
            <a:xfrm>
              <a:off x="7637635" y="3466033"/>
              <a:ext cx="101672" cy="132953"/>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0" name="Freeform 246">
              <a:extLst>
                <a:ext uri="{FF2B5EF4-FFF2-40B4-BE49-F238E27FC236}">
                  <a16:creationId xmlns:a16="http://schemas.microsoft.com/office/drawing/2014/main" id="{AFCD308C-CA61-A03C-CBD9-9B6F126AE76D}"/>
                </a:ext>
              </a:extLst>
            </p:cNvPr>
            <p:cNvSpPr/>
            <p:nvPr/>
          </p:nvSpPr>
          <p:spPr>
            <a:xfrm>
              <a:off x="7178981" y="3025612"/>
              <a:ext cx="110706" cy="54013"/>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1" name="Freeform 247">
              <a:extLst>
                <a:ext uri="{FF2B5EF4-FFF2-40B4-BE49-F238E27FC236}">
                  <a16:creationId xmlns:a16="http://schemas.microsoft.com/office/drawing/2014/main" id="{87923E00-6028-B726-B872-88CFF57B1073}"/>
                </a:ext>
              </a:extLst>
            </p:cNvPr>
            <p:cNvSpPr/>
            <p:nvPr/>
          </p:nvSpPr>
          <p:spPr>
            <a:xfrm>
              <a:off x="7156387" y="3050538"/>
              <a:ext cx="140076" cy="83100"/>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2" name="Ukraine">
              <a:extLst>
                <a:ext uri="{FF2B5EF4-FFF2-40B4-BE49-F238E27FC236}">
                  <a16:creationId xmlns:a16="http://schemas.microsoft.com/office/drawing/2014/main" id="{B0638B2A-6CA5-6C3D-4288-DC3AC4BF5CBA}"/>
                </a:ext>
              </a:extLst>
            </p:cNvPr>
            <p:cNvSpPr/>
            <p:nvPr/>
          </p:nvSpPr>
          <p:spPr>
            <a:xfrm>
              <a:off x="7285171" y="2946663"/>
              <a:ext cx="406688" cy="226442"/>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3" name="China">
              <a:extLst>
                <a:ext uri="{FF2B5EF4-FFF2-40B4-BE49-F238E27FC236}">
                  <a16:creationId xmlns:a16="http://schemas.microsoft.com/office/drawing/2014/main" id="{0D4FAC5D-8B46-1C45-EBB0-B3A76DF9D7A3}"/>
                </a:ext>
              </a:extLst>
            </p:cNvPr>
            <p:cNvSpPr/>
            <p:nvPr/>
          </p:nvSpPr>
          <p:spPr>
            <a:xfrm>
              <a:off x="8507486" y="2932124"/>
              <a:ext cx="1292358" cy="947318"/>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4" name="Saudi Arabia">
              <a:extLst>
                <a:ext uri="{FF2B5EF4-FFF2-40B4-BE49-F238E27FC236}">
                  <a16:creationId xmlns:a16="http://schemas.microsoft.com/office/drawing/2014/main" id="{8EF8D559-DF3E-A465-8B03-359C62DFE13E}"/>
                </a:ext>
              </a:extLst>
            </p:cNvPr>
            <p:cNvSpPr/>
            <p:nvPr/>
          </p:nvSpPr>
          <p:spPr>
            <a:xfrm>
              <a:off x="7648928" y="3505498"/>
              <a:ext cx="537731" cy="515209"/>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5" name="qatar Doha">
              <a:extLst>
                <a:ext uri="{FF2B5EF4-FFF2-40B4-BE49-F238E27FC236}">
                  <a16:creationId xmlns:a16="http://schemas.microsoft.com/office/drawing/2014/main" id="{FB0247E3-ED92-ECE8-A777-CF1F791722C1}"/>
                </a:ext>
              </a:extLst>
            </p:cNvPr>
            <p:cNvSpPr/>
            <p:nvPr/>
          </p:nvSpPr>
          <p:spPr>
            <a:xfrm>
              <a:off x="8048832" y="3688314"/>
              <a:ext cx="31629" cy="43626"/>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6" name="Tajikisten">
              <a:extLst>
                <a:ext uri="{FF2B5EF4-FFF2-40B4-BE49-F238E27FC236}">
                  <a16:creationId xmlns:a16="http://schemas.microsoft.com/office/drawing/2014/main" id="{F16E6A4D-DC98-C73E-1461-E23C853BF134}"/>
                </a:ext>
              </a:extLst>
            </p:cNvPr>
            <p:cNvSpPr/>
            <p:nvPr/>
          </p:nvSpPr>
          <p:spPr>
            <a:xfrm>
              <a:off x="8358365" y="3266593"/>
              <a:ext cx="192042" cy="97639"/>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7" name="Freeform 253">
              <a:extLst>
                <a:ext uri="{FF2B5EF4-FFF2-40B4-BE49-F238E27FC236}">
                  <a16:creationId xmlns:a16="http://schemas.microsoft.com/office/drawing/2014/main" id="{1D2C391B-E325-54E6-ADD3-6E7D511F61FE}"/>
                </a:ext>
              </a:extLst>
            </p:cNvPr>
            <p:cNvSpPr/>
            <p:nvPr/>
          </p:nvSpPr>
          <p:spPr>
            <a:xfrm>
              <a:off x="4738868" y="3825428"/>
              <a:ext cx="15819" cy="14538"/>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grpSp>
      <p:grpSp>
        <p:nvGrpSpPr>
          <p:cNvPr id="248" name="Group 749">
            <a:extLst>
              <a:ext uri="{FF2B5EF4-FFF2-40B4-BE49-F238E27FC236}">
                <a16:creationId xmlns:a16="http://schemas.microsoft.com/office/drawing/2014/main" id="{A6586778-46A9-720E-09E7-B5EA236FC90E}"/>
              </a:ext>
            </a:extLst>
          </p:cNvPr>
          <p:cNvGrpSpPr/>
          <p:nvPr/>
        </p:nvGrpSpPr>
        <p:grpSpPr>
          <a:xfrm>
            <a:off x="3592366" y="2441841"/>
            <a:ext cx="7598234" cy="3795490"/>
            <a:chOff x="3592366" y="2441841"/>
            <a:chExt cx="7598234" cy="3795490"/>
          </a:xfrm>
        </p:grpSpPr>
        <p:grpSp>
          <p:nvGrpSpPr>
            <p:cNvPr id="249" name="Group 207">
              <a:extLst>
                <a:ext uri="{FF2B5EF4-FFF2-40B4-BE49-F238E27FC236}">
                  <a16:creationId xmlns:a16="http://schemas.microsoft.com/office/drawing/2014/main" id="{AF461292-AF64-8766-D752-78F54348CD3E}"/>
                </a:ext>
              </a:extLst>
            </p:cNvPr>
            <p:cNvGrpSpPr/>
            <p:nvPr/>
          </p:nvGrpSpPr>
          <p:grpSpPr>
            <a:xfrm>
              <a:off x="3592366" y="2441841"/>
              <a:ext cx="7598234" cy="3795490"/>
              <a:chOff x="3592366" y="2441841"/>
              <a:chExt cx="7598234" cy="3795490"/>
            </a:xfrm>
          </p:grpSpPr>
          <p:sp>
            <p:nvSpPr>
              <p:cNvPr id="250" name="Malaysia">
                <a:extLst>
                  <a:ext uri="{FF2B5EF4-FFF2-40B4-BE49-F238E27FC236}">
                    <a16:creationId xmlns:a16="http://schemas.microsoft.com/office/drawing/2014/main" id="{0D7BCD5A-E2BD-CD50-7108-8892350B295F}"/>
                  </a:ext>
                </a:extLst>
              </p:cNvPr>
              <p:cNvSpPr/>
              <p:nvPr/>
            </p:nvSpPr>
            <p:spPr>
              <a:xfrm>
                <a:off x="9783019" y="4341726"/>
                <a:ext cx="244007" cy="211811"/>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1" name="Freeform 9">
                <a:extLst>
                  <a:ext uri="{FF2B5EF4-FFF2-40B4-BE49-F238E27FC236}">
                    <a16:creationId xmlns:a16="http://schemas.microsoft.com/office/drawing/2014/main" id="{A66E808F-9A76-B98D-D474-68C8FE333FD4}"/>
                  </a:ext>
                </a:extLst>
              </p:cNvPr>
              <p:cNvSpPr/>
              <p:nvPr/>
            </p:nvSpPr>
            <p:spPr>
              <a:xfrm>
                <a:off x="5539938" y="6171011"/>
                <a:ext cx="94896" cy="55622"/>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2" name="Panama">
                <a:extLst>
                  <a:ext uri="{FF2B5EF4-FFF2-40B4-BE49-F238E27FC236}">
                    <a16:creationId xmlns:a16="http://schemas.microsoft.com/office/drawing/2014/main" id="{E5C65820-2770-7E6D-A603-906F4775F4F0}"/>
                  </a:ext>
                </a:extLst>
              </p:cNvPr>
              <p:cNvSpPr/>
              <p:nvPr/>
            </p:nvSpPr>
            <p:spPr>
              <a:xfrm>
                <a:off x="4889241" y="4271125"/>
                <a:ext cx="158154" cy="81299"/>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3" name="Uruguay">
                <a:extLst>
                  <a:ext uri="{FF2B5EF4-FFF2-40B4-BE49-F238E27FC236}">
                    <a16:creationId xmlns:a16="http://schemas.microsoft.com/office/drawing/2014/main" id="{064F18C1-285F-ED61-7EB2-E7CE40BAA893}"/>
                  </a:ext>
                </a:extLst>
              </p:cNvPr>
              <p:cNvSpPr/>
              <p:nvPr/>
            </p:nvSpPr>
            <p:spPr>
              <a:xfrm>
                <a:off x="5609981" y="5539855"/>
                <a:ext cx="137818" cy="151909"/>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4" name="Paraguay">
                <a:extLst>
                  <a:ext uri="{FF2B5EF4-FFF2-40B4-BE49-F238E27FC236}">
                    <a16:creationId xmlns:a16="http://schemas.microsoft.com/office/drawing/2014/main" id="{943B47BA-6CE4-3B19-54AB-9DDC946E2F83}"/>
                  </a:ext>
                </a:extLst>
              </p:cNvPr>
              <p:cNvSpPr/>
              <p:nvPr/>
            </p:nvSpPr>
            <p:spPr>
              <a:xfrm>
                <a:off x="5449567" y="5195392"/>
                <a:ext cx="228197" cy="282412"/>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5" name="Argentina">
                <a:extLst>
                  <a:ext uri="{FF2B5EF4-FFF2-40B4-BE49-F238E27FC236}">
                    <a16:creationId xmlns:a16="http://schemas.microsoft.com/office/drawing/2014/main" id="{9E45DE72-899A-477D-F50C-06822942C66D}"/>
                  </a:ext>
                </a:extLst>
              </p:cNvPr>
              <p:cNvSpPr/>
              <p:nvPr/>
            </p:nvSpPr>
            <p:spPr>
              <a:xfrm>
                <a:off x="5309481" y="5306647"/>
                <a:ext cx="390869" cy="860084"/>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6" name="Venezuela">
                <a:extLst>
                  <a:ext uri="{FF2B5EF4-FFF2-40B4-BE49-F238E27FC236}">
                    <a16:creationId xmlns:a16="http://schemas.microsoft.com/office/drawing/2014/main" id="{D60644D5-085C-706F-F5DC-5A6508578D46}"/>
                  </a:ext>
                </a:extLst>
              </p:cNvPr>
              <p:cNvSpPr/>
              <p:nvPr/>
            </p:nvSpPr>
            <p:spPr>
              <a:xfrm>
                <a:off x="5133258" y="4179128"/>
                <a:ext cx="352455" cy="395807"/>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7" name="Bolivia">
                <a:extLst>
                  <a:ext uri="{FF2B5EF4-FFF2-40B4-BE49-F238E27FC236}">
                    <a16:creationId xmlns:a16="http://schemas.microsoft.com/office/drawing/2014/main" id="{91120F13-CFEF-D9B7-6653-5EB160097189}"/>
                  </a:ext>
                </a:extLst>
              </p:cNvPr>
              <p:cNvSpPr/>
              <p:nvPr/>
            </p:nvSpPr>
            <p:spPr>
              <a:xfrm>
                <a:off x="5234921" y="4912979"/>
                <a:ext cx="341162" cy="4343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8" name="Peru">
                <a:extLst>
                  <a:ext uri="{FF2B5EF4-FFF2-40B4-BE49-F238E27FC236}">
                    <a16:creationId xmlns:a16="http://schemas.microsoft.com/office/drawing/2014/main" id="{7AEE194F-6ED2-98D5-6C29-909C7CDFC053}"/>
                  </a:ext>
                </a:extLst>
              </p:cNvPr>
              <p:cNvSpPr/>
              <p:nvPr/>
            </p:nvSpPr>
            <p:spPr>
              <a:xfrm>
                <a:off x="4920871" y="4598471"/>
                <a:ext cx="361498" cy="592640"/>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9" name="Brazil">
                <a:extLst>
                  <a:ext uri="{FF2B5EF4-FFF2-40B4-BE49-F238E27FC236}">
                    <a16:creationId xmlns:a16="http://schemas.microsoft.com/office/drawing/2014/main" id="{AA24A3FF-D722-44D8-3512-8289831275B1}"/>
                  </a:ext>
                </a:extLst>
              </p:cNvPr>
              <p:cNvSpPr/>
              <p:nvPr/>
            </p:nvSpPr>
            <p:spPr>
              <a:xfrm>
                <a:off x="5117439" y="4412327"/>
                <a:ext cx="998634" cy="1253752"/>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0" name="Colombia">
                <a:extLst>
                  <a:ext uri="{FF2B5EF4-FFF2-40B4-BE49-F238E27FC236}">
                    <a16:creationId xmlns:a16="http://schemas.microsoft.com/office/drawing/2014/main" id="{E5F0D645-7FE8-39BB-3833-04F99562EBAD}"/>
                  </a:ext>
                </a:extLst>
              </p:cNvPr>
              <p:cNvSpPr/>
              <p:nvPr/>
            </p:nvSpPr>
            <p:spPr>
              <a:xfrm>
                <a:off x="4979621" y="4174848"/>
                <a:ext cx="309533" cy="549856"/>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1" name="Ecuador">
                <a:extLst>
                  <a:ext uri="{FF2B5EF4-FFF2-40B4-BE49-F238E27FC236}">
                    <a16:creationId xmlns:a16="http://schemas.microsoft.com/office/drawing/2014/main" id="{EF2E2D33-41C5-5B34-F31A-EE7F3E491F2B}"/>
                  </a:ext>
                </a:extLst>
              </p:cNvPr>
              <p:cNvSpPr/>
              <p:nvPr/>
            </p:nvSpPr>
            <p:spPr>
              <a:xfrm>
                <a:off x="4941207" y="4553538"/>
                <a:ext cx="144603" cy="192554"/>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2" name="Cayenne">
                <a:extLst>
                  <a:ext uri="{FF2B5EF4-FFF2-40B4-BE49-F238E27FC236}">
                    <a16:creationId xmlns:a16="http://schemas.microsoft.com/office/drawing/2014/main" id="{DE5B0064-0CEF-4CCF-2899-ADFE5A493AE7}"/>
                  </a:ext>
                </a:extLst>
              </p:cNvPr>
              <p:cNvSpPr/>
              <p:nvPr/>
            </p:nvSpPr>
            <p:spPr>
              <a:xfrm>
                <a:off x="5609981" y="4390939"/>
                <a:ext cx="83594" cy="143350"/>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3" name="Suriname">
                <a:extLst>
                  <a:ext uri="{FF2B5EF4-FFF2-40B4-BE49-F238E27FC236}">
                    <a16:creationId xmlns:a16="http://schemas.microsoft.com/office/drawing/2014/main" id="{9F6CB919-89D7-41A2-6439-44E584992F13}"/>
                  </a:ext>
                </a:extLst>
              </p:cNvPr>
              <p:cNvSpPr/>
              <p:nvPr/>
            </p:nvSpPr>
            <p:spPr>
              <a:xfrm>
                <a:off x="5517343" y="4375961"/>
                <a:ext cx="117491" cy="1583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4" name="Guyana">
                <a:extLst>
                  <a:ext uri="{FF2B5EF4-FFF2-40B4-BE49-F238E27FC236}">
                    <a16:creationId xmlns:a16="http://schemas.microsoft.com/office/drawing/2014/main" id="{65775DBF-1699-748D-B0F2-07AD44D36A04}"/>
                  </a:ext>
                </a:extLst>
              </p:cNvPr>
              <p:cNvSpPr/>
              <p:nvPr/>
            </p:nvSpPr>
            <p:spPr>
              <a:xfrm>
                <a:off x="5442783" y="4305360"/>
                <a:ext cx="117491" cy="243907"/>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5" name="Costa Rica">
                <a:extLst>
                  <a:ext uri="{FF2B5EF4-FFF2-40B4-BE49-F238E27FC236}">
                    <a16:creationId xmlns:a16="http://schemas.microsoft.com/office/drawing/2014/main" id="{68AE7C65-556B-9210-F87E-DB46A221799A}"/>
                  </a:ext>
                </a:extLst>
              </p:cNvPr>
              <p:cNvSpPr/>
              <p:nvPr/>
            </p:nvSpPr>
            <p:spPr>
              <a:xfrm>
                <a:off x="4819208" y="4219773"/>
                <a:ext cx="90370" cy="100556"/>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6" name="Chile">
                <a:extLst>
                  <a:ext uri="{FF2B5EF4-FFF2-40B4-BE49-F238E27FC236}">
                    <a16:creationId xmlns:a16="http://schemas.microsoft.com/office/drawing/2014/main" id="{4E8F60E2-1721-E254-943D-0CE3BEF7AB47}"/>
                  </a:ext>
                </a:extLst>
              </p:cNvPr>
              <p:cNvSpPr/>
              <p:nvPr/>
            </p:nvSpPr>
            <p:spPr>
              <a:xfrm>
                <a:off x="5246223" y="5176134"/>
                <a:ext cx="293714" cy="1024822"/>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7" name="Freeform 25">
                <a:extLst>
                  <a:ext uri="{FF2B5EF4-FFF2-40B4-BE49-F238E27FC236}">
                    <a16:creationId xmlns:a16="http://schemas.microsoft.com/office/drawing/2014/main" id="{E8BC440F-42ED-F47A-9686-75F39E1A4D6A}"/>
                  </a:ext>
                </a:extLst>
              </p:cNvPr>
              <p:cNvSpPr/>
              <p:nvPr/>
            </p:nvSpPr>
            <p:spPr>
              <a:xfrm>
                <a:off x="5485714" y="6160312"/>
                <a:ext cx="74560" cy="77019"/>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8" name="Freeform 26">
                <a:extLst>
                  <a:ext uri="{FF2B5EF4-FFF2-40B4-BE49-F238E27FC236}">
                    <a16:creationId xmlns:a16="http://schemas.microsoft.com/office/drawing/2014/main" id="{FDB32738-D668-DE25-0614-424142AE005C}"/>
                  </a:ext>
                </a:extLst>
              </p:cNvPr>
              <p:cNvSpPr/>
              <p:nvPr/>
            </p:nvSpPr>
            <p:spPr>
              <a:xfrm>
                <a:off x="5140034" y="3922382"/>
                <a:ext cx="79077" cy="59902"/>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9" name="Honduras">
                <a:extLst>
                  <a:ext uri="{FF2B5EF4-FFF2-40B4-BE49-F238E27FC236}">
                    <a16:creationId xmlns:a16="http://schemas.microsoft.com/office/drawing/2014/main" id="{1216D99C-0796-5719-59E8-0063C411A9E3}"/>
                  </a:ext>
                </a:extLst>
              </p:cNvPr>
              <p:cNvSpPr/>
              <p:nvPr/>
            </p:nvSpPr>
            <p:spPr>
              <a:xfrm>
                <a:off x="4744647" y="4052895"/>
                <a:ext cx="164930" cy="100556"/>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0" name="Freeform 28">
                <a:extLst>
                  <a:ext uri="{FF2B5EF4-FFF2-40B4-BE49-F238E27FC236}">
                    <a16:creationId xmlns:a16="http://schemas.microsoft.com/office/drawing/2014/main" id="{8010B77B-BC11-E39D-3F86-1ABAE896114A}"/>
                  </a:ext>
                </a:extLst>
              </p:cNvPr>
              <p:cNvSpPr/>
              <p:nvPr/>
            </p:nvSpPr>
            <p:spPr>
              <a:xfrm>
                <a:off x="4722053" y="4114937"/>
                <a:ext cx="65516" cy="44933"/>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1" name="Nicaragua">
                <a:extLst>
                  <a:ext uri="{FF2B5EF4-FFF2-40B4-BE49-F238E27FC236}">
                    <a16:creationId xmlns:a16="http://schemas.microsoft.com/office/drawing/2014/main" id="{79B87C21-0AC0-C337-6452-6CEA29BEAD54}"/>
                  </a:ext>
                </a:extLst>
              </p:cNvPr>
              <p:cNvSpPr/>
              <p:nvPr/>
            </p:nvSpPr>
            <p:spPr>
              <a:xfrm>
                <a:off x="4787569" y="4082850"/>
                <a:ext cx="126525" cy="151909"/>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2" name="Guatemala">
                <a:extLst>
                  <a:ext uri="{FF2B5EF4-FFF2-40B4-BE49-F238E27FC236}">
                    <a16:creationId xmlns:a16="http://schemas.microsoft.com/office/drawing/2014/main" id="{A0AFD2D1-5DF5-6B70-6544-2E46D7342C91}"/>
                  </a:ext>
                </a:extLst>
              </p:cNvPr>
              <p:cNvSpPr/>
              <p:nvPr/>
            </p:nvSpPr>
            <p:spPr>
              <a:xfrm>
                <a:off x="4679121" y="4003682"/>
                <a:ext cx="101672" cy="130512"/>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3" name="Dominican Rep">
                <a:extLst>
                  <a:ext uri="{FF2B5EF4-FFF2-40B4-BE49-F238E27FC236}">
                    <a16:creationId xmlns:a16="http://schemas.microsoft.com/office/drawing/2014/main" id="{E5DEE64F-FF01-CAAF-247A-54D95FC961CE}"/>
                  </a:ext>
                </a:extLst>
              </p:cNvPr>
              <p:cNvSpPr/>
              <p:nvPr/>
            </p:nvSpPr>
            <p:spPr>
              <a:xfrm>
                <a:off x="5198775" y="3922382"/>
                <a:ext cx="106189" cy="74880"/>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4" name="Mexico">
                <a:extLst>
                  <a:ext uri="{FF2B5EF4-FFF2-40B4-BE49-F238E27FC236}">
                    <a16:creationId xmlns:a16="http://schemas.microsoft.com/office/drawing/2014/main" id="{3C902E62-8A42-3159-6B3E-A8E0CEAFD347}"/>
                  </a:ext>
                </a:extLst>
              </p:cNvPr>
              <p:cNvSpPr/>
              <p:nvPr/>
            </p:nvSpPr>
            <p:spPr>
              <a:xfrm>
                <a:off x="4200140" y="3532994"/>
                <a:ext cx="650696" cy="571253"/>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5" name="United States">
                <a:extLst>
                  <a:ext uri="{FF2B5EF4-FFF2-40B4-BE49-F238E27FC236}">
                    <a16:creationId xmlns:a16="http://schemas.microsoft.com/office/drawing/2014/main" id="{2272BCD5-1B9A-6392-5883-C13815E3D8BB}"/>
                  </a:ext>
                </a:extLst>
              </p:cNvPr>
              <p:cNvSpPr/>
              <p:nvPr/>
            </p:nvSpPr>
            <p:spPr>
              <a:xfrm>
                <a:off x="4130097" y="3058018"/>
                <a:ext cx="1387245" cy="708175"/>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6" name="United States">
                <a:extLst>
                  <a:ext uri="{FF2B5EF4-FFF2-40B4-BE49-F238E27FC236}">
                    <a16:creationId xmlns:a16="http://schemas.microsoft.com/office/drawing/2014/main" id="{B9115BC5-D624-2BA4-0E17-595057C04902}"/>
                  </a:ext>
                </a:extLst>
              </p:cNvPr>
              <p:cNvSpPr/>
              <p:nvPr/>
            </p:nvSpPr>
            <p:spPr>
              <a:xfrm>
                <a:off x="3592366" y="2598029"/>
                <a:ext cx="869850" cy="338044"/>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7" name="Cuba">
                <a:extLst>
                  <a:ext uri="{FF2B5EF4-FFF2-40B4-BE49-F238E27FC236}">
                    <a16:creationId xmlns:a16="http://schemas.microsoft.com/office/drawing/2014/main" id="{8681958E-CCB1-C13E-657B-7583B9F65132}"/>
                  </a:ext>
                </a:extLst>
              </p:cNvPr>
              <p:cNvSpPr/>
              <p:nvPr/>
            </p:nvSpPr>
            <p:spPr>
              <a:xfrm>
                <a:off x="4898285" y="3821826"/>
                <a:ext cx="266602" cy="111255"/>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8" name="jamaica">
                <a:extLst>
                  <a:ext uri="{FF2B5EF4-FFF2-40B4-BE49-F238E27FC236}">
                    <a16:creationId xmlns:a16="http://schemas.microsoft.com/office/drawing/2014/main" id="{1961D225-5E72-61A0-8665-12D74D6F7D81}"/>
                  </a:ext>
                </a:extLst>
              </p:cNvPr>
              <p:cNvSpPr/>
              <p:nvPr/>
            </p:nvSpPr>
            <p:spPr>
              <a:xfrm>
                <a:off x="5038362" y="3967316"/>
                <a:ext cx="63258" cy="29955"/>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9" name="Puorto Rico">
                <a:extLst>
                  <a:ext uri="{FF2B5EF4-FFF2-40B4-BE49-F238E27FC236}">
                    <a16:creationId xmlns:a16="http://schemas.microsoft.com/office/drawing/2014/main" id="{15593DE7-DCCD-A4CE-3489-7B9B157EA67E}"/>
                  </a:ext>
                </a:extLst>
              </p:cNvPr>
              <p:cNvSpPr/>
              <p:nvPr/>
            </p:nvSpPr>
            <p:spPr>
              <a:xfrm>
                <a:off x="5320783" y="3971595"/>
                <a:ext cx="47448" cy="17117"/>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0" name="Canada">
                <a:extLst>
                  <a:ext uri="{FF2B5EF4-FFF2-40B4-BE49-F238E27FC236}">
                    <a16:creationId xmlns:a16="http://schemas.microsoft.com/office/drawing/2014/main" id="{E9855CE3-A1BD-5572-2392-7DED0CFB5BAA}"/>
                  </a:ext>
                </a:extLst>
              </p:cNvPr>
              <p:cNvSpPr/>
              <p:nvPr/>
            </p:nvSpPr>
            <p:spPr>
              <a:xfrm>
                <a:off x="4195623" y="2572353"/>
                <a:ext cx="1642555" cy="693197"/>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1" name="Belize">
                <a:extLst>
                  <a:ext uri="{FF2B5EF4-FFF2-40B4-BE49-F238E27FC236}">
                    <a16:creationId xmlns:a16="http://schemas.microsoft.com/office/drawing/2014/main" id="{9E44A40A-84C7-C514-D2AF-88A81417ED6B}"/>
                  </a:ext>
                </a:extLst>
              </p:cNvPr>
              <p:cNvSpPr/>
              <p:nvPr/>
            </p:nvSpPr>
            <p:spPr>
              <a:xfrm>
                <a:off x="4760457" y="3982294"/>
                <a:ext cx="47448" cy="77019"/>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2" name="Sudan">
                <a:extLst>
                  <a:ext uri="{FF2B5EF4-FFF2-40B4-BE49-F238E27FC236}">
                    <a16:creationId xmlns:a16="http://schemas.microsoft.com/office/drawing/2014/main" id="{80538D4C-1480-9B45-85C0-89FD3031CD5F}"/>
                  </a:ext>
                </a:extLst>
              </p:cNvPr>
              <p:cNvSpPr/>
              <p:nvPr/>
            </p:nvSpPr>
            <p:spPr>
              <a:xfrm>
                <a:off x="7541733" y="3830385"/>
                <a:ext cx="427015" cy="641853"/>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3" name="Burundi">
                <a:extLst>
                  <a:ext uri="{FF2B5EF4-FFF2-40B4-BE49-F238E27FC236}">
                    <a16:creationId xmlns:a16="http://schemas.microsoft.com/office/drawing/2014/main" id="{28E4F48C-C9A7-4026-D3CB-3562CED6313D}"/>
                  </a:ext>
                </a:extLst>
              </p:cNvPr>
              <p:cNvSpPr/>
              <p:nvPr/>
            </p:nvSpPr>
            <p:spPr>
              <a:xfrm>
                <a:off x="7749594" y="4654094"/>
                <a:ext cx="47448" cy="81299"/>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4" name="Uganda">
                <a:extLst>
                  <a:ext uri="{FF2B5EF4-FFF2-40B4-BE49-F238E27FC236}">
                    <a16:creationId xmlns:a16="http://schemas.microsoft.com/office/drawing/2014/main" id="{7F382D4B-8E74-F3C0-2DB7-6939717F1754}"/>
                  </a:ext>
                </a:extLst>
              </p:cNvPr>
              <p:cNvSpPr/>
              <p:nvPr/>
            </p:nvSpPr>
            <p:spPr>
              <a:xfrm>
                <a:off x="7758629" y="4442283"/>
                <a:ext cx="151378" cy="181855"/>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5" name="Freeform 43">
                <a:extLst>
                  <a:ext uri="{FF2B5EF4-FFF2-40B4-BE49-F238E27FC236}">
                    <a16:creationId xmlns:a16="http://schemas.microsoft.com/office/drawing/2014/main" id="{72FC2AA9-5A07-3DC7-14AA-C501582FBD0A}"/>
                  </a:ext>
                </a:extLst>
              </p:cNvPr>
              <p:cNvSpPr/>
              <p:nvPr/>
            </p:nvSpPr>
            <p:spPr>
              <a:xfrm>
                <a:off x="7290940" y="4720425"/>
                <a:ext cx="40672" cy="59902"/>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6" name="Libreville">
                <a:extLst>
                  <a:ext uri="{FF2B5EF4-FFF2-40B4-BE49-F238E27FC236}">
                    <a16:creationId xmlns:a16="http://schemas.microsoft.com/office/drawing/2014/main" id="{D4E6A808-1AFC-F46A-C9DC-1D86736C4643}"/>
                  </a:ext>
                </a:extLst>
              </p:cNvPr>
              <p:cNvSpPr/>
              <p:nvPr/>
            </p:nvSpPr>
            <p:spPr>
              <a:xfrm>
                <a:off x="7236717" y="4508613"/>
                <a:ext cx="54223" cy="44933"/>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7" name="Gabon">
                <a:extLst>
                  <a:ext uri="{FF2B5EF4-FFF2-40B4-BE49-F238E27FC236}">
                    <a16:creationId xmlns:a16="http://schemas.microsoft.com/office/drawing/2014/main" id="{3635BCE9-17C8-B561-C84C-0A9100A99EF7}"/>
                  </a:ext>
                </a:extLst>
              </p:cNvPr>
              <p:cNvSpPr/>
              <p:nvPr/>
            </p:nvSpPr>
            <p:spPr>
              <a:xfrm>
                <a:off x="7216389" y="4497915"/>
                <a:ext cx="169447" cy="222510"/>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8" name="Cameroon">
                <a:extLst>
                  <a:ext uri="{FF2B5EF4-FFF2-40B4-BE49-F238E27FC236}">
                    <a16:creationId xmlns:a16="http://schemas.microsoft.com/office/drawing/2014/main" id="{8E6F09B6-DD47-BA83-EB29-DE858B6B5A8B}"/>
                  </a:ext>
                </a:extLst>
              </p:cNvPr>
              <p:cNvSpPr/>
              <p:nvPr/>
            </p:nvSpPr>
            <p:spPr>
              <a:xfrm>
                <a:off x="7216389" y="4159870"/>
                <a:ext cx="201085" cy="374410"/>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9" name="Rep of the Congo">
                <a:extLst>
                  <a:ext uri="{FF2B5EF4-FFF2-40B4-BE49-F238E27FC236}">
                    <a16:creationId xmlns:a16="http://schemas.microsoft.com/office/drawing/2014/main" id="{6E5BC6D7-B639-D34F-4465-4251E47950AC}"/>
                  </a:ext>
                </a:extLst>
              </p:cNvPr>
              <p:cNvSpPr/>
              <p:nvPr/>
            </p:nvSpPr>
            <p:spPr>
              <a:xfrm>
                <a:off x="7275130" y="4452981"/>
                <a:ext cx="201085" cy="308088"/>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0" name="Malawi">
                <a:extLst>
                  <a:ext uri="{FF2B5EF4-FFF2-40B4-BE49-F238E27FC236}">
                    <a16:creationId xmlns:a16="http://schemas.microsoft.com/office/drawing/2014/main" id="{C7022258-7718-260F-6AAC-74E526444954}"/>
                  </a:ext>
                </a:extLst>
              </p:cNvPr>
              <p:cNvSpPr/>
              <p:nvPr/>
            </p:nvSpPr>
            <p:spPr>
              <a:xfrm>
                <a:off x="7824155" y="4902281"/>
                <a:ext cx="94896" cy="258884"/>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1" name="Zimbabwe">
                <a:extLst>
                  <a:ext uri="{FF2B5EF4-FFF2-40B4-BE49-F238E27FC236}">
                    <a16:creationId xmlns:a16="http://schemas.microsoft.com/office/drawing/2014/main" id="{C093C0EF-DE3D-16F6-DC78-E5187DE90569}"/>
                  </a:ext>
                </a:extLst>
              </p:cNvPr>
              <p:cNvSpPr/>
              <p:nvPr/>
            </p:nvSpPr>
            <p:spPr>
              <a:xfrm>
                <a:off x="7632103" y="5105534"/>
                <a:ext cx="207861" cy="220370"/>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2" name="Botswana">
                <a:extLst>
                  <a:ext uri="{FF2B5EF4-FFF2-40B4-BE49-F238E27FC236}">
                    <a16:creationId xmlns:a16="http://schemas.microsoft.com/office/drawing/2014/main" id="{1FE56D1A-2D88-36AF-867A-F1E5BFA04145}"/>
                  </a:ext>
                </a:extLst>
              </p:cNvPr>
              <p:cNvSpPr/>
              <p:nvPr/>
            </p:nvSpPr>
            <p:spPr>
              <a:xfrm>
                <a:off x="7487509" y="5169715"/>
                <a:ext cx="250792" cy="299530"/>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3" name="Namibia">
                <a:extLst>
                  <a:ext uri="{FF2B5EF4-FFF2-40B4-BE49-F238E27FC236}">
                    <a16:creationId xmlns:a16="http://schemas.microsoft.com/office/drawing/2014/main" id="{6EE16390-F5E1-3E30-5920-5F1E3CB59FCD}"/>
                  </a:ext>
                </a:extLst>
              </p:cNvPr>
              <p:cNvSpPr/>
              <p:nvPr/>
            </p:nvSpPr>
            <p:spPr>
              <a:xfrm>
                <a:off x="7295467" y="5144048"/>
                <a:ext cx="336645" cy="380829"/>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4" name="Zambia">
                <a:extLst>
                  <a:ext uri="{FF2B5EF4-FFF2-40B4-BE49-F238E27FC236}">
                    <a16:creationId xmlns:a16="http://schemas.microsoft.com/office/drawing/2014/main" id="{2B56544A-403A-3D29-52A6-2217CAADE4CD}"/>
                  </a:ext>
                </a:extLst>
              </p:cNvPr>
              <p:cNvSpPr/>
              <p:nvPr/>
            </p:nvSpPr>
            <p:spPr>
              <a:xfrm>
                <a:off x="7557552" y="4850928"/>
                <a:ext cx="309533" cy="329485"/>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5" name="Freeform 53">
                <a:extLst>
                  <a:ext uri="{FF2B5EF4-FFF2-40B4-BE49-F238E27FC236}">
                    <a16:creationId xmlns:a16="http://schemas.microsoft.com/office/drawing/2014/main" id="{9CEF2806-5FD4-02B9-AFF3-4B90FD39DDCB}"/>
                  </a:ext>
                </a:extLst>
              </p:cNvPr>
              <p:cNvSpPr/>
              <p:nvPr/>
            </p:nvSpPr>
            <p:spPr>
              <a:xfrm>
                <a:off x="7290940" y="4776048"/>
                <a:ext cx="329869" cy="415064"/>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6" name="Democratic Republic of the Congo">
                <a:extLst>
                  <a:ext uri="{FF2B5EF4-FFF2-40B4-BE49-F238E27FC236}">
                    <a16:creationId xmlns:a16="http://schemas.microsoft.com/office/drawing/2014/main" id="{C314B1B8-CA0D-AB74-B699-6A50ED3E19B1}"/>
                  </a:ext>
                </a:extLst>
              </p:cNvPr>
              <p:cNvSpPr/>
              <p:nvPr/>
            </p:nvSpPr>
            <p:spPr>
              <a:xfrm>
                <a:off x="7311277" y="4401638"/>
                <a:ext cx="501575" cy="622596"/>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7" name="South Africa">
                <a:extLst>
                  <a:ext uri="{FF2B5EF4-FFF2-40B4-BE49-F238E27FC236}">
                    <a16:creationId xmlns:a16="http://schemas.microsoft.com/office/drawing/2014/main" id="{A70AB34D-B260-8E7A-5D9F-32CC0FA633BD}"/>
                  </a:ext>
                </a:extLst>
              </p:cNvPr>
              <p:cNvSpPr/>
              <p:nvPr/>
            </p:nvSpPr>
            <p:spPr>
              <a:xfrm>
                <a:off x="7390354" y="5310926"/>
                <a:ext cx="411205" cy="415064"/>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8" name="Mozambique">
                <a:extLst>
                  <a:ext uri="{FF2B5EF4-FFF2-40B4-BE49-F238E27FC236}">
                    <a16:creationId xmlns:a16="http://schemas.microsoft.com/office/drawing/2014/main" id="{D31EA6B6-A4B5-0D99-76C5-51FC6352421A}"/>
                  </a:ext>
                </a:extLst>
              </p:cNvPr>
              <p:cNvSpPr/>
              <p:nvPr/>
            </p:nvSpPr>
            <p:spPr>
              <a:xfrm>
                <a:off x="7754112" y="4938656"/>
                <a:ext cx="289197" cy="519900"/>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9" name="Ethiopia">
                <a:extLst>
                  <a:ext uri="{FF2B5EF4-FFF2-40B4-BE49-F238E27FC236}">
                    <a16:creationId xmlns:a16="http://schemas.microsoft.com/office/drawing/2014/main" id="{FD74F27F-8ECD-39AA-2095-F75348FED2D5}"/>
                  </a:ext>
                </a:extLst>
              </p:cNvPr>
              <p:cNvSpPr/>
              <p:nvPr/>
            </p:nvSpPr>
            <p:spPr>
              <a:xfrm>
                <a:off x="7851267" y="4104238"/>
                <a:ext cx="377308" cy="359441"/>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0" name="Somalia">
                <a:extLst>
                  <a:ext uri="{FF2B5EF4-FFF2-40B4-BE49-F238E27FC236}">
                    <a16:creationId xmlns:a16="http://schemas.microsoft.com/office/drawing/2014/main" id="{89834C57-F8AB-BDF2-923B-A6A16D6D8F96}"/>
                  </a:ext>
                </a:extLst>
              </p:cNvPr>
              <p:cNvSpPr/>
              <p:nvPr/>
            </p:nvSpPr>
            <p:spPr>
              <a:xfrm>
                <a:off x="8052352" y="4189826"/>
                <a:ext cx="262085" cy="44929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1" name="Kenya">
                <a:extLst>
                  <a:ext uri="{FF2B5EF4-FFF2-40B4-BE49-F238E27FC236}">
                    <a16:creationId xmlns:a16="http://schemas.microsoft.com/office/drawing/2014/main" id="{563C2937-1419-829A-B625-B6DAE47E195B}"/>
                  </a:ext>
                </a:extLst>
              </p:cNvPr>
              <p:cNvSpPr/>
              <p:nvPr/>
            </p:nvSpPr>
            <p:spPr>
              <a:xfrm>
                <a:off x="7871603" y="4401638"/>
                <a:ext cx="207861" cy="348743"/>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2" name="Tanzania">
                <a:extLst>
                  <a:ext uri="{FF2B5EF4-FFF2-40B4-BE49-F238E27FC236}">
                    <a16:creationId xmlns:a16="http://schemas.microsoft.com/office/drawing/2014/main" id="{0D7E7B34-67D1-817D-6E58-52CFB189D326}"/>
                  </a:ext>
                </a:extLst>
              </p:cNvPr>
              <p:cNvSpPr/>
              <p:nvPr/>
            </p:nvSpPr>
            <p:spPr>
              <a:xfrm>
                <a:off x="7765413" y="4609170"/>
                <a:ext cx="266602" cy="378689"/>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3" name="Niger">
                <a:extLst>
                  <a:ext uri="{FF2B5EF4-FFF2-40B4-BE49-F238E27FC236}">
                    <a16:creationId xmlns:a16="http://schemas.microsoft.com/office/drawing/2014/main" id="{8BCAC4AE-2C66-45D5-7E31-61AF8234DCFC}"/>
                  </a:ext>
                </a:extLst>
              </p:cNvPr>
              <p:cNvSpPr/>
              <p:nvPr/>
            </p:nvSpPr>
            <p:spPr>
              <a:xfrm>
                <a:off x="7006260" y="3774762"/>
                <a:ext cx="395386" cy="415064"/>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4" name="Western Sahara">
                <a:extLst>
                  <a:ext uri="{FF2B5EF4-FFF2-40B4-BE49-F238E27FC236}">
                    <a16:creationId xmlns:a16="http://schemas.microsoft.com/office/drawing/2014/main" id="{71BCC20C-ECAF-44E0-0972-E4CBDF3E01DD}"/>
                  </a:ext>
                </a:extLst>
              </p:cNvPr>
              <p:cNvSpPr/>
              <p:nvPr/>
            </p:nvSpPr>
            <p:spPr>
              <a:xfrm>
                <a:off x="6574728" y="3674205"/>
                <a:ext cx="214637" cy="222510"/>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5" name="Yemen">
                <a:extLst>
                  <a:ext uri="{FF2B5EF4-FFF2-40B4-BE49-F238E27FC236}">
                    <a16:creationId xmlns:a16="http://schemas.microsoft.com/office/drawing/2014/main" id="{BCC0C989-8824-0190-1F1E-FBFC1C9A127A}"/>
                  </a:ext>
                </a:extLst>
              </p:cNvPr>
              <p:cNvSpPr/>
              <p:nvPr/>
            </p:nvSpPr>
            <p:spPr>
              <a:xfrm>
                <a:off x="8086240" y="3967316"/>
                <a:ext cx="271119" cy="196833"/>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6" name="India">
                <a:extLst>
                  <a:ext uri="{FF2B5EF4-FFF2-40B4-BE49-F238E27FC236}">
                    <a16:creationId xmlns:a16="http://schemas.microsoft.com/office/drawing/2014/main" id="{A0184560-FA7F-D270-5E54-49C5DD4D7EE6}"/>
                  </a:ext>
                </a:extLst>
              </p:cNvPr>
              <p:cNvSpPr/>
              <p:nvPr/>
            </p:nvSpPr>
            <p:spPr>
              <a:xfrm>
                <a:off x="8678195" y="3402482"/>
                <a:ext cx="725256" cy="924266"/>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7" name="Mongolia">
                <a:extLst>
                  <a:ext uri="{FF2B5EF4-FFF2-40B4-BE49-F238E27FC236}">
                    <a16:creationId xmlns:a16="http://schemas.microsoft.com/office/drawing/2014/main" id="{E9A3B3B3-7A90-BFC3-BD19-5432453A19EF}"/>
                  </a:ext>
                </a:extLst>
              </p:cNvPr>
              <p:cNvSpPr/>
              <p:nvPr/>
            </p:nvSpPr>
            <p:spPr>
              <a:xfrm>
                <a:off x="8928978" y="2972440"/>
                <a:ext cx="713954" cy="286691"/>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8" name="USSR Russia">
                <a:extLst>
                  <a:ext uri="{FF2B5EF4-FFF2-40B4-BE49-F238E27FC236}">
                    <a16:creationId xmlns:a16="http://schemas.microsoft.com/office/drawing/2014/main" id="{F4640643-9E70-91BB-F374-16815A8284AE}"/>
                  </a:ext>
                </a:extLst>
              </p:cNvPr>
              <p:cNvSpPr/>
              <p:nvPr/>
            </p:nvSpPr>
            <p:spPr>
              <a:xfrm>
                <a:off x="7530440" y="2501752"/>
                <a:ext cx="3068214" cy="768086"/>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9" name="Sakhalin">
                <a:extLst>
                  <a:ext uri="{FF2B5EF4-FFF2-40B4-BE49-F238E27FC236}">
                    <a16:creationId xmlns:a16="http://schemas.microsoft.com/office/drawing/2014/main" id="{CD442851-F514-0EC9-E019-FC3EF5367ACC}"/>
                  </a:ext>
                </a:extLst>
              </p:cNvPr>
              <p:cNvSpPr/>
              <p:nvPr/>
            </p:nvSpPr>
            <p:spPr>
              <a:xfrm>
                <a:off x="9975061" y="2916817"/>
                <a:ext cx="219154" cy="241767"/>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0" name="Hainan Dao">
                <a:extLst>
                  <a:ext uri="{FF2B5EF4-FFF2-40B4-BE49-F238E27FC236}">
                    <a16:creationId xmlns:a16="http://schemas.microsoft.com/office/drawing/2014/main" id="{F8C45E62-C1E3-5325-C916-B52D482E6ACB}"/>
                  </a:ext>
                </a:extLst>
              </p:cNvPr>
              <p:cNvSpPr/>
              <p:nvPr/>
            </p:nvSpPr>
            <p:spPr>
              <a:xfrm>
                <a:off x="9697166" y="3915963"/>
                <a:ext cx="70043" cy="6632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1" name="Tasmania">
                <a:extLst>
                  <a:ext uri="{FF2B5EF4-FFF2-40B4-BE49-F238E27FC236}">
                    <a16:creationId xmlns:a16="http://schemas.microsoft.com/office/drawing/2014/main" id="{5182B133-75F5-4FFC-C05F-EFB91FE5ACF6}"/>
                  </a:ext>
                </a:extLst>
              </p:cNvPr>
              <p:cNvSpPr/>
              <p:nvPr/>
            </p:nvSpPr>
            <p:spPr>
              <a:xfrm>
                <a:off x="10300414" y="5847944"/>
                <a:ext cx="110706" cy="85578"/>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2" name="New Zeland">
                <a:extLst>
                  <a:ext uri="{FF2B5EF4-FFF2-40B4-BE49-F238E27FC236}">
                    <a16:creationId xmlns:a16="http://schemas.microsoft.com/office/drawing/2014/main" id="{5546AC71-1BFF-CDCB-5918-937506793DA9}"/>
                  </a:ext>
                </a:extLst>
              </p:cNvPr>
              <p:cNvSpPr/>
              <p:nvPr/>
            </p:nvSpPr>
            <p:spPr>
              <a:xfrm>
                <a:off x="11030187" y="5651110"/>
                <a:ext cx="160413" cy="201113"/>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3" name="New zeland">
                <a:extLst>
                  <a:ext uri="{FF2B5EF4-FFF2-40B4-BE49-F238E27FC236}">
                    <a16:creationId xmlns:a16="http://schemas.microsoft.com/office/drawing/2014/main" id="{6DB15AA3-075E-3C1F-7CA4-7A75C6A58108}"/>
                  </a:ext>
                </a:extLst>
              </p:cNvPr>
              <p:cNvSpPr/>
              <p:nvPr/>
            </p:nvSpPr>
            <p:spPr>
              <a:xfrm>
                <a:off x="10720654" y="5832966"/>
                <a:ext cx="300499" cy="175436"/>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4" name="Philippines">
                <a:extLst>
                  <a:ext uri="{FF2B5EF4-FFF2-40B4-BE49-F238E27FC236}">
                    <a16:creationId xmlns:a16="http://schemas.microsoft.com/office/drawing/2014/main" id="{F32A17A4-EA74-A53C-B886-0A7115660F3A}"/>
                  </a:ext>
                </a:extLst>
              </p:cNvPr>
              <p:cNvSpPr/>
              <p:nvPr/>
            </p:nvSpPr>
            <p:spPr>
              <a:xfrm>
                <a:off x="10085777" y="4249728"/>
                <a:ext cx="128784" cy="147629"/>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5" name="Manila">
                <a:extLst>
                  <a:ext uri="{FF2B5EF4-FFF2-40B4-BE49-F238E27FC236}">
                    <a16:creationId xmlns:a16="http://schemas.microsoft.com/office/drawing/2014/main" id="{85BE2258-DCB2-0C2E-A0AE-7A4D54951916}"/>
                  </a:ext>
                </a:extLst>
              </p:cNvPr>
              <p:cNvSpPr/>
              <p:nvPr/>
            </p:nvSpPr>
            <p:spPr>
              <a:xfrm>
                <a:off x="9990880" y="3952338"/>
                <a:ext cx="144603" cy="201113"/>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6" name="philippines">
                <a:extLst>
                  <a:ext uri="{FF2B5EF4-FFF2-40B4-BE49-F238E27FC236}">
                    <a16:creationId xmlns:a16="http://schemas.microsoft.com/office/drawing/2014/main" id="{FB8A3411-89F1-25BF-0962-64B5ADBB579B}"/>
                  </a:ext>
                </a:extLst>
              </p:cNvPr>
              <p:cNvSpPr/>
              <p:nvPr/>
            </p:nvSpPr>
            <p:spPr>
              <a:xfrm>
                <a:off x="10022509" y="4129915"/>
                <a:ext cx="42931" cy="4065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7" name="Freeform 75">
                <a:extLst>
                  <a:ext uri="{FF2B5EF4-FFF2-40B4-BE49-F238E27FC236}">
                    <a16:creationId xmlns:a16="http://schemas.microsoft.com/office/drawing/2014/main" id="{E5144CE4-778A-7D96-EAEC-6E7ED13796F4}"/>
                  </a:ext>
                </a:extLst>
              </p:cNvPr>
              <p:cNvSpPr/>
              <p:nvPr/>
            </p:nvSpPr>
            <p:spPr>
              <a:xfrm>
                <a:off x="10065440" y="4129915"/>
                <a:ext cx="20336"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8" name="Freeform 76">
                <a:extLst>
                  <a:ext uri="{FF2B5EF4-FFF2-40B4-BE49-F238E27FC236}">
                    <a16:creationId xmlns:a16="http://schemas.microsoft.com/office/drawing/2014/main" id="{FDA0A216-0867-3C5A-4EAC-87C15BF49249}"/>
                  </a:ext>
                </a:extLst>
              </p:cNvPr>
              <p:cNvSpPr/>
              <p:nvPr/>
            </p:nvSpPr>
            <p:spPr>
              <a:xfrm>
                <a:off x="10103845" y="4153451"/>
                <a:ext cx="38404" cy="4065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9" name="Philippines">
                <a:extLst>
                  <a:ext uri="{FF2B5EF4-FFF2-40B4-BE49-F238E27FC236}">
                    <a16:creationId xmlns:a16="http://schemas.microsoft.com/office/drawing/2014/main" id="{6483209B-CEBA-5D59-93F0-8788BC9BEE26}"/>
                  </a:ext>
                </a:extLst>
              </p:cNvPr>
              <p:cNvSpPr/>
              <p:nvPr/>
            </p:nvSpPr>
            <p:spPr>
              <a:xfrm>
                <a:off x="10128699" y="4149172"/>
                <a:ext cx="54223" cy="59902"/>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0" name="Philippines">
                <a:extLst>
                  <a:ext uri="{FF2B5EF4-FFF2-40B4-BE49-F238E27FC236}">
                    <a16:creationId xmlns:a16="http://schemas.microsoft.com/office/drawing/2014/main" id="{AE122A64-60E1-B6C5-2FA5-6165753B170D}"/>
                  </a:ext>
                </a:extLst>
              </p:cNvPr>
              <p:cNvSpPr/>
              <p:nvPr/>
            </p:nvSpPr>
            <p:spPr>
              <a:xfrm>
                <a:off x="10135483" y="4194105"/>
                <a:ext cx="36146" cy="51343"/>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1" name="Philippines">
                <a:extLst>
                  <a:ext uri="{FF2B5EF4-FFF2-40B4-BE49-F238E27FC236}">
                    <a16:creationId xmlns:a16="http://schemas.microsoft.com/office/drawing/2014/main" id="{0FA4FDBF-79DA-1614-37E6-9E1F5942A128}"/>
                  </a:ext>
                </a:extLst>
              </p:cNvPr>
              <p:cNvSpPr/>
              <p:nvPr/>
            </p:nvSpPr>
            <p:spPr>
              <a:xfrm>
                <a:off x="10078992" y="4181267"/>
                <a:ext cx="42931" cy="51343"/>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2" name="Philippines">
                <a:extLst>
                  <a:ext uri="{FF2B5EF4-FFF2-40B4-BE49-F238E27FC236}">
                    <a16:creationId xmlns:a16="http://schemas.microsoft.com/office/drawing/2014/main" id="{8C8144B3-2613-75E8-D0FD-090EE15880B7}"/>
                  </a:ext>
                </a:extLst>
              </p:cNvPr>
              <p:cNvSpPr/>
              <p:nvPr/>
            </p:nvSpPr>
            <p:spPr>
              <a:xfrm>
                <a:off x="10092552" y="4209074"/>
                <a:ext cx="31629" cy="72740"/>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3" name="Freeform 81">
                <a:extLst>
                  <a:ext uri="{FF2B5EF4-FFF2-40B4-BE49-F238E27FC236}">
                    <a16:creationId xmlns:a16="http://schemas.microsoft.com/office/drawing/2014/main" id="{D20AF6C6-B39A-5410-B188-F3ED4C54E7F2}"/>
                  </a:ext>
                </a:extLst>
              </p:cNvPr>
              <p:cNvSpPr/>
              <p:nvPr/>
            </p:nvSpPr>
            <p:spPr>
              <a:xfrm>
                <a:off x="10119664" y="4209074"/>
                <a:ext cx="20336" cy="55622"/>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4" name="Philippines">
                <a:extLst>
                  <a:ext uri="{FF2B5EF4-FFF2-40B4-BE49-F238E27FC236}">
                    <a16:creationId xmlns:a16="http://schemas.microsoft.com/office/drawing/2014/main" id="{E57309C9-3821-5875-A5C2-21DE3F9A06CF}"/>
                  </a:ext>
                </a:extLst>
              </p:cNvPr>
              <p:cNvSpPr/>
              <p:nvPr/>
            </p:nvSpPr>
            <p:spPr>
              <a:xfrm>
                <a:off x="10128699" y="4245449"/>
                <a:ext cx="27111" cy="19257"/>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5" name="Freeform 83">
                <a:extLst>
                  <a:ext uri="{FF2B5EF4-FFF2-40B4-BE49-F238E27FC236}">
                    <a16:creationId xmlns:a16="http://schemas.microsoft.com/office/drawing/2014/main" id="{995145CA-5638-2F28-EE11-C997FAA1BE9F}"/>
                  </a:ext>
                </a:extLst>
              </p:cNvPr>
              <p:cNvSpPr/>
              <p:nvPr/>
            </p:nvSpPr>
            <p:spPr>
              <a:xfrm>
                <a:off x="10081250" y="4352425"/>
                <a:ext cx="20336" cy="19257"/>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6" name="Philippines">
                <a:extLst>
                  <a:ext uri="{FF2B5EF4-FFF2-40B4-BE49-F238E27FC236}">
                    <a16:creationId xmlns:a16="http://schemas.microsoft.com/office/drawing/2014/main" id="{94E89426-F7B4-EF58-0F86-F7DCEF19CD19}"/>
                  </a:ext>
                </a:extLst>
              </p:cNvPr>
              <p:cNvSpPr/>
              <p:nvPr/>
            </p:nvSpPr>
            <p:spPr>
              <a:xfrm>
                <a:off x="9968285" y="4200525"/>
                <a:ext cx="58741" cy="96277"/>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7" name="Timorleste">
                <a:extLst>
                  <a:ext uri="{FF2B5EF4-FFF2-40B4-BE49-F238E27FC236}">
                    <a16:creationId xmlns:a16="http://schemas.microsoft.com/office/drawing/2014/main" id="{CB65CB38-8948-AF8B-AC12-AB7BB4A507D0}"/>
                  </a:ext>
                </a:extLst>
              </p:cNvPr>
              <p:cNvSpPr/>
              <p:nvPr/>
            </p:nvSpPr>
            <p:spPr>
              <a:xfrm>
                <a:off x="10140001" y="4876604"/>
                <a:ext cx="106189" cy="59902"/>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8" name="Indonesia">
                <a:extLst>
                  <a:ext uri="{FF2B5EF4-FFF2-40B4-BE49-F238E27FC236}">
                    <a16:creationId xmlns:a16="http://schemas.microsoft.com/office/drawing/2014/main" id="{8D5B49C6-818C-13CA-5AEC-012FA056F62D}"/>
                  </a:ext>
                </a:extLst>
              </p:cNvPr>
              <p:cNvSpPr/>
              <p:nvPr/>
            </p:nvSpPr>
            <p:spPr>
              <a:xfrm>
                <a:off x="10182922" y="4820981"/>
                <a:ext cx="31629" cy="14977"/>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9" name="Indonesia">
                <a:extLst>
                  <a:ext uri="{FF2B5EF4-FFF2-40B4-BE49-F238E27FC236}">
                    <a16:creationId xmlns:a16="http://schemas.microsoft.com/office/drawing/2014/main" id="{33BAFAC5-22CE-E315-BF66-0C5A8776DF00}"/>
                  </a:ext>
                </a:extLst>
              </p:cNvPr>
              <p:cNvSpPr/>
              <p:nvPr/>
            </p:nvSpPr>
            <p:spPr>
              <a:xfrm>
                <a:off x="10022509" y="4835950"/>
                <a:ext cx="101672" cy="32095"/>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0" name="Indonesia">
                <a:extLst>
                  <a:ext uri="{FF2B5EF4-FFF2-40B4-BE49-F238E27FC236}">
                    <a16:creationId xmlns:a16="http://schemas.microsoft.com/office/drawing/2014/main" id="{209310F7-C926-1D92-085F-BDB628660601}"/>
                  </a:ext>
                </a:extLst>
              </p:cNvPr>
              <p:cNvSpPr/>
              <p:nvPr/>
            </p:nvSpPr>
            <p:spPr>
              <a:xfrm>
                <a:off x="10002173" y="4876604"/>
                <a:ext cx="58741" cy="3637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1" name="Indonesia">
                <a:extLst>
                  <a:ext uri="{FF2B5EF4-FFF2-40B4-BE49-F238E27FC236}">
                    <a16:creationId xmlns:a16="http://schemas.microsoft.com/office/drawing/2014/main" id="{4245258A-BCE9-397F-5FD5-DC3B14155EFA}"/>
                  </a:ext>
                </a:extLst>
              </p:cNvPr>
              <p:cNvSpPr/>
              <p:nvPr/>
            </p:nvSpPr>
            <p:spPr>
              <a:xfrm>
                <a:off x="9905027" y="4835950"/>
                <a:ext cx="31629" cy="2567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2" name="Indonesia">
                <a:extLst>
                  <a:ext uri="{FF2B5EF4-FFF2-40B4-BE49-F238E27FC236}">
                    <a16:creationId xmlns:a16="http://schemas.microsoft.com/office/drawing/2014/main" id="{9D05A2A2-6001-296A-1563-2A74452C04F9}"/>
                  </a:ext>
                </a:extLst>
              </p:cNvPr>
              <p:cNvSpPr/>
              <p:nvPr/>
            </p:nvSpPr>
            <p:spPr>
              <a:xfrm>
                <a:off x="9932139" y="4842369"/>
                <a:ext cx="27111" cy="2567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3" name="Indonesia">
                <a:extLst>
                  <a:ext uri="{FF2B5EF4-FFF2-40B4-BE49-F238E27FC236}">
                    <a16:creationId xmlns:a16="http://schemas.microsoft.com/office/drawing/2014/main" id="{2FA9D4CE-27DC-DA50-FFAD-45E58777C4B0}"/>
                  </a:ext>
                </a:extLst>
              </p:cNvPr>
              <p:cNvSpPr/>
              <p:nvPr/>
            </p:nvSpPr>
            <p:spPr>
              <a:xfrm>
                <a:off x="9959251" y="4835950"/>
                <a:ext cx="58741" cy="3637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4" name="Indonesia">
                <a:extLst>
                  <a:ext uri="{FF2B5EF4-FFF2-40B4-BE49-F238E27FC236}">
                    <a16:creationId xmlns:a16="http://schemas.microsoft.com/office/drawing/2014/main" id="{0DBFB17B-2D89-B8C4-E992-5AB824EE7785}"/>
                  </a:ext>
                </a:extLst>
              </p:cNvPr>
              <p:cNvSpPr/>
              <p:nvPr/>
            </p:nvSpPr>
            <p:spPr>
              <a:xfrm>
                <a:off x="9857579" y="4795305"/>
                <a:ext cx="42931" cy="17117"/>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5" name="Indonesia">
                <a:extLst>
                  <a:ext uri="{FF2B5EF4-FFF2-40B4-BE49-F238E27FC236}">
                    <a16:creationId xmlns:a16="http://schemas.microsoft.com/office/drawing/2014/main" id="{22503A7B-4727-0D7E-0826-74AD8263D271}"/>
                  </a:ext>
                </a:extLst>
              </p:cNvPr>
              <p:cNvSpPr/>
              <p:nvPr/>
            </p:nvSpPr>
            <p:spPr>
              <a:xfrm>
                <a:off x="10155811" y="4835950"/>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6" name="Indonesia">
                <a:extLst>
                  <a:ext uri="{FF2B5EF4-FFF2-40B4-BE49-F238E27FC236}">
                    <a16:creationId xmlns:a16="http://schemas.microsoft.com/office/drawing/2014/main" id="{91881422-CE3F-D17E-2D8E-12F8EB5677A9}"/>
                  </a:ext>
                </a:extLst>
              </p:cNvPr>
              <p:cNvSpPr/>
              <p:nvPr/>
            </p:nvSpPr>
            <p:spPr>
              <a:xfrm>
                <a:off x="10124181" y="4842369"/>
                <a:ext cx="11292" cy="4279"/>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7" name="Indonesia">
                <a:extLst>
                  <a:ext uri="{FF2B5EF4-FFF2-40B4-BE49-F238E27FC236}">
                    <a16:creationId xmlns:a16="http://schemas.microsoft.com/office/drawing/2014/main" id="{7D2553C0-3364-E39B-6504-B593ADB10A91}"/>
                  </a:ext>
                </a:extLst>
              </p:cNvPr>
              <p:cNvSpPr/>
              <p:nvPr/>
            </p:nvSpPr>
            <p:spPr>
              <a:xfrm>
                <a:off x="10128699" y="4835950"/>
                <a:ext cx="22594" cy="21396"/>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8" name="Indonesia">
                <a:extLst>
                  <a:ext uri="{FF2B5EF4-FFF2-40B4-BE49-F238E27FC236}">
                    <a16:creationId xmlns:a16="http://schemas.microsoft.com/office/drawing/2014/main" id="{B45D9180-5667-7B45-80A4-EEE758A63F07}"/>
                  </a:ext>
                </a:extLst>
              </p:cNvPr>
              <p:cNvSpPr/>
              <p:nvPr/>
            </p:nvSpPr>
            <p:spPr>
              <a:xfrm>
                <a:off x="10144518" y="4835950"/>
                <a:ext cx="15819" cy="1497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9" name="Indonesia">
                <a:extLst>
                  <a:ext uri="{FF2B5EF4-FFF2-40B4-BE49-F238E27FC236}">
                    <a16:creationId xmlns:a16="http://schemas.microsoft.com/office/drawing/2014/main" id="{69F8FF51-A99D-79EB-5B2F-33FC8528881F}"/>
                  </a:ext>
                </a:extLst>
              </p:cNvPr>
              <p:cNvSpPr/>
              <p:nvPr/>
            </p:nvSpPr>
            <p:spPr>
              <a:xfrm>
                <a:off x="10097069" y="4912979"/>
                <a:ext cx="22594" cy="19257"/>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0" name="Taiwan">
                <a:extLst>
                  <a:ext uri="{FF2B5EF4-FFF2-40B4-BE49-F238E27FC236}">
                    <a16:creationId xmlns:a16="http://schemas.microsoft.com/office/drawing/2014/main" id="{172A140A-BF1E-51C2-1305-0E3B1D725A37}"/>
                  </a:ext>
                </a:extLst>
              </p:cNvPr>
              <p:cNvSpPr/>
              <p:nvPr/>
            </p:nvSpPr>
            <p:spPr>
              <a:xfrm>
                <a:off x="9952466" y="3759784"/>
                <a:ext cx="49706" cy="100556"/>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1" name="Japan">
                <a:extLst>
                  <a:ext uri="{FF2B5EF4-FFF2-40B4-BE49-F238E27FC236}">
                    <a16:creationId xmlns:a16="http://schemas.microsoft.com/office/drawing/2014/main" id="{59614A06-788F-ACD7-65D3-82654AE61420}"/>
                  </a:ext>
                </a:extLst>
              </p:cNvPr>
              <p:cNvSpPr/>
              <p:nvPr/>
            </p:nvSpPr>
            <p:spPr>
              <a:xfrm>
                <a:off x="10155811" y="3154295"/>
                <a:ext cx="149120" cy="119813"/>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2" name="Japan">
                <a:extLst>
                  <a:ext uri="{FF2B5EF4-FFF2-40B4-BE49-F238E27FC236}">
                    <a16:creationId xmlns:a16="http://schemas.microsoft.com/office/drawing/2014/main" id="{54BBE07A-55A0-4DBE-320F-FAB2907C4980}"/>
                  </a:ext>
                </a:extLst>
              </p:cNvPr>
              <p:cNvSpPr/>
              <p:nvPr/>
            </p:nvSpPr>
            <p:spPr>
              <a:xfrm>
                <a:off x="10085777" y="3259131"/>
                <a:ext cx="225939" cy="233208"/>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3" name="Freeform 101">
                <a:extLst>
                  <a:ext uri="{FF2B5EF4-FFF2-40B4-BE49-F238E27FC236}">
                    <a16:creationId xmlns:a16="http://schemas.microsoft.com/office/drawing/2014/main" id="{8B245B40-FAFC-C947-090B-9EB4E7995A33}"/>
                  </a:ext>
                </a:extLst>
              </p:cNvPr>
              <p:cNvSpPr/>
              <p:nvPr/>
            </p:nvSpPr>
            <p:spPr>
              <a:xfrm>
                <a:off x="10140001" y="3473083"/>
                <a:ext cx="54223" cy="44933"/>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4" name="Japan">
                <a:extLst>
                  <a:ext uri="{FF2B5EF4-FFF2-40B4-BE49-F238E27FC236}">
                    <a16:creationId xmlns:a16="http://schemas.microsoft.com/office/drawing/2014/main" id="{965534ED-7E61-2FAC-BC10-6F5F8E73C6EE}"/>
                  </a:ext>
                </a:extLst>
              </p:cNvPr>
              <p:cNvSpPr/>
              <p:nvPr/>
            </p:nvSpPr>
            <p:spPr>
              <a:xfrm>
                <a:off x="10078992" y="3488061"/>
                <a:ext cx="58741" cy="81299"/>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5" name="Freeform 103">
                <a:extLst>
                  <a:ext uri="{FF2B5EF4-FFF2-40B4-BE49-F238E27FC236}">
                    <a16:creationId xmlns:a16="http://schemas.microsoft.com/office/drawing/2014/main" id="{B0D65695-3114-0F75-5F7C-366DBEF2D69E}"/>
                  </a:ext>
                </a:extLst>
              </p:cNvPr>
              <p:cNvSpPr/>
              <p:nvPr/>
            </p:nvSpPr>
            <p:spPr>
              <a:xfrm>
                <a:off x="3800228" y="2861185"/>
                <a:ext cx="101672" cy="44933"/>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6" name="Freeform 104">
                <a:extLst>
                  <a:ext uri="{FF2B5EF4-FFF2-40B4-BE49-F238E27FC236}">
                    <a16:creationId xmlns:a16="http://schemas.microsoft.com/office/drawing/2014/main" id="{63E21A48-1D76-E19F-CEBA-453102371906}"/>
                  </a:ext>
                </a:extLst>
              </p:cNvPr>
              <p:cNvSpPr/>
              <p:nvPr/>
            </p:nvSpPr>
            <p:spPr>
              <a:xfrm>
                <a:off x="4231770" y="3017373"/>
                <a:ext cx="79077" cy="70600"/>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7" name="Canada">
                <a:extLst>
                  <a:ext uri="{FF2B5EF4-FFF2-40B4-BE49-F238E27FC236}">
                    <a16:creationId xmlns:a16="http://schemas.microsoft.com/office/drawing/2014/main" id="{7F3D69B9-8080-405A-A3D6-D102FEEFF01C}"/>
                  </a:ext>
                </a:extLst>
              </p:cNvPr>
              <p:cNvSpPr/>
              <p:nvPr/>
            </p:nvSpPr>
            <p:spPr>
              <a:xfrm>
                <a:off x="5399861" y="2553096"/>
                <a:ext cx="481239" cy="211811"/>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8" name="Freeform 106">
                <a:extLst>
                  <a:ext uri="{FF2B5EF4-FFF2-40B4-BE49-F238E27FC236}">
                    <a16:creationId xmlns:a16="http://schemas.microsoft.com/office/drawing/2014/main" id="{47B9F4AA-28A3-5767-9612-607F0EE3CAB3}"/>
                  </a:ext>
                </a:extLst>
              </p:cNvPr>
              <p:cNvSpPr/>
              <p:nvPr/>
            </p:nvSpPr>
            <p:spPr>
              <a:xfrm>
                <a:off x="4893759" y="2553096"/>
                <a:ext cx="305016" cy="79159"/>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9" name="Freeform 107">
                <a:extLst>
                  <a:ext uri="{FF2B5EF4-FFF2-40B4-BE49-F238E27FC236}">
                    <a16:creationId xmlns:a16="http://schemas.microsoft.com/office/drawing/2014/main" id="{E80D0F34-4710-B644-2DB2-E2A2C74ED4AA}"/>
                  </a:ext>
                </a:extLst>
              </p:cNvPr>
              <p:cNvSpPr/>
              <p:nvPr/>
            </p:nvSpPr>
            <p:spPr>
              <a:xfrm>
                <a:off x="5582869" y="3113650"/>
                <a:ext cx="47448" cy="34235"/>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0" name="Freeform 108">
                <a:extLst>
                  <a:ext uri="{FF2B5EF4-FFF2-40B4-BE49-F238E27FC236}">
                    <a16:creationId xmlns:a16="http://schemas.microsoft.com/office/drawing/2014/main" id="{87C36654-3DCE-734C-F846-61019BB25F0C}"/>
                  </a:ext>
                </a:extLst>
              </p:cNvPr>
              <p:cNvSpPr/>
              <p:nvPr/>
            </p:nvSpPr>
            <p:spPr>
              <a:xfrm>
                <a:off x="5641610" y="3124349"/>
                <a:ext cx="36146" cy="29955"/>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1" name="Canada">
                <a:extLst>
                  <a:ext uri="{FF2B5EF4-FFF2-40B4-BE49-F238E27FC236}">
                    <a16:creationId xmlns:a16="http://schemas.microsoft.com/office/drawing/2014/main" id="{E6CA2AAA-D40D-C618-CF4E-C1C0B9439CC3}"/>
                  </a:ext>
                </a:extLst>
              </p:cNvPr>
              <p:cNvSpPr/>
              <p:nvPr/>
            </p:nvSpPr>
            <p:spPr>
              <a:xfrm>
                <a:off x="5693575" y="2998116"/>
                <a:ext cx="149120" cy="119813"/>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2" name="Freeform 110">
                <a:extLst>
                  <a:ext uri="{FF2B5EF4-FFF2-40B4-BE49-F238E27FC236}">
                    <a16:creationId xmlns:a16="http://schemas.microsoft.com/office/drawing/2014/main" id="{3EDB0C99-8EDD-D952-05A2-B8E5E3FCA3A4}"/>
                  </a:ext>
                </a:extLst>
              </p:cNvPr>
              <p:cNvSpPr/>
              <p:nvPr/>
            </p:nvSpPr>
            <p:spPr>
              <a:xfrm>
                <a:off x="5811066" y="3087974"/>
                <a:ext cx="31629" cy="4065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3" name="Canada">
                <a:extLst>
                  <a:ext uri="{FF2B5EF4-FFF2-40B4-BE49-F238E27FC236}">
                    <a16:creationId xmlns:a16="http://schemas.microsoft.com/office/drawing/2014/main" id="{039ACC0C-821D-EFE4-CA0A-4DE212B86B0F}"/>
                  </a:ext>
                </a:extLst>
              </p:cNvPr>
              <p:cNvSpPr/>
              <p:nvPr/>
            </p:nvSpPr>
            <p:spPr>
              <a:xfrm>
                <a:off x="5309481" y="2687887"/>
                <a:ext cx="144603" cy="62042"/>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4" name="Freeform 112">
                <a:extLst>
                  <a:ext uri="{FF2B5EF4-FFF2-40B4-BE49-F238E27FC236}">
                    <a16:creationId xmlns:a16="http://schemas.microsoft.com/office/drawing/2014/main" id="{7A062A31-FD17-0D15-ADE6-3D7943C304AB}"/>
                  </a:ext>
                </a:extLst>
              </p:cNvPr>
              <p:cNvSpPr/>
              <p:nvPr/>
            </p:nvSpPr>
            <p:spPr>
              <a:xfrm>
                <a:off x="5614498" y="2546677"/>
                <a:ext cx="63258" cy="2567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5" name="Canada">
                <a:extLst>
                  <a:ext uri="{FF2B5EF4-FFF2-40B4-BE49-F238E27FC236}">
                    <a16:creationId xmlns:a16="http://schemas.microsoft.com/office/drawing/2014/main" id="{D7B5F882-0E28-07B9-0CF5-774EE98498ED}"/>
                  </a:ext>
                </a:extLst>
              </p:cNvPr>
              <p:cNvSpPr/>
              <p:nvPr/>
            </p:nvSpPr>
            <p:spPr>
              <a:xfrm>
                <a:off x="5230404" y="2542397"/>
                <a:ext cx="122008" cy="44933"/>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6" name="Freeform 114">
                <a:extLst>
                  <a:ext uri="{FF2B5EF4-FFF2-40B4-BE49-F238E27FC236}">
                    <a16:creationId xmlns:a16="http://schemas.microsoft.com/office/drawing/2014/main" id="{91DD713E-0070-01AC-2915-CC720A2A4419}"/>
                  </a:ext>
                </a:extLst>
              </p:cNvPr>
              <p:cNvSpPr/>
              <p:nvPr/>
            </p:nvSpPr>
            <p:spPr>
              <a:xfrm>
                <a:off x="5347895" y="2546677"/>
                <a:ext cx="94896" cy="29955"/>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7" name="Canada">
                <a:extLst>
                  <a:ext uri="{FF2B5EF4-FFF2-40B4-BE49-F238E27FC236}">
                    <a16:creationId xmlns:a16="http://schemas.microsoft.com/office/drawing/2014/main" id="{C49A5678-1D03-5D84-7614-1966C774D209}"/>
                  </a:ext>
                </a:extLst>
              </p:cNvPr>
              <p:cNvSpPr/>
              <p:nvPr/>
            </p:nvSpPr>
            <p:spPr>
              <a:xfrm>
                <a:off x="5415671" y="2506032"/>
                <a:ext cx="250792" cy="47073"/>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8" name="Canada">
                <a:extLst>
                  <a:ext uri="{FF2B5EF4-FFF2-40B4-BE49-F238E27FC236}">
                    <a16:creationId xmlns:a16="http://schemas.microsoft.com/office/drawing/2014/main" id="{772FAADA-6E40-7D5C-562B-1D89BBC8C046}"/>
                  </a:ext>
                </a:extLst>
              </p:cNvPr>
              <p:cNvSpPr/>
              <p:nvPr/>
            </p:nvSpPr>
            <p:spPr>
              <a:xfrm>
                <a:off x="4823725" y="2546677"/>
                <a:ext cx="176232" cy="55622"/>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9" name="Canada">
                <a:extLst>
                  <a:ext uri="{FF2B5EF4-FFF2-40B4-BE49-F238E27FC236}">
                    <a16:creationId xmlns:a16="http://schemas.microsoft.com/office/drawing/2014/main" id="{6384072E-D9F4-5FF3-9C94-652DE324684D}"/>
                  </a:ext>
                </a:extLst>
              </p:cNvPr>
              <p:cNvSpPr/>
              <p:nvPr/>
            </p:nvSpPr>
            <p:spPr>
              <a:xfrm>
                <a:off x="4979621" y="2497473"/>
                <a:ext cx="117491" cy="34235"/>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0" name="Canada">
                <a:extLst>
                  <a:ext uri="{FF2B5EF4-FFF2-40B4-BE49-F238E27FC236}">
                    <a16:creationId xmlns:a16="http://schemas.microsoft.com/office/drawing/2014/main" id="{7EC289F4-0CD2-A5FE-7D3A-A58D8BBEC372}"/>
                  </a:ext>
                </a:extLst>
              </p:cNvPr>
              <p:cNvSpPr/>
              <p:nvPr/>
            </p:nvSpPr>
            <p:spPr>
              <a:xfrm>
                <a:off x="5047396" y="2506032"/>
                <a:ext cx="187525" cy="47073"/>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1" name="Canada">
                <a:extLst>
                  <a:ext uri="{FF2B5EF4-FFF2-40B4-BE49-F238E27FC236}">
                    <a16:creationId xmlns:a16="http://schemas.microsoft.com/office/drawing/2014/main" id="{CD7448E8-7405-2D8E-83BF-A6574F9AC9C7}"/>
                  </a:ext>
                </a:extLst>
              </p:cNvPr>
              <p:cNvSpPr/>
              <p:nvPr/>
            </p:nvSpPr>
            <p:spPr>
              <a:xfrm>
                <a:off x="5512826" y="2441841"/>
                <a:ext cx="528687" cy="79159"/>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2" name="Freeform 120">
                <a:extLst>
                  <a:ext uri="{FF2B5EF4-FFF2-40B4-BE49-F238E27FC236}">
                    <a16:creationId xmlns:a16="http://schemas.microsoft.com/office/drawing/2014/main" id="{A62C936A-BD3D-2BF9-2083-B84978B268E1}"/>
                  </a:ext>
                </a:extLst>
              </p:cNvPr>
              <p:cNvSpPr/>
              <p:nvPr/>
            </p:nvSpPr>
            <p:spPr>
              <a:xfrm>
                <a:off x="5375007" y="2527419"/>
                <a:ext cx="58741" cy="19257"/>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3" name="Freeform 121">
                <a:extLst>
                  <a:ext uri="{FF2B5EF4-FFF2-40B4-BE49-F238E27FC236}">
                    <a16:creationId xmlns:a16="http://schemas.microsoft.com/office/drawing/2014/main" id="{9485CE4A-AF86-93D3-BB05-8478D9477D72}"/>
                  </a:ext>
                </a:extLst>
              </p:cNvPr>
              <p:cNvSpPr/>
              <p:nvPr/>
            </p:nvSpPr>
            <p:spPr>
              <a:xfrm>
                <a:off x="5262042" y="2491054"/>
                <a:ext cx="153637" cy="47073"/>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4" name="Freeform 122">
                <a:extLst>
                  <a:ext uri="{FF2B5EF4-FFF2-40B4-BE49-F238E27FC236}">
                    <a16:creationId xmlns:a16="http://schemas.microsoft.com/office/drawing/2014/main" id="{2DBDAD73-697C-E4A2-B858-07B8481D5927}"/>
                  </a:ext>
                </a:extLst>
              </p:cNvPr>
              <p:cNvSpPr/>
              <p:nvPr/>
            </p:nvSpPr>
            <p:spPr>
              <a:xfrm>
                <a:off x="5406636" y="2482495"/>
                <a:ext cx="51965" cy="19257"/>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5" name="Canada">
                <a:extLst>
                  <a:ext uri="{FF2B5EF4-FFF2-40B4-BE49-F238E27FC236}">
                    <a16:creationId xmlns:a16="http://schemas.microsoft.com/office/drawing/2014/main" id="{B94C6240-C5B0-4C31-A264-869BCC0BEFED}"/>
                  </a:ext>
                </a:extLst>
              </p:cNvPr>
              <p:cNvSpPr/>
              <p:nvPr/>
            </p:nvSpPr>
            <p:spPr>
              <a:xfrm>
                <a:off x="5164887" y="2491054"/>
                <a:ext cx="101672" cy="14977"/>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6" name="Canada">
                <a:extLst>
                  <a:ext uri="{FF2B5EF4-FFF2-40B4-BE49-F238E27FC236}">
                    <a16:creationId xmlns:a16="http://schemas.microsoft.com/office/drawing/2014/main" id="{6EAB9E13-172C-0A2A-B82D-6B9D4805F238}"/>
                  </a:ext>
                </a:extLst>
              </p:cNvPr>
              <p:cNvSpPr/>
              <p:nvPr/>
            </p:nvSpPr>
            <p:spPr>
              <a:xfrm>
                <a:off x="5379524" y="2471796"/>
                <a:ext cx="58741" cy="29955"/>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7" name="Freeform 125">
                <a:extLst>
                  <a:ext uri="{FF2B5EF4-FFF2-40B4-BE49-F238E27FC236}">
                    <a16:creationId xmlns:a16="http://schemas.microsoft.com/office/drawing/2014/main" id="{92F0AE79-F525-0121-9FD7-7FDA13188D25}"/>
                  </a:ext>
                </a:extLst>
              </p:cNvPr>
              <p:cNvSpPr/>
              <p:nvPr/>
            </p:nvSpPr>
            <p:spPr>
              <a:xfrm>
                <a:off x="5492489" y="2450399"/>
                <a:ext cx="137818" cy="51343"/>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8" name="Greenland">
                <a:extLst>
                  <a:ext uri="{FF2B5EF4-FFF2-40B4-BE49-F238E27FC236}">
                    <a16:creationId xmlns:a16="http://schemas.microsoft.com/office/drawing/2014/main" id="{235C03DD-8422-59A3-141C-30651C2DE457}"/>
                  </a:ext>
                </a:extLst>
              </p:cNvPr>
              <p:cNvSpPr/>
              <p:nvPr/>
            </p:nvSpPr>
            <p:spPr>
              <a:xfrm>
                <a:off x="5865290" y="2450399"/>
                <a:ext cx="865333" cy="370130"/>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9" name="Iceland">
                <a:extLst>
                  <a:ext uri="{FF2B5EF4-FFF2-40B4-BE49-F238E27FC236}">
                    <a16:creationId xmlns:a16="http://schemas.microsoft.com/office/drawing/2014/main" id="{3B9EBA54-1DFD-26AA-9D14-BC185BB731E2}"/>
                  </a:ext>
                </a:extLst>
              </p:cNvPr>
              <p:cNvSpPr/>
              <p:nvPr/>
            </p:nvSpPr>
            <p:spPr>
              <a:xfrm>
                <a:off x="6538572" y="2679329"/>
                <a:ext cx="192042" cy="64181"/>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0" name="Freeform 128">
                <a:extLst>
                  <a:ext uri="{FF2B5EF4-FFF2-40B4-BE49-F238E27FC236}">
                    <a16:creationId xmlns:a16="http://schemas.microsoft.com/office/drawing/2014/main" id="{80CDF75A-F170-07EE-A570-2ECBDE63396B}"/>
                  </a:ext>
                </a:extLst>
              </p:cNvPr>
              <p:cNvSpPr/>
              <p:nvPr/>
            </p:nvSpPr>
            <p:spPr>
              <a:xfrm>
                <a:off x="6014401" y="2617287"/>
                <a:ext cx="47448" cy="14977"/>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1" name="Novaya Zemlya">
                <a:extLst>
                  <a:ext uri="{FF2B5EF4-FFF2-40B4-BE49-F238E27FC236}">
                    <a16:creationId xmlns:a16="http://schemas.microsoft.com/office/drawing/2014/main" id="{CFA7ACBD-9209-196B-6CC7-D16DA7EDF9D8}"/>
                  </a:ext>
                </a:extLst>
              </p:cNvPr>
              <p:cNvSpPr/>
              <p:nvPr/>
            </p:nvSpPr>
            <p:spPr>
              <a:xfrm>
                <a:off x="7910008" y="2553096"/>
                <a:ext cx="142335" cy="55622"/>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2" name="Novaya Zemlya">
                <a:extLst>
                  <a:ext uri="{FF2B5EF4-FFF2-40B4-BE49-F238E27FC236}">
                    <a16:creationId xmlns:a16="http://schemas.microsoft.com/office/drawing/2014/main" id="{DB6BBE8E-CC13-AA75-4C32-E5A1AC1017D0}"/>
                  </a:ext>
                </a:extLst>
              </p:cNvPr>
              <p:cNvSpPr/>
              <p:nvPr/>
            </p:nvSpPr>
            <p:spPr>
              <a:xfrm>
                <a:off x="7934861" y="2497473"/>
                <a:ext cx="203344" cy="59902"/>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3" name="Austrailia">
                <a:extLst>
                  <a:ext uri="{FF2B5EF4-FFF2-40B4-BE49-F238E27FC236}">
                    <a16:creationId xmlns:a16="http://schemas.microsoft.com/office/drawing/2014/main" id="{9E036157-232D-C051-3A59-B7FACAAAB57C}"/>
                  </a:ext>
                </a:extLst>
              </p:cNvPr>
              <p:cNvSpPr/>
              <p:nvPr/>
            </p:nvSpPr>
            <p:spPr>
              <a:xfrm>
                <a:off x="9717502" y="4932237"/>
                <a:ext cx="1041565" cy="875062"/>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4" name="Freeform 133">
                <a:extLst>
                  <a:ext uri="{FF2B5EF4-FFF2-40B4-BE49-F238E27FC236}">
                    <a16:creationId xmlns:a16="http://schemas.microsoft.com/office/drawing/2014/main" id="{D3B6767B-9022-7AE8-BAE8-1CD94662D00C}"/>
                  </a:ext>
                </a:extLst>
              </p:cNvPr>
              <p:cNvSpPr/>
              <p:nvPr/>
            </p:nvSpPr>
            <p:spPr>
              <a:xfrm>
                <a:off x="10763585" y="4720425"/>
                <a:ext cx="117491" cy="74880"/>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5" name="Freeform 134">
                <a:extLst>
                  <a:ext uri="{FF2B5EF4-FFF2-40B4-BE49-F238E27FC236}">
                    <a16:creationId xmlns:a16="http://schemas.microsoft.com/office/drawing/2014/main" id="{46797FB8-B045-678F-F98F-19045C7074A6}"/>
                  </a:ext>
                </a:extLst>
              </p:cNvPr>
              <p:cNvSpPr/>
              <p:nvPr/>
            </p:nvSpPr>
            <p:spPr>
              <a:xfrm>
                <a:off x="10849438" y="4675491"/>
                <a:ext cx="54223" cy="64181"/>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6" name="Indonesia">
                <a:extLst>
                  <a:ext uri="{FF2B5EF4-FFF2-40B4-BE49-F238E27FC236}">
                    <a16:creationId xmlns:a16="http://schemas.microsoft.com/office/drawing/2014/main" id="{B46EBF04-71C8-D196-4659-1967F11D1BE5}"/>
                  </a:ext>
                </a:extLst>
              </p:cNvPr>
              <p:cNvSpPr/>
              <p:nvPr/>
            </p:nvSpPr>
            <p:spPr>
              <a:xfrm>
                <a:off x="10017992" y="4519312"/>
                <a:ext cx="164930" cy="252465"/>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7" name="Freeform 136">
                <a:extLst>
                  <a:ext uri="{FF2B5EF4-FFF2-40B4-BE49-F238E27FC236}">
                    <a16:creationId xmlns:a16="http://schemas.microsoft.com/office/drawing/2014/main" id="{48359B35-1690-6FE8-9F87-71A870F06675}"/>
                  </a:ext>
                </a:extLst>
              </p:cNvPr>
              <p:cNvSpPr/>
              <p:nvPr/>
            </p:nvSpPr>
            <p:spPr>
              <a:xfrm>
                <a:off x="10124181" y="4716146"/>
                <a:ext cx="20336" cy="4065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8" name="Freeform 137">
                <a:extLst>
                  <a:ext uri="{FF2B5EF4-FFF2-40B4-BE49-F238E27FC236}">
                    <a16:creationId xmlns:a16="http://schemas.microsoft.com/office/drawing/2014/main" id="{F3DEE9A2-BDD5-332A-105C-7395E451227C}"/>
                  </a:ext>
                </a:extLst>
              </p:cNvPr>
              <p:cNvSpPr/>
              <p:nvPr/>
            </p:nvSpPr>
            <p:spPr>
              <a:xfrm>
                <a:off x="10230371" y="4508613"/>
                <a:ext cx="47448" cy="96277"/>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9" name="Freeform 138">
                <a:extLst>
                  <a:ext uri="{FF2B5EF4-FFF2-40B4-BE49-F238E27FC236}">
                    <a16:creationId xmlns:a16="http://schemas.microsoft.com/office/drawing/2014/main" id="{051B00A2-0446-179A-45F4-1DC94DDDF762}"/>
                  </a:ext>
                </a:extLst>
              </p:cNvPr>
              <p:cNvSpPr/>
              <p:nvPr/>
            </p:nvSpPr>
            <p:spPr>
              <a:xfrm>
                <a:off x="10194224" y="4679771"/>
                <a:ext cx="42931" cy="29955"/>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0" name="Freeform 139">
                <a:extLst>
                  <a:ext uri="{FF2B5EF4-FFF2-40B4-BE49-F238E27FC236}">
                    <a16:creationId xmlns:a16="http://schemas.microsoft.com/office/drawing/2014/main" id="{21E61339-9375-6F6B-D3C9-7138F1E1190A}"/>
                  </a:ext>
                </a:extLst>
              </p:cNvPr>
              <p:cNvSpPr/>
              <p:nvPr/>
            </p:nvSpPr>
            <p:spPr>
              <a:xfrm>
                <a:off x="10277819" y="4639116"/>
                <a:ext cx="33887" cy="14977"/>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1" name="Freeform 140">
                <a:extLst>
                  <a:ext uri="{FF2B5EF4-FFF2-40B4-BE49-F238E27FC236}">
                    <a16:creationId xmlns:a16="http://schemas.microsoft.com/office/drawing/2014/main" id="{BD724430-CC3D-04DC-59E7-83C97644BE02}"/>
                  </a:ext>
                </a:extLst>
              </p:cNvPr>
              <p:cNvSpPr/>
              <p:nvPr/>
            </p:nvSpPr>
            <p:spPr>
              <a:xfrm>
                <a:off x="10246190" y="4669072"/>
                <a:ext cx="81335" cy="4065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2" name="Indonesia">
                <a:extLst>
                  <a:ext uri="{FF2B5EF4-FFF2-40B4-BE49-F238E27FC236}">
                    <a16:creationId xmlns:a16="http://schemas.microsoft.com/office/drawing/2014/main" id="{BE21E09C-D9AE-368A-85E0-0A0DE991B917}"/>
                  </a:ext>
                </a:extLst>
              </p:cNvPr>
              <p:cNvSpPr/>
              <p:nvPr/>
            </p:nvSpPr>
            <p:spPr>
              <a:xfrm>
                <a:off x="9407968" y="4386660"/>
                <a:ext cx="293714" cy="389388"/>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3" name="Madagascar">
                <a:extLst>
                  <a:ext uri="{FF2B5EF4-FFF2-40B4-BE49-F238E27FC236}">
                    <a16:creationId xmlns:a16="http://schemas.microsoft.com/office/drawing/2014/main" id="{2DC83D78-F6A1-43A3-E0C2-BD9DF9562BAB}"/>
                  </a:ext>
                </a:extLst>
              </p:cNvPr>
              <p:cNvSpPr/>
              <p:nvPr/>
            </p:nvSpPr>
            <p:spPr>
              <a:xfrm>
                <a:off x="8052352" y="4953624"/>
                <a:ext cx="214637" cy="43860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4" name="Jakarta">
                <a:extLst>
                  <a:ext uri="{FF2B5EF4-FFF2-40B4-BE49-F238E27FC236}">
                    <a16:creationId xmlns:a16="http://schemas.microsoft.com/office/drawing/2014/main" id="{042DD64E-6EA6-0E49-405A-386F9F2BFEC4}"/>
                  </a:ext>
                </a:extLst>
              </p:cNvPr>
              <p:cNvSpPr/>
              <p:nvPr/>
            </p:nvSpPr>
            <p:spPr>
              <a:xfrm>
                <a:off x="9674571" y="4761070"/>
                <a:ext cx="241749" cy="1069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5" name="Sri lanka">
                <a:extLst>
                  <a:ext uri="{FF2B5EF4-FFF2-40B4-BE49-F238E27FC236}">
                    <a16:creationId xmlns:a16="http://schemas.microsoft.com/office/drawing/2014/main" id="{F7BD5232-875F-B25B-E8D4-9361FBE545B1}"/>
                  </a:ext>
                </a:extLst>
              </p:cNvPr>
              <p:cNvSpPr/>
              <p:nvPr/>
            </p:nvSpPr>
            <p:spPr>
              <a:xfrm>
                <a:off x="9023875" y="4249728"/>
                <a:ext cx="65516" cy="126232"/>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6" name="United kingdom">
                <a:extLst>
                  <a:ext uri="{FF2B5EF4-FFF2-40B4-BE49-F238E27FC236}">
                    <a16:creationId xmlns:a16="http://schemas.microsoft.com/office/drawing/2014/main" id="{FFCDEC86-410F-5017-CFC9-1B621D180B38}"/>
                  </a:ext>
                </a:extLst>
              </p:cNvPr>
              <p:cNvSpPr/>
              <p:nvPr/>
            </p:nvSpPr>
            <p:spPr>
              <a:xfrm>
                <a:off x="6879744" y="2835508"/>
                <a:ext cx="153637" cy="201113"/>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7" name="United Kingdom">
                <a:extLst>
                  <a:ext uri="{FF2B5EF4-FFF2-40B4-BE49-F238E27FC236}">
                    <a16:creationId xmlns:a16="http://schemas.microsoft.com/office/drawing/2014/main" id="{0C4E1F3B-D34C-7021-5646-1AD111442FF0}"/>
                  </a:ext>
                </a:extLst>
              </p:cNvPr>
              <p:cNvSpPr/>
              <p:nvPr/>
            </p:nvSpPr>
            <p:spPr>
              <a:xfrm>
                <a:off x="6848106" y="2910398"/>
                <a:ext cx="47448" cy="32095"/>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8" name="Finland">
                <a:extLst>
                  <a:ext uri="{FF2B5EF4-FFF2-40B4-BE49-F238E27FC236}">
                    <a16:creationId xmlns:a16="http://schemas.microsoft.com/office/drawing/2014/main" id="{DE28B0EA-372F-BF10-6AC9-DDA315C19424}"/>
                  </a:ext>
                </a:extLst>
              </p:cNvPr>
              <p:cNvSpPr/>
              <p:nvPr/>
            </p:nvSpPr>
            <p:spPr>
              <a:xfrm>
                <a:off x="7381320" y="2608728"/>
                <a:ext cx="234973" cy="205392"/>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9" name="Sweden">
                <a:extLst>
                  <a:ext uri="{FF2B5EF4-FFF2-40B4-BE49-F238E27FC236}">
                    <a16:creationId xmlns:a16="http://schemas.microsoft.com/office/drawing/2014/main" id="{B481A8F5-E5C5-1DAE-3AA9-86737359F1AA}"/>
                  </a:ext>
                </a:extLst>
              </p:cNvPr>
              <p:cNvSpPr/>
              <p:nvPr/>
            </p:nvSpPr>
            <p:spPr>
              <a:xfrm>
                <a:off x="7216389" y="2632255"/>
                <a:ext cx="232714" cy="288831"/>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0" name="Norway">
                <a:extLst>
                  <a:ext uri="{FF2B5EF4-FFF2-40B4-BE49-F238E27FC236}">
                    <a16:creationId xmlns:a16="http://schemas.microsoft.com/office/drawing/2014/main" id="{49726D0C-D92F-3C98-1B41-918A7C1C2985}"/>
                  </a:ext>
                </a:extLst>
              </p:cNvPr>
              <p:cNvSpPr/>
              <p:nvPr/>
            </p:nvSpPr>
            <p:spPr>
              <a:xfrm>
                <a:off x="7087605" y="2587331"/>
                <a:ext cx="469946" cy="273853"/>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1" name="Morocco">
                <a:extLst>
                  <a:ext uri="{FF2B5EF4-FFF2-40B4-BE49-F238E27FC236}">
                    <a16:creationId xmlns:a16="http://schemas.microsoft.com/office/drawing/2014/main" id="{E13F42A3-F8C3-2C4E-4554-EE4827E3EC59}"/>
                  </a:ext>
                </a:extLst>
              </p:cNvPr>
              <p:cNvSpPr/>
              <p:nvPr/>
            </p:nvSpPr>
            <p:spPr>
              <a:xfrm>
                <a:off x="6687693" y="3421739"/>
                <a:ext cx="302757" cy="252465"/>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2" name="Algeria">
                <a:extLst>
                  <a:ext uri="{FF2B5EF4-FFF2-40B4-BE49-F238E27FC236}">
                    <a16:creationId xmlns:a16="http://schemas.microsoft.com/office/drawing/2014/main" id="{1544E4EE-A60B-C3EE-B6B8-0D94496B1187}"/>
                  </a:ext>
                </a:extLst>
              </p:cNvPr>
              <p:cNvSpPr/>
              <p:nvPr/>
            </p:nvSpPr>
            <p:spPr>
              <a:xfrm>
                <a:off x="6789365" y="3381085"/>
                <a:ext cx="501575" cy="586221"/>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3" name="Tunisia">
                <a:extLst>
                  <a:ext uri="{FF2B5EF4-FFF2-40B4-BE49-F238E27FC236}">
                    <a16:creationId xmlns:a16="http://schemas.microsoft.com/office/drawing/2014/main" id="{DDD9BA6C-CA43-3F52-879E-F0479789B264}"/>
                  </a:ext>
                </a:extLst>
              </p:cNvPr>
              <p:cNvSpPr/>
              <p:nvPr/>
            </p:nvSpPr>
            <p:spPr>
              <a:xfrm>
                <a:off x="7166683" y="3376806"/>
                <a:ext cx="108447" cy="222510"/>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4" name="Kigali">
                <a:extLst>
                  <a:ext uri="{FF2B5EF4-FFF2-40B4-BE49-F238E27FC236}">
                    <a16:creationId xmlns:a16="http://schemas.microsoft.com/office/drawing/2014/main" id="{F69A861B-2825-5B7B-DC42-1AF616C5A3DA}"/>
                  </a:ext>
                </a:extLst>
              </p:cNvPr>
              <p:cNvSpPr/>
              <p:nvPr/>
            </p:nvSpPr>
            <p:spPr>
              <a:xfrm>
                <a:off x="7742819" y="4604890"/>
                <a:ext cx="70043" cy="79159"/>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5" name="Freeform 154">
                <a:extLst>
                  <a:ext uri="{FF2B5EF4-FFF2-40B4-BE49-F238E27FC236}">
                    <a16:creationId xmlns:a16="http://schemas.microsoft.com/office/drawing/2014/main" id="{6CF4CCF3-62D1-5E28-DBFB-FEA99AF59914}"/>
                  </a:ext>
                </a:extLst>
              </p:cNvPr>
              <p:cNvSpPr/>
              <p:nvPr/>
            </p:nvSpPr>
            <p:spPr>
              <a:xfrm>
                <a:off x="9767200" y="4431584"/>
                <a:ext cx="255309" cy="288831"/>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6" name="Brundi">
                <a:extLst>
                  <a:ext uri="{FF2B5EF4-FFF2-40B4-BE49-F238E27FC236}">
                    <a16:creationId xmlns:a16="http://schemas.microsoft.com/office/drawing/2014/main" id="{4FCB3810-3126-A107-3703-E02A43B241C8}"/>
                  </a:ext>
                </a:extLst>
              </p:cNvPr>
              <p:cNvSpPr/>
              <p:nvPr/>
            </p:nvSpPr>
            <p:spPr>
              <a:xfrm>
                <a:off x="9893725" y="4390939"/>
                <a:ext cx="42931" cy="47073"/>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7" name="Cote D'ivoire">
                <a:extLst>
                  <a:ext uri="{FF2B5EF4-FFF2-40B4-BE49-F238E27FC236}">
                    <a16:creationId xmlns:a16="http://schemas.microsoft.com/office/drawing/2014/main" id="{D9B66C28-49A9-0854-6BF4-4533A9ADB97F}"/>
                  </a:ext>
                </a:extLst>
              </p:cNvPr>
              <p:cNvSpPr/>
              <p:nvPr/>
            </p:nvSpPr>
            <p:spPr>
              <a:xfrm>
                <a:off x="6782589" y="4219773"/>
                <a:ext cx="164930" cy="222510"/>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8" name="Swaziland">
                <a:extLst>
                  <a:ext uri="{FF2B5EF4-FFF2-40B4-BE49-F238E27FC236}">
                    <a16:creationId xmlns:a16="http://schemas.microsoft.com/office/drawing/2014/main" id="{A333CFFB-B90B-0607-305A-1D8DB9460854}"/>
                  </a:ext>
                </a:extLst>
              </p:cNvPr>
              <p:cNvSpPr/>
              <p:nvPr/>
            </p:nvSpPr>
            <p:spPr>
              <a:xfrm>
                <a:off x="7749594" y="5422181"/>
                <a:ext cx="47448" cy="62042"/>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9" name="Maseru">
                <a:extLst>
                  <a:ext uri="{FF2B5EF4-FFF2-40B4-BE49-F238E27FC236}">
                    <a16:creationId xmlns:a16="http://schemas.microsoft.com/office/drawing/2014/main" id="{8C2BE5E9-97CB-D77B-D513-E1DC6D1C4522}"/>
                  </a:ext>
                </a:extLst>
              </p:cNvPr>
              <p:cNvSpPr/>
              <p:nvPr/>
            </p:nvSpPr>
            <p:spPr>
              <a:xfrm>
                <a:off x="7652439" y="5488503"/>
                <a:ext cx="70043" cy="70600"/>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0" name="Mauritania">
                <a:extLst>
                  <a:ext uri="{FF2B5EF4-FFF2-40B4-BE49-F238E27FC236}">
                    <a16:creationId xmlns:a16="http://schemas.microsoft.com/office/drawing/2014/main" id="{E24A042C-CC59-0252-9F55-50D2BB3A8CA4}"/>
                  </a:ext>
                </a:extLst>
              </p:cNvPr>
              <p:cNvSpPr/>
              <p:nvPr/>
            </p:nvSpPr>
            <p:spPr>
              <a:xfrm>
                <a:off x="6586020" y="3689174"/>
                <a:ext cx="293714" cy="404365"/>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1" name="Freeform 160">
                <a:extLst>
                  <a:ext uri="{FF2B5EF4-FFF2-40B4-BE49-F238E27FC236}">
                    <a16:creationId xmlns:a16="http://schemas.microsoft.com/office/drawing/2014/main" id="{E99CCDC4-8149-D255-7F13-CFBA3D7B0F3A}"/>
                  </a:ext>
                </a:extLst>
              </p:cNvPr>
              <p:cNvSpPr/>
              <p:nvPr/>
            </p:nvSpPr>
            <p:spPr>
              <a:xfrm>
                <a:off x="6863925" y="4089269"/>
                <a:ext cx="201085" cy="175436"/>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2" name="Mali">
                <a:extLst>
                  <a:ext uri="{FF2B5EF4-FFF2-40B4-BE49-F238E27FC236}">
                    <a16:creationId xmlns:a16="http://schemas.microsoft.com/office/drawing/2014/main" id="{82D4E827-2E2F-BD77-8F6C-ADF243D9D047}"/>
                  </a:ext>
                </a:extLst>
              </p:cNvPr>
              <p:cNvSpPr/>
              <p:nvPr/>
            </p:nvSpPr>
            <p:spPr>
              <a:xfrm>
                <a:off x="6692210" y="3770482"/>
                <a:ext cx="415722" cy="479246"/>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3" name="Nigeria">
                <a:extLst>
                  <a:ext uri="{FF2B5EF4-FFF2-40B4-BE49-F238E27FC236}">
                    <a16:creationId xmlns:a16="http://schemas.microsoft.com/office/drawing/2014/main" id="{AF73FFC2-34AA-DE6B-9200-4BB693B158A1}"/>
                  </a:ext>
                </a:extLst>
              </p:cNvPr>
              <p:cNvSpPr/>
              <p:nvPr/>
            </p:nvSpPr>
            <p:spPr>
              <a:xfrm>
                <a:off x="7076303" y="4114937"/>
                <a:ext cx="298231" cy="33162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4" name="Chad">
                <a:extLst>
                  <a:ext uri="{FF2B5EF4-FFF2-40B4-BE49-F238E27FC236}">
                    <a16:creationId xmlns:a16="http://schemas.microsoft.com/office/drawing/2014/main" id="{D80358B8-96E4-8DCE-A2D5-782D8F99EC4C}"/>
                  </a:ext>
                </a:extLst>
              </p:cNvPr>
              <p:cNvSpPr/>
              <p:nvPr/>
            </p:nvSpPr>
            <p:spPr>
              <a:xfrm>
                <a:off x="7342906" y="3770482"/>
                <a:ext cx="257568" cy="56697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5" name="Central African Republic">
                <a:extLst>
                  <a:ext uri="{FF2B5EF4-FFF2-40B4-BE49-F238E27FC236}">
                    <a16:creationId xmlns:a16="http://schemas.microsoft.com/office/drawing/2014/main" id="{B545F3C6-8BF1-467C-7905-F6329A4AC03C}"/>
                  </a:ext>
                </a:extLst>
              </p:cNvPr>
              <p:cNvSpPr/>
              <p:nvPr/>
            </p:nvSpPr>
            <p:spPr>
              <a:xfrm>
                <a:off x="7358725" y="4209074"/>
                <a:ext cx="341162" cy="288831"/>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6" name="Libya">
                <a:extLst>
                  <a:ext uri="{FF2B5EF4-FFF2-40B4-BE49-F238E27FC236}">
                    <a16:creationId xmlns:a16="http://schemas.microsoft.com/office/drawing/2014/main" id="{431B6234-8AB3-5BBB-6319-24B928988F99}"/>
                  </a:ext>
                </a:extLst>
              </p:cNvPr>
              <p:cNvSpPr/>
              <p:nvPr/>
            </p:nvSpPr>
            <p:spPr>
              <a:xfrm>
                <a:off x="7209605" y="3507318"/>
                <a:ext cx="406688" cy="415064"/>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7" name="United Arab Emirates">
                <a:extLst>
                  <a:ext uri="{FF2B5EF4-FFF2-40B4-BE49-F238E27FC236}">
                    <a16:creationId xmlns:a16="http://schemas.microsoft.com/office/drawing/2014/main" id="{EE8E7292-DB99-EB5C-652A-00D550E2DCCE}"/>
                  </a:ext>
                </a:extLst>
              </p:cNvPr>
              <p:cNvSpPr/>
              <p:nvPr/>
            </p:nvSpPr>
            <p:spPr>
              <a:xfrm>
                <a:off x="8271506" y="3725549"/>
                <a:ext cx="128784" cy="134791"/>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8" name="Egypt">
                <a:extLst>
                  <a:ext uri="{FF2B5EF4-FFF2-40B4-BE49-F238E27FC236}">
                    <a16:creationId xmlns:a16="http://schemas.microsoft.com/office/drawing/2014/main" id="{31C92EF8-872B-2DBE-9DF1-FF86D10B91CC}"/>
                  </a:ext>
                </a:extLst>
              </p:cNvPr>
              <p:cNvSpPr/>
              <p:nvPr/>
            </p:nvSpPr>
            <p:spPr>
              <a:xfrm>
                <a:off x="7589181" y="3547972"/>
                <a:ext cx="309533" cy="308088"/>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9" name="Eritrea">
                <a:extLst>
                  <a:ext uri="{FF2B5EF4-FFF2-40B4-BE49-F238E27FC236}">
                    <a16:creationId xmlns:a16="http://schemas.microsoft.com/office/drawing/2014/main" id="{602ECE02-5BCE-5431-5FF2-E175F33600BF}"/>
                  </a:ext>
                </a:extLst>
              </p:cNvPr>
              <p:cNvSpPr/>
              <p:nvPr/>
            </p:nvSpPr>
            <p:spPr>
              <a:xfrm>
                <a:off x="7919051" y="3978014"/>
                <a:ext cx="192042" cy="248186"/>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0" name="Turkmenistan">
                <a:extLst>
                  <a:ext uri="{FF2B5EF4-FFF2-40B4-BE49-F238E27FC236}">
                    <a16:creationId xmlns:a16="http://schemas.microsoft.com/office/drawing/2014/main" id="{04A51744-05F7-2216-3570-586B071E8F62}"/>
                  </a:ext>
                </a:extLst>
              </p:cNvPr>
              <p:cNvSpPr/>
              <p:nvPr/>
            </p:nvSpPr>
            <p:spPr>
              <a:xfrm>
                <a:off x="8219541" y="3239883"/>
                <a:ext cx="329869" cy="201113"/>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1" name="Bishkek">
                <a:extLst>
                  <a:ext uri="{FF2B5EF4-FFF2-40B4-BE49-F238E27FC236}">
                    <a16:creationId xmlns:a16="http://schemas.microsoft.com/office/drawing/2014/main" id="{90715F03-4D9C-72B6-136F-24516FAC4733}"/>
                  </a:ext>
                </a:extLst>
              </p:cNvPr>
              <p:cNvSpPr/>
              <p:nvPr/>
            </p:nvSpPr>
            <p:spPr>
              <a:xfrm>
                <a:off x="8596850" y="3214207"/>
                <a:ext cx="234973" cy="115534"/>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2" name="Kazakstan">
                <a:extLst>
                  <a:ext uri="{FF2B5EF4-FFF2-40B4-BE49-F238E27FC236}">
                    <a16:creationId xmlns:a16="http://schemas.microsoft.com/office/drawing/2014/main" id="{011E793D-BC52-324E-F14F-C723029FEFF9}"/>
                  </a:ext>
                </a:extLst>
              </p:cNvPr>
              <p:cNvSpPr/>
              <p:nvPr/>
            </p:nvSpPr>
            <p:spPr>
              <a:xfrm>
                <a:off x="8027499" y="2901839"/>
                <a:ext cx="894703" cy="397946"/>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3" name="Afghanistan">
                <a:extLst>
                  <a:ext uri="{FF2B5EF4-FFF2-40B4-BE49-F238E27FC236}">
                    <a16:creationId xmlns:a16="http://schemas.microsoft.com/office/drawing/2014/main" id="{F59C8251-55F6-094C-B06A-5543A28A2744}"/>
                  </a:ext>
                </a:extLst>
              </p:cNvPr>
              <p:cNvSpPr/>
              <p:nvPr/>
            </p:nvSpPr>
            <p:spPr>
              <a:xfrm>
                <a:off x="8443222" y="3340440"/>
                <a:ext cx="302757" cy="273853"/>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4" name="Uzbekisten">
                <a:extLst>
                  <a:ext uri="{FF2B5EF4-FFF2-40B4-BE49-F238E27FC236}">
                    <a16:creationId xmlns:a16="http://schemas.microsoft.com/office/drawing/2014/main" id="{76EF8219-E2DB-CDBF-BB9C-7E1F514AFE36}"/>
                  </a:ext>
                </a:extLst>
              </p:cNvPr>
              <p:cNvSpPr/>
              <p:nvPr/>
            </p:nvSpPr>
            <p:spPr>
              <a:xfrm>
                <a:off x="8271506" y="3154295"/>
                <a:ext cx="438317" cy="222510"/>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5" name="Pakistan">
                <a:extLst>
                  <a:ext uri="{FF2B5EF4-FFF2-40B4-BE49-F238E27FC236}">
                    <a16:creationId xmlns:a16="http://schemas.microsoft.com/office/drawing/2014/main" id="{F12E8AA6-FE54-86F3-B7F1-7968AE3063A5}"/>
                  </a:ext>
                </a:extLst>
              </p:cNvPr>
              <p:cNvSpPr/>
              <p:nvPr/>
            </p:nvSpPr>
            <p:spPr>
              <a:xfrm>
                <a:off x="8486144" y="3370386"/>
                <a:ext cx="361498" cy="425762"/>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6" name="Oman">
                <a:extLst>
                  <a:ext uri="{FF2B5EF4-FFF2-40B4-BE49-F238E27FC236}">
                    <a16:creationId xmlns:a16="http://schemas.microsoft.com/office/drawing/2014/main" id="{D58B401F-3791-71F0-B102-4ADD9AF615CA}"/>
                  </a:ext>
                </a:extLst>
              </p:cNvPr>
              <p:cNvSpPr/>
              <p:nvPr/>
            </p:nvSpPr>
            <p:spPr>
              <a:xfrm>
                <a:off x="8294101" y="3766203"/>
                <a:ext cx="196568" cy="267434"/>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7" name="Thimpu">
                <a:extLst>
                  <a:ext uri="{FF2B5EF4-FFF2-40B4-BE49-F238E27FC236}">
                    <a16:creationId xmlns:a16="http://schemas.microsoft.com/office/drawing/2014/main" id="{D208A329-93B0-E75E-4C02-9E5386EA42A6}"/>
                  </a:ext>
                </a:extLst>
              </p:cNvPr>
              <p:cNvSpPr/>
              <p:nvPr/>
            </p:nvSpPr>
            <p:spPr>
              <a:xfrm>
                <a:off x="9172995" y="3648529"/>
                <a:ext cx="85853" cy="47073"/>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8" name="Nepal">
                <a:extLst>
                  <a:ext uri="{FF2B5EF4-FFF2-40B4-BE49-F238E27FC236}">
                    <a16:creationId xmlns:a16="http://schemas.microsoft.com/office/drawing/2014/main" id="{9E953BE0-D57E-6804-3B6F-369DD36F32E0}"/>
                  </a:ext>
                </a:extLst>
              </p:cNvPr>
              <p:cNvSpPr/>
              <p:nvPr/>
            </p:nvSpPr>
            <p:spPr>
              <a:xfrm>
                <a:off x="8940280" y="3603595"/>
                <a:ext cx="228197" cy="126232"/>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9" name="Bangladesh">
                <a:extLst>
                  <a:ext uri="{FF2B5EF4-FFF2-40B4-BE49-F238E27FC236}">
                    <a16:creationId xmlns:a16="http://schemas.microsoft.com/office/drawing/2014/main" id="{96215705-0B07-42B1-E5C1-A350A4A8C7A1}"/>
                  </a:ext>
                </a:extLst>
              </p:cNvPr>
              <p:cNvSpPr/>
              <p:nvPr/>
            </p:nvSpPr>
            <p:spPr>
              <a:xfrm>
                <a:off x="9148142" y="3689174"/>
                <a:ext cx="153637" cy="207532"/>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0" name="South Korea">
                <a:extLst>
                  <a:ext uri="{FF2B5EF4-FFF2-40B4-BE49-F238E27FC236}">
                    <a16:creationId xmlns:a16="http://schemas.microsoft.com/office/drawing/2014/main" id="{7624ED91-7DB5-4D81-4CE3-495D84E8A62B}"/>
                  </a:ext>
                </a:extLst>
              </p:cNvPr>
              <p:cNvSpPr/>
              <p:nvPr/>
            </p:nvSpPr>
            <p:spPr>
              <a:xfrm>
                <a:off x="9943432" y="3340440"/>
                <a:ext cx="99413" cy="141210"/>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1" name="North Korea">
                <a:extLst>
                  <a:ext uri="{FF2B5EF4-FFF2-40B4-BE49-F238E27FC236}">
                    <a16:creationId xmlns:a16="http://schemas.microsoft.com/office/drawing/2014/main" id="{95E19DB0-2A2E-7CB7-F35A-A4A8375196E6}"/>
                  </a:ext>
                </a:extLst>
              </p:cNvPr>
              <p:cNvSpPr/>
              <p:nvPr/>
            </p:nvSpPr>
            <p:spPr>
              <a:xfrm>
                <a:off x="9862096" y="3214207"/>
                <a:ext cx="122008" cy="151909"/>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2" name="Vietnam">
                <a:extLst>
                  <a:ext uri="{FF2B5EF4-FFF2-40B4-BE49-F238E27FC236}">
                    <a16:creationId xmlns:a16="http://schemas.microsoft.com/office/drawing/2014/main" id="{7FD0DC6C-7C61-5615-69CA-3B5B7053F746}"/>
                  </a:ext>
                </a:extLst>
              </p:cNvPr>
              <p:cNvSpPr/>
              <p:nvPr/>
            </p:nvSpPr>
            <p:spPr>
              <a:xfrm>
                <a:off x="9516416" y="3815407"/>
                <a:ext cx="255309" cy="481385"/>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3" name="Malaysia (Kuala lumpur)">
                <a:extLst>
                  <a:ext uri="{FF2B5EF4-FFF2-40B4-BE49-F238E27FC236}">
                    <a16:creationId xmlns:a16="http://schemas.microsoft.com/office/drawing/2014/main" id="{BC3C9C3C-8E2F-AB70-1636-B508F7105F59}"/>
                  </a:ext>
                </a:extLst>
              </p:cNvPr>
              <p:cNvSpPr/>
              <p:nvPr/>
            </p:nvSpPr>
            <p:spPr>
              <a:xfrm>
                <a:off x="9541270" y="4360983"/>
                <a:ext cx="128784" cy="181855"/>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4" name="Thailand">
                <a:extLst>
                  <a:ext uri="{FF2B5EF4-FFF2-40B4-BE49-F238E27FC236}">
                    <a16:creationId xmlns:a16="http://schemas.microsoft.com/office/drawing/2014/main" id="{43D9D48F-2F85-91F9-1ECA-126BC163B4C9}"/>
                  </a:ext>
                </a:extLst>
              </p:cNvPr>
              <p:cNvSpPr/>
              <p:nvPr/>
            </p:nvSpPr>
            <p:spPr>
              <a:xfrm>
                <a:off x="9430554" y="3911684"/>
                <a:ext cx="239490" cy="470696"/>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5" name="Laos">
                <a:extLst>
                  <a:ext uri="{FF2B5EF4-FFF2-40B4-BE49-F238E27FC236}">
                    <a16:creationId xmlns:a16="http://schemas.microsoft.com/office/drawing/2014/main" id="{82651BC7-4A4D-0CCF-4FC8-3DD8073C9256}"/>
                  </a:ext>
                </a:extLst>
              </p:cNvPr>
              <p:cNvSpPr/>
              <p:nvPr/>
            </p:nvSpPr>
            <p:spPr>
              <a:xfrm>
                <a:off x="9482520" y="3845362"/>
                <a:ext cx="250792" cy="278133"/>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6" name="Burma">
                <a:extLst>
                  <a:ext uri="{FF2B5EF4-FFF2-40B4-BE49-F238E27FC236}">
                    <a16:creationId xmlns:a16="http://schemas.microsoft.com/office/drawing/2014/main" id="{E48214E6-8CA8-2560-27CD-AE6BD9F8F269}"/>
                  </a:ext>
                </a:extLst>
              </p:cNvPr>
              <p:cNvSpPr/>
              <p:nvPr/>
            </p:nvSpPr>
            <p:spPr>
              <a:xfrm>
                <a:off x="9285960" y="3639970"/>
                <a:ext cx="239490" cy="616177"/>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7" name="Cambodia">
                <a:extLst>
                  <a:ext uri="{FF2B5EF4-FFF2-40B4-BE49-F238E27FC236}">
                    <a16:creationId xmlns:a16="http://schemas.microsoft.com/office/drawing/2014/main" id="{D14049A4-B38A-9418-0800-0DB1310F0860}"/>
                  </a:ext>
                </a:extLst>
              </p:cNvPr>
              <p:cNvSpPr/>
              <p:nvPr/>
            </p:nvSpPr>
            <p:spPr>
              <a:xfrm>
                <a:off x="9575157" y="4089269"/>
                <a:ext cx="158154" cy="156179"/>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8" name="Sierra Leone">
                <a:extLst>
                  <a:ext uri="{FF2B5EF4-FFF2-40B4-BE49-F238E27FC236}">
                    <a16:creationId xmlns:a16="http://schemas.microsoft.com/office/drawing/2014/main" id="{50C2496F-832A-978E-12DE-9FDCDFD8E4DE}"/>
                  </a:ext>
                </a:extLst>
              </p:cNvPr>
              <p:cNvSpPr/>
              <p:nvPr/>
            </p:nvSpPr>
            <p:spPr>
              <a:xfrm>
                <a:off x="6660581" y="4256147"/>
                <a:ext cx="79077" cy="100556"/>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9" name="Liberia">
                <a:extLst>
                  <a:ext uri="{FF2B5EF4-FFF2-40B4-BE49-F238E27FC236}">
                    <a16:creationId xmlns:a16="http://schemas.microsoft.com/office/drawing/2014/main" id="{2AE8C1AD-5A01-EB09-3DAA-BCF3BB511C3B}"/>
                  </a:ext>
                </a:extLst>
              </p:cNvPr>
              <p:cNvSpPr/>
              <p:nvPr/>
            </p:nvSpPr>
            <p:spPr>
              <a:xfrm>
                <a:off x="6708029" y="4301081"/>
                <a:ext cx="112964" cy="136931"/>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0" name="Freeform 189">
                <a:extLst>
                  <a:ext uri="{FF2B5EF4-FFF2-40B4-BE49-F238E27FC236}">
                    <a16:creationId xmlns:a16="http://schemas.microsoft.com/office/drawing/2014/main" id="{CFD9C5A6-66F4-427E-A51F-2B2AFDC31E30}"/>
                  </a:ext>
                </a:extLst>
              </p:cNvPr>
              <p:cNvSpPr/>
              <p:nvPr/>
            </p:nvSpPr>
            <p:spPr>
              <a:xfrm>
                <a:off x="6586020" y="4129915"/>
                <a:ext cx="79077" cy="23536"/>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1" name="Senegal">
                <a:extLst>
                  <a:ext uri="{FF2B5EF4-FFF2-40B4-BE49-F238E27FC236}">
                    <a16:creationId xmlns:a16="http://schemas.microsoft.com/office/drawing/2014/main" id="{43205A89-C307-13DA-60C4-F42A3998F13E}"/>
                  </a:ext>
                </a:extLst>
              </p:cNvPr>
              <p:cNvSpPr/>
              <p:nvPr/>
            </p:nvSpPr>
            <p:spPr>
              <a:xfrm>
                <a:off x="6554391" y="4033637"/>
                <a:ext cx="164930" cy="145490"/>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2" name="Freeform 191">
                <a:extLst>
                  <a:ext uri="{FF2B5EF4-FFF2-40B4-BE49-F238E27FC236}">
                    <a16:creationId xmlns:a16="http://schemas.microsoft.com/office/drawing/2014/main" id="{B4B5C3E9-9F97-6DEC-C187-2CEBD2FA97F4}"/>
                  </a:ext>
                </a:extLst>
              </p:cNvPr>
              <p:cNvSpPr/>
              <p:nvPr/>
            </p:nvSpPr>
            <p:spPr>
              <a:xfrm>
                <a:off x="6586020" y="4164150"/>
                <a:ext cx="74560" cy="51343"/>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3" name="Guinea">
                <a:extLst>
                  <a:ext uri="{FF2B5EF4-FFF2-40B4-BE49-F238E27FC236}">
                    <a16:creationId xmlns:a16="http://schemas.microsoft.com/office/drawing/2014/main" id="{FED83DDC-A5AA-A7A3-F458-761A55A05395}"/>
                  </a:ext>
                </a:extLst>
              </p:cNvPr>
              <p:cNvSpPr/>
              <p:nvPr/>
            </p:nvSpPr>
            <p:spPr>
              <a:xfrm>
                <a:off x="6617659" y="4164150"/>
                <a:ext cx="192042" cy="181855"/>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4" name="Togo">
                <a:extLst>
                  <a:ext uri="{FF2B5EF4-FFF2-40B4-BE49-F238E27FC236}">
                    <a16:creationId xmlns:a16="http://schemas.microsoft.com/office/drawing/2014/main" id="{961EA84A-F3F7-3CC9-6C81-3B9F709775A8}"/>
                  </a:ext>
                </a:extLst>
              </p:cNvPr>
              <p:cNvSpPr/>
              <p:nvPr/>
            </p:nvSpPr>
            <p:spPr>
              <a:xfrm>
                <a:off x="6997226" y="4215493"/>
                <a:ext cx="63258" cy="175436"/>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5" name="Ghana">
                <a:extLst>
                  <a:ext uri="{FF2B5EF4-FFF2-40B4-BE49-F238E27FC236}">
                    <a16:creationId xmlns:a16="http://schemas.microsoft.com/office/drawing/2014/main" id="{461DBCFD-F371-5F5D-1F77-F265B9C7FE0E}"/>
                  </a:ext>
                </a:extLst>
              </p:cNvPr>
              <p:cNvSpPr/>
              <p:nvPr/>
            </p:nvSpPr>
            <p:spPr>
              <a:xfrm>
                <a:off x="6922666" y="4209074"/>
                <a:ext cx="117491" cy="213951"/>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6" name="Jayapura">
                <a:extLst>
                  <a:ext uri="{FF2B5EF4-FFF2-40B4-BE49-F238E27FC236}">
                    <a16:creationId xmlns:a16="http://schemas.microsoft.com/office/drawing/2014/main" id="{AD080B2B-3177-3CBD-814C-8587B018591F}"/>
                  </a:ext>
                </a:extLst>
              </p:cNvPr>
              <p:cNvSpPr/>
              <p:nvPr/>
            </p:nvSpPr>
            <p:spPr>
              <a:xfrm>
                <a:off x="10316224" y="4583494"/>
                <a:ext cx="266602" cy="293110"/>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7" name="Papua New Guinea">
                <a:extLst>
                  <a:ext uri="{FF2B5EF4-FFF2-40B4-BE49-F238E27FC236}">
                    <a16:creationId xmlns:a16="http://schemas.microsoft.com/office/drawing/2014/main" id="{3A4CBCE7-7C2B-C862-F007-B791863650A6}"/>
                  </a:ext>
                </a:extLst>
              </p:cNvPr>
              <p:cNvSpPr/>
              <p:nvPr/>
            </p:nvSpPr>
            <p:spPr>
              <a:xfrm>
                <a:off x="10567016" y="4660513"/>
                <a:ext cx="246266" cy="263164"/>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8" name="Freeform 197">
                <a:extLst>
                  <a:ext uri="{FF2B5EF4-FFF2-40B4-BE49-F238E27FC236}">
                    <a16:creationId xmlns:a16="http://schemas.microsoft.com/office/drawing/2014/main" id="{53A67BEE-6946-B10E-2833-15F52EE736C6}"/>
                  </a:ext>
                </a:extLst>
              </p:cNvPr>
              <p:cNvSpPr/>
              <p:nvPr/>
            </p:nvSpPr>
            <p:spPr>
              <a:xfrm>
                <a:off x="10481163" y="4820981"/>
                <a:ext cx="27111" cy="3637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9" name="Freeform 198">
                <a:extLst>
                  <a:ext uri="{FF2B5EF4-FFF2-40B4-BE49-F238E27FC236}">
                    <a16:creationId xmlns:a16="http://schemas.microsoft.com/office/drawing/2014/main" id="{EAA546F6-090F-D85B-46CC-9B2A650B08B5}"/>
                  </a:ext>
                </a:extLst>
              </p:cNvPr>
              <p:cNvSpPr/>
              <p:nvPr/>
            </p:nvSpPr>
            <p:spPr>
              <a:xfrm>
                <a:off x="10097069" y="4746092"/>
                <a:ext cx="15819" cy="19257"/>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0" name="Freeform 199">
                <a:extLst>
                  <a:ext uri="{FF2B5EF4-FFF2-40B4-BE49-F238E27FC236}">
                    <a16:creationId xmlns:a16="http://schemas.microsoft.com/office/drawing/2014/main" id="{5C7B6B2F-9678-8CB0-1958-792AD24443AB}"/>
                  </a:ext>
                </a:extLst>
              </p:cNvPr>
              <p:cNvSpPr/>
              <p:nvPr/>
            </p:nvSpPr>
            <p:spPr>
              <a:xfrm>
                <a:off x="10108362" y="4724704"/>
                <a:ext cx="20336" cy="2567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1" name="Benim">
                <a:extLst>
                  <a:ext uri="{FF2B5EF4-FFF2-40B4-BE49-F238E27FC236}">
                    <a16:creationId xmlns:a16="http://schemas.microsoft.com/office/drawing/2014/main" id="{1B15F190-44DE-7E37-A8B5-35FD97083318}"/>
                  </a:ext>
                </a:extLst>
              </p:cNvPr>
              <p:cNvSpPr/>
              <p:nvPr/>
            </p:nvSpPr>
            <p:spPr>
              <a:xfrm>
                <a:off x="7017562" y="4170569"/>
                <a:ext cx="85853" cy="216091"/>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2" name="Iran">
                <a:extLst>
                  <a:ext uri="{FF2B5EF4-FFF2-40B4-BE49-F238E27FC236}">
                    <a16:creationId xmlns:a16="http://schemas.microsoft.com/office/drawing/2014/main" id="{C4166CE5-655D-F22C-7F5D-E6AEDF6CB1C0}"/>
                  </a:ext>
                </a:extLst>
              </p:cNvPr>
              <p:cNvSpPr/>
              <p:nvPr/>
            </p:nvSpPr>
            <p:spPr>
              <a:xfrm>
                <a:off x="8032016" y="3310484"/>
                <a:ext cx="521912" cy="445020"/>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3" name="Freeform 202">
                <a:extLst>
                  <a:ext uri="{FF2B5EF4-FFF2-40B4-BE49-F238E27FC236}">
                    <a16:creationId xmlns:a16="http://schemas.microsoft.com/office/drawing/2014/main" id="{E693AB09-1B9A-331A-DAA0-6B642F6BB759}"/>
                  </a:ext>
                </a:extLst>
              </p:cNvPr>
              <p:cNvSpPr/>
              <p:nvPr/>
            </p:nvSpPr>
            <p:spPr>
              <a:xfrm>
                <a:off x="8059128" y="3321183"/>
                <a:ext cx="31629" cy="19257"/>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4" name="Freeform 203">
                <a:extLst>
                  <a:ext uri="{FF2B5EF4-FFF2-40B4-BE49-F238E27FC236}">
                    <a16:creationId xmlns:a16="http://schemas.microsoft.com/office/drawing/2014/main" id="{BCF8E54D-3928-D088-9723-75A85ADE43F3}"/>
                  </a:ext>
                </a:extLst>
              </p:cNvPr>
              <p:cNvSpPr/>
              <p:nvPr/>
            </p:nvSpPr>
            <p:spPr>
              <a:xfrm>
                <a:off x="8004904" y="3269830"/>
                <a:ext cx="97155" cy="59902"/>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5" name="Kuwait">
                <a:extLst>
                  <a:ext uri="{FF2B5EF4-FFF2-40B4-BE49-F238E27FC236}">
                    <a16:creationId xmlns:a16="http://schemas.microsoft.com/office/drawing/2014/main" id="{3576BFCB-611E-C96B-169E-6CE2D0A7D34D}"/>
                  </a:ext>
                </a:extLst>
              </p:cNvPr>
              <p:cNvSpPr/>
              <p:nvPr/>
            </p:nvSpPr>
            <p:spPr>
              <a:xfrm>
                <a:off x="8133688" y="3588617"/>
                <a:ext cx="51965" cy="51343"/>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6" name="Baku">
                <a:extLst>
                  <a:ext uri="{FF2B5EF4-FFF2-40B4-BE49-F238E27FC236}">
                    <a16:creationId xmlns:a16="http://schemas.microsoft.com/office/drawing/2014/main" id="{251146B8-2128-9A24-ED0E-89A6A44CD479}"/>
                  </a:ext>
                </a:extLst>
              </p:cNvPr>
              <p:cNvSpPr/>
              <p:nvPr/>
            </p:nvSpPr>
            <p:spPr>
              <a:xfrm>
                <a:off x="8047826" y="3254852"/>
                <a:ext cx="122008" cy="1069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7" name="Freeform 206">
                <a:extLst>
                  <a:ext uri="{FF2B5EF4-FFF2-40B4-BE49-F238E27FC236}">
                    <a16:creationId xmlns:a16="http://schemas.microsoft.com/office/drawing/2014/main" id="{6747F664-2961-47A8-A2CA-446EEB67EBE6}"/>
                  </a:ext>
                </a:extLst>
              </p:cNvPr>
              <p:cNvSpPr/>
              <p:nvPr/>
            </p:nvSpPr>
            <p:spPr>
              <a:xfrm>
                <a:off x="6789365" y="3254852"/>
                <a:ext cx="67784" cy="147629"/>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grpSp>
        <p:sp>
          <p:nvSpPr>
            <p:cNvPr id="448" name="Spain">
              <a:extLst>
                <a:ext uri="{FF2B5EF4-FFF2-40B4-BE49-F238E27FC236}">
                  <a16:creationId xmlns:a16="http://schemas.microsoft.com/office/drawing/2014/main" id="{A3D715A2-A18A-58C9-E954-E69211E56DB5}"/>
                </a:ext>
              </a:extLst>
            </p:cNvPr>
            <p:cNvSpPr/>
            <p:nvPr/>
          </p:nvSpPr>
          <p:spPr>
            <a:xfrm>
              <a:off x="6798408" y="3209928"/>
              <a:ext cx="282421" cy="216091"/>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49" name="France">
              <a:extLst>
                <a:ext uri="{FF2B5EF4-FFF2-40B4-BE49-F238E27FC236}">
                  <a16:creationId xmlns:a16="http://schemas.microsoft.com/office/drawing/2014/main" id="{B36B7E8E-0357-0E26-FB53-4049A5B26DBA}"/>
                </a:ext>
              </a:extLst>
            </p:cNvPr>
            <p:cNvSpPr/>
            <p:nvPr/>
          </p:nvSpPr>
          <p:spPr>
            <a:xfrm>
              <a:off x="6906856" y="3017373"/>
              <a:ext cx="266602" cy="233208"/>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0" name="Germany">
              <a:extLst>
                <a:ext uri="{FF2B5EF4-FFF2-40B4-BE49-F238E27FC236}">
                  <a16:creationId xmlns:a16="http://schemas.microsoft.com/office/drawing/2014/main" id="{88EEB558-546E-2117-DC62-6BD44EEFDE10}"/>
                </a:ext>
              </a:extLst>
            </p:cNvPr>
            <p:cNvSpPr/>
            <p:nvPr/>
          </p:nvSpPr>
          <p:spPr>
            <a:xfrm>
              <a:off x="7123752" y="2921096"/>
              <a:ext cx="198827" cy="192554"/>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1" name="Denmark">
              <a:extLst>
                <a:ext uri="{FF2B5EF4-FFF2-40B4-BE49-F238E27FC236}">
                  <a16:creationId xmlns:a16="http://schemas.microsoft.com/office/drawing/2014/main" id="{AD3983E2-84A4-9659-780D-07FD59629BDF}"/>
                </a:ext>
              </a:extLst>
            </p:cNvPr>
            <p:cNvSpPr/>
            <p:nvPr/>
          </p:nvSpPr>
          <p:spPr>
            <a:xfrm>
              <a:off x="7162156" y="2869743"/>
              <a:ext cx="58741" cy="62042"/>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2" name="Freeform 212">
              <a:extLst>
                <a:ext uri="{FF2B5EF4-FFF2-40B4-BE49-F238E27FC236}">
                  <a16:creationId xmlns:a16="http://schemas.microsoft.com/office/drawing/2014/main" id="{CAED1053-2641-6383-E5F7-9A9CAC184B40}"/>
                </a:ext>
              </a:extLst>
            </p:cNvPr>
            <p:cNvSpPr/>
            <p:nvPr/>
          </p:nvSpPr>
          <p:spPr>
            <a:xfrm>
              <a:off x="7166683" y="2861185"/>
              <a:ext cx="42931" cy="2567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3" name="Freeform 213">
              <a:extLst>
                <a:ext uri="{FF2B5EF4-FFF2-40B4-BE49-F238E27FC236}">
                  <a16:creationId xmlns:a16="http://schemas.microsoft.com/office/drawing/2014/main" id="{B0CC7ED5-DC3D-A942-82E2-8A77E946F0C5}"/>
                </a:ext>
              </a:extLst>
            </p:cNvPr>
            <p:cNvSpPr/>
            <p:nvPr/>
          </p:nvSpPr>
          <p:spPr>
            <a:xfrm>
              <a:off x="7198312" y="2910398"/>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4" name="Copenhagen">
              <a:extLst>
                <a:ext uri="{FF2B5EF4-FFF2-40B4-BE49-F238E27FC236}">
                  <a16:creationId xmlns:a16="http://schemas.microsoft.com/office/drawing/2014/main" id="{C8E6B210-3849-F89B-E1BF-49C868B501E1}"/>
                </a:ext>
              </a:extLst>
            </p:cNvPr>
            <p:cNvSpPr/>
            <p:nvPr/>
          </p:nvSpPr>
          <p:spPr>
            <a:xfrm>
              <a:off x="7220907" y="2895420"/>
              <a:ext cx="36146" cy="29955"/>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5" name="Corsica">
              <a:extLst>
                <a:ext uri="{FF2B5EF4-FFF2-40B4-BE49-F238E27FC236}">
                  <a16:creationId xmlns:a16="http://schemas.microsoft.com/office/drawing/2014/main" id="{507A13F5-AA20-C859-AFF4-248487E85D26}"/>
                </a:ext>
              </a:extLst>
            </p:cNvPr>
            <p:cNvSpPr/>
            <p:nvPr/>
          </p:nvSpPr>
          <p:spPr>
            <a:xfrm>
              <a:off x="7189268" y="3224905"/>
              <a:ext cx="27111" cy="55632"/>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6" name="Sardinia">
              <a:extLst>
                <a:ext uri="{FF2B5EF4-FFF2-40B4-BE49-F238E27FC236}">
                  <a16:creationId xmlns:a16="http://schemas.microsoft.com/office/drawing/2014/main" id="{C34303B2-92BD-BB2E-5C5A-98F1D00055F7}"/>
                </a:ext>
              </a:extLst>
            </p:cNvPr>
            <p:cNvSpPr/>
            <p:nvPr/>
          </p:nvSpPr>
          <p:spPr>
            <a:xfrm>
              <a:off x="7193795" y="3274109"/>
              <a:ext cx="31629" cy="6632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7" name="Freeform 217">
              <a:extLst>
                <a:ext uri="{FF2B5EF4-FFF2-40B4-BE49-F238E27FC236}">
                  <a16:creationId xmlns:a16="http://schemas.microsoft.com/office/drawing/2014/main" id="{C4CB7960-64E4-086C-D52E-9F282EF522E5}"/>
                </a:ext>
              </a:extLst>
            </p:cNvPr>
            <p:cNvSpPr/>
            <p:nvPr/>
          </p:nvSpPr>
          <p:spPr>
            <a:xfrm>
              <a:off x="7290940" y="3355418"/>
              <a:ext cx="79077" cy="47073"/>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8" name="Austria">
              <a:extLst>
                <a:ext uri="{FF2B5EF4-FFF2-40B4-BE49-F238E27FC236}">
                  <a16:creationId xmlns:a16="http://schemas.microsoft.com/office/drawing/2014/main" id="{9B5A737D-6344-6B61-A785-8D32E7924139}"/>
                </a:ext>
              </a:extLst>
            </p:cNvPr>
            <p:cNvSpPr/>
            <p:nvPr/>
          </p:nvSpPr>
          <p:spPr>
            <a:xfrm>
              <a:off x="7205087" y="3062298"/>
              <a:ext cx="180749" cy="77019"/>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9" name="Prague">
              <a:extLst>
                <a:ext uri="{FF2B5EF4-FFF2-40B4-BE49-F238E27FC236}">
                  <a16:creationId xmlns:a16="http://schemas.microsoft.com/office/drawing/2014/main" id="{07D7F420-A718-EB0D-1779-15C03278BF16}"/>
                </a:ext>
              </a:extLst>
            </p:cNvPr>
            <p:cNvSpPr/>
            <p:nvPr/>
          </p:nvSpPr>
          <p:spPr>
            <a:xfrm>
              <a:off x="7263829" y="3013094"/>
              <a:ext cx="149120" cy="74880"/>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0" name="Bern">
              <a:extLst>
                <a:ext uri="{FF2B5EF4-FFF2-40B4-BE49-F238E27FC236}">
                  <a16:creationId xmlns:a16="http://schemas.microsoft.com/office/drawing/2014/main" id="{4C8F388F-0E92-5209-EFEC-C3FBFF37FB23}"/>
                </a:ext>
              </a:extLst>
            </p:cNvPr>
            <p:cNvSpPr/>
            <p:nvPr/>
          </p:nvSpPr>
          <p:spPr>
            <a:xfrm>
              <a:off x="7130527" y="3102952"/>
              <a:ext cx="101672" cy="44933"/>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1" name="Tirana">
              <a:extLst>
                <a:ext uri="{FF2B5EF4-FFF2-40B4-BE49-F238E27FC236}">
                  <a16:creationId xmlns:a16="http://schemas.microsoft.com/office/drawing/2014/main" id="{7B1F191C-332A-9F7E-77BB-1D53FD0E7F30}"/>
                </a:ext>
              </a:extLst>
            </p:cNvPr>
            <p:cNvSpPr/>
            <p:nvPr/>
          </p:nvSpPr>
          <p:spPr>
            <a:xfrm>
              <a:off x="7440061" y="3239883"/>
              <a:ext cx="47448" cy="81299"/>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2" name="Greece">
              <a:extLst>
                <a:ext uri="{FF2B5EF4-FFF2-40B4-BE49-F238E27FC236}">
                  <a16:creationId xmlns:a16="http://schemas.microsoft.com/office/drawing/2014/main" id="{D6F27C97-CF91-68E8-5418-A540104C954F}"/>
                </a:ext>
              </a:extLst>
            </p:cNvPr>
            <p:cNvSpPr/>
            <p:nvPr/>
          </p:nvSpPr>
          <p:spPr>
            <a:xfrm>
              <a:off x="7471690" y="3259131"/>
              <a:ext cx="137818" cy="158319"/>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3" name="Italy">
              <a:extLst>
                <a:ext uri="{FF2B5EF4-FFF2-40B4-BE49-F238E27FC236}">
                  <a16:creationId xmlns:a16="http://schemas.microsoft.com/office/drawing/2014/main" id="{4D3B7A78-0396-9A8F-8E89-7B9477211DE1}"/>
                </a:ext>
              </a:extLst>
            </p:cNvPr>
            <p:cNvSpPr/>
            <p:nvPr/>
          </p:nvSpPr>
          <p:spPr>
            <a:xfrm>
              <a:off x="7150864" y="3124349"/>
              <a:ext cx="277904" cy="241767"/>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4" name="Freeform 224">
              <a:extLst>
                <a:ext uri="{FF2B5EF4-FFF2-40B4-BE49-F238E27FC236}">
                  <a16:creationId xmlns:a16="http://schemas.microsoft.com/office/drawing/2014/main" id="{13FB402C-E56B-58A5-BF1B-F15E1B479A42}"/>
                </a:ext>
              </a:extLst>
            </p:cNvPr>
            <p:cNvSpPr/>
            <p:nvPr/>
          </p:nvSpPr>
          <p:spPr>
            <a:xfrm>
              <a:off x="7299984" y="3124349"/>
              <a:ext cx="234973" cy="160468"/>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5" name="Freeform 225">
              <a:extLst>
                <a:ext uri="{FF2B5EF4-FFF2-40B4-BE49-F238E27FC236}">
                  <a16:creationId xmlns:a16="http://schemas.microsoft.com/office/drawing/2014/main" id="{35BB080B-BAFF-63D5-1193-E3B4E4D498AE}"/>
                </a:ext>
              </a:extLst>
            </p:cNvPr>
            <p:cNvSpPr/>
            <p:nvPr/>
          </p:nvSpPr>
          <p:spPr>
            <a:xfrm>
              <a:off x="7295467" y="2925375"/>
              <a:ext cx="223680" cy="136931"/>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6" name="Freeform 226">
              <a:extLst>
                <a:ext uri="{FF2B5EF4-FFF2-40B4-BE49-F238E27FC236}">
                  <a16:creationId xmlns:a16="http://schemas.microsoft.com/office/drawing/2014/main" id="{2A186F87-37E9-E603-4E2B-3AB6D152009C}"/>
                </a:ext>
              </a:extLst>
            </p:cNvPr>
            <p:cNvSpPr/>
            <p:nvPr/>
          </p:nvSpPr>
          <p:spPr>
            <a:xfrm>
              <a:off x="7417466" y="2910398"/>
              <a:ext cx="58741" cy="32095"/>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7" name="Freeform 227">
              <a:extLst>
                <a:ext uri="{FF2B5EF4-FFF2-40B4-BE49-F238E27FC236}">
                  <a16:creationId xmlns:a16="http://schemas.microsoft.com/office/drawing/2014/main" id="{52CCE726-2DB8-BB07-5647-23894F862680}"/>
                </a:ext>
              </a:extLst>
            </p:cNvPr>
            <p:cNvSpPr/>
            <p:nvPr/>
          </p:nvSpPr>
          <p:spPr>
            <a:xfrm>
              <a:off x="7440061" y="2850486"/>
              <a:ext cx="149120" cy="55632"/>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8" name="Freeform 228">
              <a:extLst>
                <a:ext uri="{FF2B5EF4-FFF2-40B4-BE49-F238E27FC236}">
                  <a16:creationId xmlns:a16="http://schemas.microsoft.com/office/drawing/2014/main" id="{F3C82869-A3D1-5BA7-8A55-AEBF96BA2313}"/>
                </a:ext>
              </a:extLst>
            </p:cNvPr>
            <p:cNvSpPr/>
            <p:nvPr/>
          </p:nvSpPr>
          <p:spPr>
            <a:xfrm>
              <a:off x="7476207" y="2814120"/>
              <a:ext cx="101672" cy="47073"/>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9" name="Freeform 229">
              <a:extLst>
                <a:ext uri="{FF2B5EF4-FFF2-40B4-BE49-F238E27FC236}">
                  <a16:creationId xmlns:a16="http://schemas.microsoft.com/office/drawing/2014/main" id="{21C2F642-7192-7DCA-5429-7CB0FC751FF0}"/>
                </a:ext>
              </a:extLst>
            </p:cNvPr>
            <p:cNvSpPr/>
            <p:nvPr/>
          </p:nvSpPr>
          <p:spPr>
            <a:xfrm>
              <a:off x="7444578" y="2880442"/>
              <a:ext cx="117482" cy="77019"/>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0" name="Freeform 230">
              <a:extLst>
                <a:ext uri="{FF2B5EF4-FFF2-40B4-BE49-F238E27FC236}">
                  <a16:creationId xmlns:a16="http://schemas.microsoft.com/office/drawing/2014/main" id="{8C48060E-9D6A-BDA2-A6D1-ADB681BDF7AC}"/>
                </a:ext>
              </a:extLst>
            </p:cNvPr>
            <p:cNvSpPr/>
            <p:nvPr/>
          </p:nvSpPr>
          <p:spPr>
            <a:xfrm>
              <a:off x="7123752" y="3043050"/>
              <a:ext cx="15819" cy="1069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1" name="Bulgaria">
              <a:extLst>
                <a:ext uri="{FF2B5EF4-FFF2-40B4-BE49-F238E27FC236}">
                  <a16:creationId xmlns:a16="http://schemas.microsoft.com/office/drawing/2014/main" id="{CF54B9AC-7CC1-1EAA-3C58-F45296962FD4}"/>
                </a:ext>
              </a:extLst>
            </p:cNvPr>
            <p:cNvSpPr/>
            <p:nvPr/>
          </p:nvSpPr>
          <p:spPr>
            <a:xfrm>
              <a:off x="7507845" y="3194950"/>
              <a:ext cx="151378" cy="74880"/>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2" name="Romania">
              <a:extLst>
                <a:ext uri="{FF2B5EF4-FFF2-40B4-BE49-F238E27FC236}">
                  <a16:creationId xmlns:a16="http://schemas.microsoft.com/office/drawing/2014/main" id="{8120FAB1-5004-2B0C-6E91-74CF30322053}"/>
                </a:ext>
              </a:extLst>
            </p:cNvPr>
            <p:cNvSpPr/>
            <p:nvPr/>
          </p:nvSpPr>
          <p:spPr>
            <a:xfrm>
              <a:off x="7460397" y="3077276"/>
              <a:ext cx="214637" cy="136931"/>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3" name="Ireland">
              <a:extLst>
                <a:ext uri="{FF2B5EF4-FFF2-40B4-BE49-F238E27FC236}">
                  <a16:creationId xmlns:a16="http://schemas.microsoft.com/office/drawing/2014/main" id="{3DDEB485-E759-9B43-3406-4F6032D12D9A}"/>
                </a:ext>
              </a:extLst>
            </p:cNvPr>
            <p:cNvSpPr/>
            <p:nvPr/>
          </p:nvSpPr>
          <p:spPr>
            <a:xfrm>
              <a:off x="6789365" y="2910398"/>
              <a:ext cx="94896" cy="9199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4" name="Freeform 234">
              <a:extLst>
                <a:ext uri="{FF2B5EF4-FFF2-40B4-BE49-F238E27FC236}">
                  <a16:creationId xmlns:a16="http://schemas.microsoft.com/office/drawing/2014/main" id="{82F255E6-CBD3-4C05-2C34-30F5AA029016}"/>
                </a:ext>
              </a:extLst>
            </p:cNvPr>
            <p:cNvSpPr/>
            <p:nvPr/>
          </p:nvSpPr>
          <p:spPr>
            <a:xfrm>
              <a:off x="7487509" y="2876162"/>
              <a:ext cx="223680" cy="136931"/>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5" name="Belgium">
              <a:extLst>
                <a:ext uri="{FF2B5EF4-FFF2-40B4-BE49-F238E27FC236}">
                  <a16:creationId xmlns:a16="http://schemas.microsoft.com/office/drawing/2014/main" id="{FC08FBCA-539B-2D48-C19A-634C4FD8A21F}"/>
                </a:ext>
              </a:extLst>
            </p:cNvPr>
            <p:cNvSpPr/>
            <p:nvPr/>
          </p:nvSpPr>
          <p:spPr>
            <a:xfrm>
              <a:off x="7060493" y="3006675"/>
              <a:ext cx="74560" cy="51343"/>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6" name="Neth">
              <a:extLst>
                <a:ext uri="{FF2B5EF4-FFF2-40B4-BE49-F238E27FC236}">
                  <a16:creationId xmlns:a16="http://schemas.microsoft.com/office/drawing/2014/main" id="{7F2B7768-C991-E838-EC56-A02A42BB2AE4}"/>
                </a:ext>
              </a:extLst>
            </p:cNvPr>
            <p:cNvSpPr/>
            <p:nvPr/>
          </p:nvSpPr>
          <p:spPr>
            <a:xfrm>
              <a:off x="7087605" y="2961741"/>
              <a:ext cx="63258" cy="6632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7" name="Turkey">
              <a:extLst>
                <a:ext uri="{FF2B5EF4-FFF2-40B4-BE49-F238E27FC236}">
                  <a16:creationId xmlns:a16="http://schemas.microsoft.com/office/drawing/2014/main" id="{07E90A76-7816-FAA5-EF9B-C389B568F06B}"/>
                </a:ext>
              </a:extLst>
            </p:cNvPr>
            <p:cNvSpPr/>
            <p:nvPr/>
          </p:nvSpPr>
          <p:spPr>
            <a:xfrm>
              <a:off x="7604991" y="3244163"/>
              <a:ext cx="463171" cy="181855"/>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8" name="Tbilist">
              <a:extLst>
                <a:ext uri="{FF2B5EF4-FFF2-40B4-BE49-F238E27FC236}">
                  <a16:creationId xmlns:a16="http://schemas.microsoft.com/office/drawing/2014/main" id="{890340E2-027F-4DEC-3F35-FBAB46E930D9}"/>
                </a:ext>
              </a:extLst>
            </p:cNvPr>
            <p:cNvSpPr/>
            <p:nvPr/>
          </p:nvSpPr>
          <p:spPr>
            <a:xfrm>
              <a:off x="7894198" y="3194950"/>
              <a:ext cx="185266" cy="85578"/>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9" name="Iraq">
              <a:extLst>
                <a:ext uri="{FF2B5EF4-FFF2-40B4-BE49-F238E27FC236}">
                  <a16:creationId xmlns:a16="http://schemas.microsoft.com/office/drawing/2014/main" id="{299BFD9E-9BE7-347B-A636-30BCD4862798}"/>
                </a:ext>
              </a:extLst>
            </p:cNvPr>
            <p:cNvSpPr/>
            <p:nvPr/>
          </p:nvSpPr>
          <p:spPr>
            <a:xfrm>
              <a:off x="7930344" y="3376806"/>
              <a:ext cx="262085" cy="241767"/>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0" name="Moldova">
              <a:extLst>
                <a:ext uri="{FF2B5EF4-FFF2-40B4-BE49-F238E27FC236}">
                  <a16:creationId xmlns:a16="http://schemas.microsoft.com/office/drawing/2014/main" id="{F65C635B-57D4-23FD-5EF3-CB54EA3C6529}"/>
                </a:ext>
              </a:extLst>
            </p:cNvPr>
            <p:cNvSpPr/>
            <p:nvPr/>
          </p:nvSpPr>
          <p:spPr>
            <a:xfrm>
              <a:off x="7600474" y="3068717"/>
              <a:ext cx="74560" cy="89858"/>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1" name="Amnian Jordon">
              <a:extLst>
                <a:ext uri="{FF2B5EF4-FFF2-40B4-BE49-F238E27FC236}">
                  <a16:creationId xmlns:a16="http://schemas.microsoft.com/office/drawing/2014/main" id="{2B9DEFC3-5813-1F9F-3D05-C8155841928B}"/>
                </a:ext>
              </a:extLst>
            </p:cNvPr>
            <p:cNvSpPr/>
            <p:nvPr/>
          </p:nvSpPr>
          <p:spPr>
            <a:xfrm>
              <a:off x="7824155" y="3511597"/>
              <a:ext cx="42931" cy="102696"/>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2" name="Damascus">
              <a:extLst>
                <a:ext uri="{FF2B5EF4-FFF2-40B4-BE49-F238E27FC236}">
                  <a16:creationId xmlns:a16="http://schemas.microsoft.com/office/drawing/2014/main" id="{A23A2EA9-F443-6BB5-9E14-C8FBA0CCC2A7}"/>
                </a:ext>
              </a:extLst>
            </p:cNvPr>
            <p:cNvSpPr/>
            <p:nvPr/>
          </p:nvSpPr>
          <p:spPr>
            <a:xfrm>
              <a:off x="7844491" y="3462393"/>
              <a:ext cx="49706" cy="49213"/>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3" name="Freeform 243">
              <a:extLst>
                <a:ext uri="{FF2B5EF4-FFF2-40B4-BE49-F238E27FC236}">
                  <a16:creationId xmlns:a16="http://schemas.microsoft.com/office/drawing/2014/main" id="{368E65D4-C34D-6985-DFE7-97C9D865ACB1}"/>
                </a:ext>
              </a:extLst>
            </p:cNvPr>
            <p:cNvSpPr/>
            <p:nvPr/>
          </p:nvSpPr>
          <p:spPr>
            <a:xfrm>
              <a:off x="7600474" y="3250582"/>
              <a:ext cx="74560" cy="55632"/>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4" name="Syria">
              <a:extLst>
                <a:ext uri="{FF2B5EF4-FFF2-40B4-BE49-F238E27FC236}">
                  <a16:creationId xmlns:a16="http://schemas.microsoft.com/office/drawing/2014/main" id="{DCD8FF3A-4069-8337-A81E-031AFB49C65F}"/>
                </a:ext>
              </a:extLst>
            </p:cNvPr>
            <p:cNvSpPr/>
            <p:nvPr/>
          </p:nvSpPr>
          <p:spPr>
            <a:xfrm>
              <a:off x="7839965" y="3376806"/>
              <a:ext cx="160413" cy="151909"/>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5" name="Iraq">
              <a:extLst>
                <a:ext uri="{FF2B5EF4-FFF2-40B4-BE49-F238E27FC236}">
                  <a16:creationId xmlns:a16="http://schemas.microsoft.com/office/drawing/2014/main" id="{8703E2B0-9BB0-1C19-52A4-176A497B8ED8}"/>
                </a:ext>
              </a:extLst>
            </p:cNvPr>
            <p:cNvSpPr/>
            <p:nvPr/>
          </p:nvSpPr>
          <p:spPr>
            <a:xfrm>
              <a:off x="7839965" y="3496619"/>
              <a:ext cx="101672" cy="136931"/>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6" name="Freeform 246">
              <a:extLst>
                <a:ext uri="{FF2B5EF4-FFF2-40B4-BE49-F238E27FC236}">
                  <a16:creationId xmlns:a16="http://schemas.microsoft.com/office/drawing/2014/main" id="{0FB54F8B-C668-4ABB-DE2E-796E7864398E}"/>
                </a:ext>
              </a:extLst>
            </p:cNvPr>
            <p:cNvSpPr/>
            <p:nvPr/>
          </p:nvSpPr>
          <p:spPr>
            <a:xfrm>
              <a:off x="7381320" y="3043050"/>
              <a:ext cx="110706" cy="55632"/>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7" name="Freeform 247">
              <a:extLst>
                <a:ext uri="{FF2B5EF4-FFF2-40B4-BE49-F238E27FC236}">
                  <a16:creationId xmlns:a16="http://schemas.microsoft.com/office/drawing/2014/main" id="{3C7298DF-C6BB-738B-B58F-EBAA22595826}"/>
                </a:ext>
              </a:extLst>
            </p:cNvPr>
            <p:cNvSpPr/>
            <p:nvPr/>
          </p:nvSpPr>
          <p:spPr>
            <a:xfrm>
              <a:off x="7358725" y="3068717"/>
              <a:ext cx="140076" cy="85578"/>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8" name="Ukraine">
              <a:extLst>
                <a:ext uri="{FF2B5EF4-FFF2-40B4-BE49-F238E27FC236}">
                  <a16:creationId xmlns:a16="http://schemas.microsoft.com/office/drawing/2014/main" id="{A2F2BD56-FCA5-7C3B-1FF1-C1907429BE70}"/>
                </a:ext>
              </a:extLst>
            </p:cNvPr>
            <p:cNvSpPr/>
            <p:nvPr/>
          </p:nvSpPr>
          <p:spPr>
            <a:xfrm>
              <a:off x="7487509" y="2961741"/>
              <a:ext cx="406688" cy="233208"/>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9" name="China">
              <a:extLst>
                <a:ext uri="{FF2B5EF4-FFF2-40B4-BE49-F238E27FC236}">
                  <a16:creationId xmlns:a16="http://schemas.microsoft.com/office/drawing/2014/main" id="{21B5DFA2-1C4F-75D1-0B5D-161A71AA0ED4}"/>
                </a:ext>
              </a:extLst>
            </p:cNvPr>
            <p:cNvSpPr/>
            <p:nvPr/>
          </p:nvSpPr>
          <p:spPr>
            <a:xfrm>
              <a:off x="8709824" y="2946763"/>
              <a:ext cx="1292358" cy="975619"/>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0" name="Saudi Arabia">
              <a:extLst>
                <a:ext uri="{FF2B5EF4-FFF2-40B4-BE49-F238E27FC236}">
                  <a16:creationId xmlns:a16="http://schemas.microsoft.com/office/drawing/2014/main" id="{9697C902-D3A8-E4C6-6892-9DC4658F8AF2}"/>
                </a:ext>
              </a:extLst>
            </p:cNvPr>
            <p:cNvSpPr/>
            <p:nvPr/>
          </p:nvSpPr>
          <p:spPr>
            <a:xfrm>
              <a:off x="7851267" y="3537274"/>
              <a:ext cx="537731" cy="530598"/>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1" name="qatar Doha">
              <a:extLst>
                <a:ext uri="{FF2B5EF4-FFF2-40B4-BE49-F238E27FC236}">
                  <a16:creationId xmlns:a16="http://schemas.microsoft.com/office/drawing/2014/main" id="{5DEB2A77-7166-9C7D-E01D-F921B78C7630}"/>
                </a:ext>
              </a:extLst>
            </p:cNvPr>
            <p:cNvSpPr/>
            <p:nvPr/>
          </p:nvSpPr>
          <p:spPr>
            <a:xfrm>
              <a:off x="8251170" y="3725549"/>
              <a:ext cx="31629" cy="44933"/>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2" name="Tajikisten">
              <a:extLst>
                <a:ext uri="{FF2B5EF4-FFF2-40B4-BE49-F238E27FC236}">
                  <a16:creationId xmlns:a16="http://schemas.microsoft.com/office/drawing/2014/main" id="{7B23B85D-3D81-A630-ECFF-CC19E0AEC2C6}"/>
                </a:ext>
              </a:extLst>
            </p:cNvPr>
            <p:cNvSpPr/>
            <p:nvPr/>
          </p:nvSpPr>
          <p:spPr>
            <a:xfrm>
              <a:off x="8560704" y="3291227"/>
              <a:ext cx="192042" cy="100556"/>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3" name="Freeform 253">
              <a:extLst>
                <a:ext uri="{FF2B5EF4-FFF2-40B4-BE49-F238E27FC236}">
                  <a16:creationId xmlns:a16="http://schemas.microsoft.com/office/drawing/2014/main" id="{D7A9C7A6-C73E-B242-808A-A7A41C0EF8CD}"/>
                </a:ext>
              </a:extLst>
            </p:cNvPr>
            <p:cNvSpPr/>
            <p:nvPr/>
          </p:nvSpPr>
          <p:spPr>
            <a:xfrm>
              <a:off x="4941207" y="3866759"/>
              <a:ext cx="15819" cy="14977"/>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grpSp>
      <p:sp>
        <p:nvSpPr>
          <p:cNvPr id="494" name="Title 1">
            <a:extLst>
              <a:ext uri="{FF2B5EF4-FFF2-40B4-BE49-F238E27FC236}">
                <a16:creationId xmlns:a16="http://schemas.microsoft.com/office/drawing/2014/main" id="{81CC3536-A2F0-D33B-29C0-C7531AF7C93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95" name="Text Placeholder 20">
            <a:extLst>
              <a:ext uri="{FF2B5EF4-FFF2-40B4-BE49-F238E27FC236}">
                <a16:creationId xmlns:a16="http://schemas.microsoft.com/office/drawing/2014/main" id="{91611FD8-D1FD-F8F1-8BE7-BA2B5A4728CB}"/>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496" name="Text Placeholder 20">
            <a:extLst>
              <a:ext uri="{FF2B5EF4-FFF2-40B4-BE49-F238E27FC236}">
                <a16:creationId xmlns:a16="http://schemas.microsoft.com/office/drawing/2014/main" id="{3534B62E-4245-D54F-8452-F685E7EADE25}"/>
              </a:ext>
            </a:extLst>
          </p:cNvPr>
          <p:cNvSpPr txBox="1">
            <a:spLocks noGrp="1"/>
          </p:cNvSpPr>
          <p:nvPr>
            <p:ph type="body" idx="4294967295"/>
          </p:nvPr>
        </p:nvSpPr>
        <p:spPr>
          <a:xfrm>
            <a:off x="276514" y="2279087"/>
            <a:ext cx="3110157" cy="3740709"/>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497" name="Picture 2" descr="A red bird with a black background&#10;&#10;AI-generated content may be incorrect.">
            <a:extLst>
              <a:ext uri="{FF2B5EF4-FFF2-40B4-BE49-F238E27FC236}">
                <a16:creationId xmlns:a16="http://schemas.microsoft.com/office/drawing/2014/main" id="{21DDF529-2B24-6F59-B7D7-87938737E436}"/>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789181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Graphs and Charts 2">
    <p:spTree>
      <p:nvGrpSpPr>
        <p:cNvPr id="1" name=""/>
        <p:cNvGrpSpPr/>
        <p:nvPr/>
      </p:nvGrpSpPr>
      <p:grpSpPr>
        <a:xfrm>
          <a:off x="0" y="0"/>
          <a:ext cx="0" cy="0"/>
          <a:chOff x="0" y="0"/>
          <a:chExt cx="0" cy="0"/>
        </a:xfrm>
      </p:grpSpPr>
      <p:sp>
        <p:nvSpPr>
          <p:cNvPr id="2" name="Table Placeholder 7">
            <a:extLst>
              <a:ext uri="{FF2B5EF4-FFF2-40B4-BE49-F238E27FC236}">
                <a16:creationId xmlns:a16="http://schemas.microsoft.com/office/drawing/2014/main" id="{0C2FEA42-54F0-5CD2-6880-3606D3FF533D}"/>
              </a:ext>
            </a:extLst>
          </p:cNvPr>
          <p:cNvSpPr txBox="1">
            <a:spLocks noGrp="1"/>
          </p:cNvSpPr>
          <p:nvPr>
            <p:ph type="tbl" idx="4294967295"/>
          </p:nvPr>
        </p:nvSpPr>
        <p:spPr>
          <a:xfrm>
            <a:off x="3339013" y="2441841"/>
            <a:ext cx="8369475" cy="3795491"/>
          </a:xfrm>
        </p:spPr>
        <p:txBody>
          <a:bodyPr anchor="ctr" anchorCtr="1"/>
          <a:lstStyle>
            <a:lvl1pPr marL="0" indent="0" algn="ctr">
              <a:buNone/>
              <a:defRPr lang="en-GB" sz="1400"/>
            </a:lvl1pPr>
          </a:lstStyle>
          <a:p>
            <a:pPr lvl="0"/>
            <a:r>
              <a:rPr lang="en-GB"/>
              <a:t>ADD TABLE</a:t>
            </a:r>
          </a:p>
        </p:txBody>
      </p:sp>
      <p:sp>
        <p:nvSpPr>
          <p:cNvPr id="3" name="Title 1">
            <a:extLst>
              <a:ext uri="{FF2B5EF4-FFF2-40B4-BE49-F238E27FC236}">
                <a16:creationId xmlns:a16="http://schemas.microsoft.com/office/drawing/2014/main" id="{4E4776F9-56FC-90FA-7171-897D3D067CF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61186FDC-19AE-CF60-BD58-BE151EEFF4C6}"/>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8FD89705-3AEB-5977-3C53-426F98558448}"/>
              </a:ext>
            </a:extLst>
          </p:cNvPr>
          <p:cNvSpPr txBox="1">
            <a:spLocks noGrp="1"/>
          </p:cNvSpPr>
          <p:nvPr>
            <p:ph type="body" idx="4294967295"/>
          </p:nvPr>
        </p:nvSpPr>
        <p:spPr>
          <a:xfrm>
            <a:off x="276514" y="2279087"/>
            <a:ext cx="2788417"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47E2AF08-6752-5E95-6FDD-5505BB182B2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580424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Graphs and Chart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95EFE81-B582-D293-1E26-61B4A0CA3C7B}"/>
              </a:ext>
            </a:extLst>
          </p:cNvPr>
          <p:cNvSpPr txBox="1">
            <a:spLocks noGrp="1"/>
          </p:cNvSpPr>
          <p:nvPr>
            <p:ph type="pic" idx="4294967295"/>
          </p:nvPr>
        </p:nvSpPr>
        <p:spPr>
          <a:xfrm>
            <a:off x="3343274" y="2438403"/>
            <a:ext cx="8369475" cy="3798938"/>
          </a:xfrm>
        </p:spPr>
        <p:txBody>
          <a:bodyPr anchor="ctr" anchorCtr="1"/>
          <a:lstStyle>
            <a:lvl1pPr marL="0" indent="0" algn="ctr">
              <a:buNone/>
              <a:defRPr lang="en-GB" sz="1400"/>
            </a:lvl1pPr>
          </a:lstStyle>
          <a:p>
            <a:pPr lvl="0"/>
            <a:r>
              <a:rPr lang="en-GB"/>
              <a:t>ADD PICTURE</a:t>
            </a:r>
          </a:p>
        </p:txBody>
      </p:sp>
      <p:sp>
        <p:nvSpPr>
          <p:cNvPr id="3" name="Title 1">
            <a:extLst>
              <a:ext uri="{FF2B5EF4-FFF2-40B4-BE49-F238E27FC236}">
                <a16:creationId xmlns:a16="http://schemas.microsoft.com/office/drawing/2014/main" id="{EF1C4137-4602-9760-A9B8-FAD49A4FD46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E2F87E14-495C-4D30-EF41-542996A5729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0C591B05-7C6C-5DA9-73AF-BAA135E81971}"/>
              </a:ext>
            </a:extLst>
          </p:cNvPr>
          <p:cNvSpPr txBox="1">
            <a:spLocks noGrp="1"/>
          </p:cNvSpPr>
          <p:nvPr>
            <p:ph type="body" idx="4294967295"/>
          </p:nvPr>
        </p:nvSpPr>
        <p:spPr>
          <a:xfrm>
            <a:off x="276514" y="2279087"/>
            <a:ext cx="2796884"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30518E3D-7AFD-20AE-D999-CD51DEAB639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406467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Graphs and Charts 4">
    <p:spTree>
      <p:nvGrpSpPr>
        <p:cNvPr id="1" name=""/>
        <p:cNvGrpSpPr/>
        <p:nvPr/>
      </p:nvGrpSpPr>
      <p:grpSpPr>
        <a:xfrm>
          <a:off x="0" y="0"/>
          <a:ext cx="0" cy="0"/>
          <a:chOff x="0" y="0"/>
          <a:chExt cx="0" cy="0"/>
        </a:xfrm>
      </p:grpSpPr>
      <p:sp>
        <p:nvSpPr>
          <p:cNvPr id="2" name="Chart Placeholder 6">
            <a:extLst>
              <a:ext uri="{FF2B5EF4-FFF2-40B4-BE49-F238E27FC236}">
                <a16:creationId xmlns:a16="http://schemas.microsoft.com/office/drawing/2014/main" id="{C5D449CB-043C-FD3F-25AF-59EC0920B4EB}"/>
              </a:ext>
            </a:extLst>
          </p:cNvPr>
          <p:cNvSpPr txBox="1">
            <a:spLocks noGrp="1"/>
          </p:cNvSpPr>
          <p:nvPr>
            <p:ph type="chart" idx="4294967295"/>
          </p:nvPr>
        </p:nvSpPr>
        <p:spPr>
          <a:xfrm>
            <a:off x="5558646" y="4402360"/>
            <a:ext cx="5534744" cy="1842433"/>
          </a:xfrm>
        </p:spPr>
        <p:txBody>
          <a:bodyPr anchor="ctr" anchorCtr="1"/>
          <a:lstStyle>
            <a:lvl1pPr marL="0" indent="0" algn="ctr">
              <a:buNone/>
              <a:defRPr lang="en-GB" sz="1400"/>
            </a:lvl1pPr>
          </a:lstStyle>
          <a:p>
            <a:pPr lvl="0"/>
            <a:r>
              <a:rPr lang="en-GB"/>
              <a:t>ADD CHART</a:t>
            </a:r>
          </a:p>
        </p:txBody>
      </p:sp>
      <p:sp>
        <p:nvSpPr>
          <p:cNvPr id="3" name="Chart Placeholder 7">
            <a:extLst>
              <a:ext uri="{FF2B5EF4-FFF2-40B4-BE49-F238E27FC236}">
                <a16:creationId xmlns:a16="http://schemas.microsoft.com/office/drawing/2014/main" id="{D1979E04-6B6F-6D1E-0FCA-72A6F51008E6}"/>
              </a:ext>
            </a:extLst>
          </p:cNvPr>
          <p:cNvSpPr txBox="1">
            <a:spLocks noGrp="1"/>
          </p:cNvSpPr>
          <p:nvPr>
            <p:ph type="chart" idx="4294967295"/>
          </p:nvPr>
        </p:nvSpPr>
        <p:spPr>
          <a:xfrm>
            <a:off x="5558646" y="2441841"/>
            <a:ext cx="5534744" cy="1842433"/>
          </a:xfrm>
        </p:spPr>
        <p:txBody>
          <a:bodyPr anchor="ctr" anchorCtr="1"/>
          <a:lstStyle>
            <a:lvl1pPr marL="0" indent="0" algn="ctr">
              <a:buNone/>
              <a:defRPr lang="en-GB" sz="1400"/>
            </a:lvl1pPr>
          </a:lstStyle>
          <a:p>
            <a:pPr lvl="0"/>
            <a:r>
              <a:rPr lang="en-GB"/>
              <a:t>ADD CHART</a:t>
            </a:r>
          </a:p>
        </p:txBody>
      </p:sp>
      <p:sp>
        <p:nvSpPr>
          <p:cNvPr id="4" name="Title 1">
            <a:extLst>
              <a:ext uri="{FF2B5EF4-FFF2-40B4-BE49-F238E27FC236}">
                <a16:creationId xmlns:a16="http://schemas.microsoft.com/office/drawing/2014/main" id="{576B6442-A251-B106-62F9-9B942DB4C968}"/>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B1FB2AAE-2B50-1D7D-1DBE-F525EEEA4F74}"/>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6" name="Text Placeholder 20">
            <a:extLst>
              <a:ext uri="{FF2B5EF4-FFF2-40B4-BE49-F238E27FC236}">
                <a16:creationId xmlns:a16="http://schemas.microsoft.com/office/drawing/2014/main" id="{7CEA84C1-04C4-8A35-18E2-42F8E0E196F6}"/>
              </a:ext>
            </a:extLst>
          </p:cNvPr>
          <p:cNvSpPr txBox="1">
            <a:spLocks noGrp="1"/>
          </p:cNvSpPr>
          <p:nvPr>
            <p:ph type="body" idx="4294967295"/>
          </p:nvPr>
        </p:nvSpPr>
        <p:spPr>
          <a:xfrm>
            <a:off x="276514" y="2279087"/>
            <a:ext cx="4947425" cy="3965707"/>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7" name="Picture 2" descr="A red bird with a black background&#10;&#10;AI-generated content may be incorrect.">
            <a:extLst>
              <a:ext uri="{FF2B5EF4-FFF2-40B4-BE49-F238E27FC236}">
                <a16:creationId xmlns:a16="http://schemas.microsoft.com/office/drawing/2014/main" id="{E7D65C37-7050-A922-8CF6-FBD2A2B151B0}"/>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7213240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19F39A-8E10-4797-BB5A-D05DAD78BD19}"/>
              </a:ext>
            </a:extLst>
          </p:cNvPr>
          <p:cNvSpPr>
            <a:spLocks noGrp="1"/>
          </p:cNvSpPr>
          <p:nvPr>
            <p:ph type="body" idx="1"/>
          </p:nvPr>
        </p:nvSpPr>
        <p:spPr>
          <a:xfrm>
            <a:off x="489858" y="1557338"/>
            <a:ext cx="11218637" cy="468674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3C1171-D17B-433D-9551-96EFF5C46F4B}"/>
              </a:ext>
            </a:extLst>
          </p:cNvPr>
          <p:cNvSpPr>
            <a:spLocks noGrp="1"/>
          </p:cNvSpPr>
          <p:nvPr>
            <p:ph type="dt" sz="half" idx="2"/>
          </p:nvPr>
        </p:nvSpPr>
        <p:spPr>
          <a:xfrm>
            <a:off x="489858" y="6486976"/>
            <a:ext cx="2743200" cy="365125"/>
          </a:xfrm>
          <a:prstGeom prst="rect">
            <a:avLst/>
          </a:prstGeom>
        </p:spPr>
        <p:txBody>
          <a:bodyPr vert="horz" lIns="0" tIns="45720" rIns="91440" bIns="45720" rtlCol="0" anchor="ctr"/>
          <a:lstStyle>
            <a:lvl1pPr algn="l">
              <a:defRPr sz="1000">
                <a:solidFill>
                  <a:schemeClr val="tx2"/>
                </a:solidFill>
                <a:latin typeface="Roboto" panose="02000000000000000000" pitchFamily="2" charset="0"/>
              </a:defRPr>
            </a:lvl1pPr>
          </a:lstStyle>
          <a:p>
            <a:fld id="{B527F0EA-2344-44C5-ACB6-99F22C07AD63}" type="datetimeFigureOut">
              <a:rPr lang="en-GB" smtClean="0"/>
              <a:pPr/>
              <a:t>22/04/2026</a:t>
            </a:fld>
            <a:endParaRPr lang="en-GB"/>
          </a:p>
        </p:txBody>
      </p:sp>
      <p:sp>
        <p:nvSpPr>
          <p:cNvPr id="5" name="Footer Placeholder 4">
            <a:extLst>
              <a:ext uri="{FF2B5EF4-FFF2-40B4-BE49-F238E27FC236}">
                <a16:creationId xmlns:a16="http://schemas.microsoft.com/office/drawing/2014/main" id="{882BAAE2-2D63-437C-A62B-892F649DCB35}"/>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2"/>
                </a:solidFill>
                <a:latin typeface="Roboto" panose="02000000000000000000" pitchFamily="2" charset="0"/>
              </a:defRPr>
            </a:lvl1pPr>
          </a:lstStyle>
          <a:p>
            <a:endParaRPr lang="en-GB"/>
          </a:p>
        </p:txBody>
      </p:sp>
      <p:sp>
        <p:nvSpPr>
          <p:cNvPr id="6" name="Slide Number Placeholder 5">
            <a:extLst>
              <a:ext uri="{FF2B5EF4-FFF2-40B4-BE49-F238E27FC236}">
                <a16:creationId xmlns:a16="http://schemas.microsoft.com/office/drawing/2014/main" id="{B8EE0146-7E53-42B8-9A7E-1C0131172479}"/>
              </a:ext>
            </a:extLst>
          </p:cNvPr>
          <p:cNvSpPr>
            <a:spLocks noGrp="1"/>
          </p:cNvSpPr>
          <p:nvPr>
            <p:ph type="sldNum" sz="quarter" idx="4"/>
          </p:nvPr>
        </p:nvSpPr>
        <p:spPr>
          <a:xfrm>
            <a:off x="8965295" y="6486976"/>
            <a:ext cx="2743200" cy="365125"/>
          </a:xfrm>
          <a:prstGeom prst="rect">
            <a:avLst/>
          </a:prstGeom>
        </p:spPr>
        <p:txBody>
          <a:bodyPr vert="horz" lIns="91440" tIns="45720" rIns="0" bIns="45720" rtlCol="0" anchor="ctr"/>
          <a:lstStyle>
            <a:lvl1pPr algn="r">
              <a:defRPr sz="1000">
                <a:solidFill>
                  <a:schemeClr val="tx2"/>
                </a:solidFill>
                <a:latin typeface="Roboto" panose="02000000000000000000" pitchFamily="2" charset="0"/>
              </a:defRPr>
            </a:lvl1pPr>
          </a:lstStyle>
          <a:p>
            <a:fld id="{2B82716D-4C51-47C8-997A-9F765C6D6008}" type="slidenum">
              <a:rPr lang="en-GB" smtClean="0"/>
              <a:pPr/>
              <a:t>‹#›</a:t>
            </a:fld>
            <a:endParaRPr lang="en-GB"/>
          </a:p>
        </p:txBody>
      </p:sp>
      <p:sp>
        <p:nvSpPr>
          <p:cNvPr id="15" name="Freeform: Shape 14">
            <a:extLst>
              <a:ext uri="{FF2B5EF4-FFF2-40B4-BE49-F238E27FC236}">
                <a16:creationId xmlns:a16="http://schemas.microsoft.com/office/drawing/2014/main" id="{D0834636-76C0-47F0-9D97-E316CFC95B27}"/>
              </a:ext>
            </a:extLst>
          </p:cNvPr>
          <p:cNvSpPr/>
          <p:nvPr userDrawn="1"/>
        </p:nvSpPr>
        <p:spPr>
          <a:xfrm flipH="1">
            <a:off x="10418228" y="0"/>
            <a:ext cx="1773773" cy="1084940"/>
          </a:xfrm>
          <a:custGeom>
            <a:avLst/>
            <a:gdLst>
              <a:gd name="connsiteX0" fmla="*/ 1773773 w 1773773"/>
              <a:gd name="connsiteY0" fmla="*/ 0 h 1084940"/>
              <a:gd name="connsiteX1" fmla="*/ 979155 w 1773773"/>
              <a:gd name="connsiteY1" fmla="*/ 0 h 1084940"/>
              <a:gd name="connsiteX2" fmla="*/ 287950 w 1773773"/>
              <a:gd name="connsiteY2" fmla="*/ 0 h 1084940"/>
              <a:gd name="connsiteX3" fmla="*/ 236205 w 1773773"/>
              <a:gd name="connsiteY3" fmla="*/ 0 h 1084940"/>
              <a:gd name="connsiteX4" fmla="*/ 0 w 1773773"/>
              <a:gd name="connsiteY4" fmla="*/ 0 h 1084940"/>
              <a:gd name="connsiteX5" fmla="*/ 0 w 1773773"/>
              <a:gd name="connsiteY5" fmla="*/ 1084940 h 1084940"/>
              <a:gd name="connsiteX6" fmla="*/ 287950 w 1773773"/>
              <a:gd name="connsiteY6" fmla="*/ 1084940 h 1084940"/>
              <a:gd name="connsiteX7" fmla="*/ 344169 w 1773773"/>
              <a:gd name="connsiteY7" fmla="*/ 1084940 h 1084940"/>
              <a:gd name="connsiteX8" fmla="*/ 632214 w 1773773"/>
              <a:gd name="connsiteY8" fmla="*/ 1084940 h 1084940"/>
              <a:gd name="connsiteX9" fmla="*/ 1116838 w 1773773"/>
              <a:gd name="connsiteY9" fmla="*/ 1084940 h 10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3773" h="1084940">
                <a:moveTo>
                  <a:pt x="1773773" y="0"/>
                </a:moveTo>
                <a:lnTo>
                  <a:pt x="979155" y="0"/>
                </a:lnTo>
                <a:lnTo>
                  <a:pt x="287950" y="0"/>
                </a:lnTo>
                <a:lnTo>
                  <a:pt x="236205" y="0"/>
                </a:lnTo>
                <a:lnTo>
                  <a:pt x="0" y="0"/>
                </a:lnTo>
                <a:lnTo>
                  <a:pt x="0" y="1084940"/>
                </a:lnTo>
                <a:lnTo>
                  <a:pt x="287950" y="1084940"/>
                </a:lnTo>
                <a:lnTo>
                  <a:pt x="344169" y="1084940"/>
                </a:lnTo>
                <a:lnTo>
                  <a:pt x="632214" y="1084940"/>
                </a:lnTo>
                <a:lnTo>
                  <a:pt x="1116838" y="10849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8" name="Straight Connector 7">
            <a:extLst>
              <a:ext uri="{FF2B5EF4-FFF2-40B4-BE49-F238E27FC236}">
                <a16:creationId xmlns:a16="http://schemas.microsoft.com/office/drawing/2014/main" id="{45F61DF8-8F49-4625-9B57-F4039AFBDDEE}"/>
              </a:ext>
            </a:extLst>
          </p:cNvPr>
          <p:cNvCxnSpPr>
            <a:cxnSpLocks/>
          </p:cNvCxnSpPr>
          <p:nvPr userDrawn="1"/>
        </p:nvCxnSpPr>
        <p:spPr>
          <a:xfrm>
            <a:off x="10537635" y="393717"/>
            <a:ext cx="414055" cy="681808"/>
          </a:xfrm>
          <a:prstGeom prst="line">
            <a:avLst/>
          </a:prstGeom>
          <a:ln w="19050" cap="rnd">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F34B6DB8-E796-42B7-9B73-20E80A5C8972}"/>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96278865"/>
      </p:ext>
    </p:extLst>
  </p:cSld>
  <p:clrMap bg1="lt1" tx1="dk1" bg2="lt2" tx2="dk2" accent1="accent1" accent2="accent2" accent3="accent3" accent4="accent4" accent5="accent5" accent6="accent6" hlink="hlink" folHlink="folHlink"/>
  <p:sldLayoutIdLst>
    <p:sldLayoutId id="2147483660" r:id="rId1"/>
    <p:sldLayoutId id="2147483751" r:id="rId2"/>
    <p:sldLayoutId id="2147483753" r:id="rId3"/>
    <p:sldLayoutId id="2147483661" r:id="rId4"/>
    <p:sldLayoutId id="2147483752" r:id="rId5"/>
    <p:sldLayoutId id="2147483754" r:id="rId6"/>
    <p:sldLayoutId id="2147483688" r:id="rId7"/>
    <p:sldLayoutId id="2147483689" r:id="rId8"/>
    <p:sldLayoutId id="2147483690"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22" r:id="rId18"/>
    <p:sldLayoutId id="2147483723" r:id="rId19"/>
    <p:sldLayoutId id="2147483724" r:id="rId20"/>
    <p:sldLayoutId id="2147483691" r:id="rId21"/>
    <p:sldLayoutId id="2147483692" r:id="rId22"/>
    <p:sldLayoutId id="2147483693" r:id="rId23"/>
    <p:sldLayoutId id="2147483694" r:id="rId24"/>
    <p:sldLayoutId id="2147483695" r:id="rId25"/>
    <p:sldLayoutId id="2147483704" r:id="rId26"/>
    <p:sldLayoutId id="2147483705" r:id="rId27"/>
    <p:sldLayoutId id="2147483706" r:id="rId28"/>
    <p:sldLayoutId id="2147483741" r:id="rId29"/>
    <p:sldLayoutId id="2147483742" r:id="rId30"/>
    <p:sldLayoutId id="2147483746" r:id="rId31"/>
    <p:sldLayoutId id="2147483748" r:id="rId32"/>
    <p:sldLayoutId id="2147483745" r:id="rId33"/>
    <p:sldLayoutId id="2147483749" r:id="rId34"/>
    <p:sldLayoutId id="2147483717" r:id="rId35"/>
    <p:sldLayoutId id="2147483718" r:id="rId36"/>
    <p:sldLayoutId id="2147483707" r:id="rId37"/>
    <p:sldLayoutId id="2147483708" r:id="rId38"/>
    <p:sldLayoutId id="2147483709" r:id="rId39"/>
    <p:sldLayoutId id="2147483750" r:id="rId40"/>
    <p:sldLayoutId id="2147483711" r:id="rId41"/>
    <p:sldLayoutId id="2147483650" r:id="rId42"/>
    <p:sldLayoutId id="2147483671" r:id="rId43"/>
    <p:sldLayoutId id="2147483654" r:id="rId44"/>
    <p:sldLayoutId id="2147483655" r:id="rId45"/>
    <p:sldLayoutId id="2147483672" r:id="rId46"/>
    <p:sldLayoutId id="2147483674" r:id="rId47"/>
    <p:sldLayoutId id="2147483675" r:id="rId48"/>
    <p:sldLayoutId id="2147483676" r:id="rId49"/>
    <p:sldLayoutId id="2147483687" r:id="rId50"/>
    <p:sldLayoutId id="2147483677" r:id="rId51"/>
    <p:sldLayoutId id="2147483684" r:id="rId52"/>
    <p:sldLayoutId id="2147483678" r:id="rId53"/>
    <p:sldLayoutId id="2147483679" r:id="rId54"/>
    <p:sldLayoutId id="2147483680" r:id="rId55"/>
    <p:sldLayoutId id="2147483682" r:id="rId56"/>
    <p:sldLayoutId id="2147483681" r:id="rId57"/>
    <p:sldLayoutId id="2147483683" r:id="rId58"/>
    <p:sldLayoutId id="2147483685" r:id="rId59"/>
    <p:sldLayoutId id="2147483686" r:id="rId60"/>
  </p:sldLayoutIdLst>
  <p:txStyles>
    <p:titleStyle>
      <a:lvl1pPr algn="l" defTabSz="914400" rtl="0" eaLnBrk="1" latinLnBrk="0" hangingPunct="1">
        <a:lnSpc>
          <a:spcPct val="90000"/>
        </a:lnSpc>
        <a:spcBef>
          <a:spcPct val="0"/>
        </a:spcBef>
        <a:buNone/>
        <a:defRPr sz="4000" b="1" kern="1200">
          <a:solidFill>
            <a:schemeClr val="accent1"/>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845" userDrawn="1">
          <p15:clr>
            <a:srgbClr val="F26B43"/>
          </p15:clr>
        </p15:guide>
        <p15:guide id="3" pos="7378" userDrawn="1">
          <p15:clr>
            <a:srgbClr val="F26B43"/>
          </p15:clr>
        </p15:guide>
        <p15:guide id="4" orient="horz" pos="4065" userDrawn="1">
          <p15:clr>
            <a:srgbClr val="F26B43"/>
          </p15:clr>
        </p15:guide>
        <p15:guide id="5" pos="3840" userDrawn="1">
          <p15:clr>
            <a:srgbClr val="F26B43"/>
          </p15:clr>
        </p15:guide>
        <p15:guide id="6" orient="horz" pos="981" userDrawn="1">
          <p15:clr>
            <a:srgbClr val="F26B43"/>
          </p15:clr>
        </p15:guide>
        <p15:guide id="7" orient="horz" pos="3929" userDrawn="1">
          <p15:clr>
            <a:srgbClr val="F26B43"/>
          </p15:clr>
        </p15:guide>
        <p15:guide id="8" pos="3795" userDrawn="1">
          <p15:clr>
            <a:srgbClr val="F26B43"/>
          </p15:clr>
        </p15:guide>
        <p15:guide id="9" pos="3885" userDrawn="1">
          <p15:clr>
            <a:srgbClr val="F26B43"/>
          </p15:clr>
        </p15:guide>
        <p15:guide id="10" pos="2048" userDrawn="1">
          <p15:clr>
            <a:srgbClr val="F26B43"/>
          </p15:clr>
        </p15:guide>
        <p15:guide id="11" pos="56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B8B6B2-2C3A-D687-B97B-61339FB27F7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CECECE0-81DA-74D3-33DD-DC0491B98D0F}"/>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40A14-E0C7-70E7-B232-4EA9353E701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endParaRPr lang="en-US"/>
          </a:p>
        </p:txBody>
      </p:sp>
      <p:sp>
        <p:nvSpPr>
          <p:cNvPr id="5" name="Footer Placeholder 4">
            <a:extLst>
              <a:ext uri="{FF2B5EF4-FFF2-40B4-BE49-F238E27FC236}">
                <a16:creationId xmlns:a16="http://schemas.microsoft.com/office/drawing/2014/main" id="{D0E018F6-FA2D-AE40-46F4-9C1E58CDED8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r>
              <a:rPr lang="en-US"/>
              <a:t>Strictly Private and Confidential</a:t>
            </a:r>
          </a:p>
        </p:txBody>
      </p:sp>
      <p:sp>
        <p:nvSpPr>
          <p:cNvPr id="6" name="Slide Number Placeholder 5">
            <a:extLst>
              <a:ext uri="{FF2B5EF4-FFF2-40B4-BE49-F238E27FC236}">
                <a16:creationId xmlns:a16="http://schemas.microsoft.com/office/drawing/2014/main" id="{8B98FB06-161E-F135-EC42-AAADC0F1082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7A34E0A5-7692-4500-8D21-6C54B14860BB}" type="slidenum">
              <a:t>‹#›</a:t>
            </a:fld>
            <a:endParaRPr lang="en-US"/>
          </a:p>
        </p:txBody>
      </p:sp>
    </p:spTree>
    <p:extLst>
      <p:ext uri="{BB962C8B-B14F-4D97-AF65-F5344CB8AC3E}">
        <p14:creationId xmlns:p14="http://schemas.microsoft.com/office/powerpoint/2010/main" val="135980717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Lst>
  <p:txStyles>
    <p:titleStyle>
      <a:lvl1pPr marL="0" marR="0" lvl="0" indent="0" algn="l" defTabSz="914354" rtl="0" fontAlgn="auto" hangingPunct="1">
        <a:lnSpc>
          <a:spcPct val="90000"/>
        </a:lnSpc>
        <a:spcBef>
          <a:spcPts val="0"/>
        </a:spcBef>
        <a:spcAft>
          <a:spcPts val="0"/>
        </a:spcAft>
        <a:buNone/>
        <a:tabLst/>
        <a:defRPr lang="en-US" sz="4800" b="1" i="0" u="none" strike="noStrike" kern="1200" cap="none" spc="0" baseline="0">
          <a:solidFill>
            <a:srgbClr val="E31B23"/>
          </a:solidFill>
          <a:uFillTx/>
          <a:latin typeface="LFC Serif"/>
        </a:defRPr>
      </a:lvl1pPr>
    </p:titleStyle>
    <p:bodyStyle>
      <a:lvl1pPr marL="228590" marR="0" lvl="0" indent="-228590" algn="l" defTabSz="914354" rtl="0" fontAlgn="auto" hangingPunct="1">
        <a:lnSpc>
          <a:spcPct val="90000"/>
        </a:lnSpc>
        <a:spcBef>
          <a:spcPts val="1000"/>
        </a:spcBef>
        <a:spcAft>
          <a:spcPts val="0"/>
        </a:spcAft>
        <a:buSzPct val="100000"/>
        <a:buFont typeface="Arial" pitchFamily="34"/>
        <a:buChar char="•"/>
        <a:tabLst/>
        <a:defRPr lang="en-US" sz="2400" b="1" i="0" u="none" strike="noStrike" kern="1200" cap="none" spc="0" baseline="0">
          <a:solidFill>
            <a:srgbClr val="E31B23"/>
          </a:solidFill>
          <a:uFillTx/>
          <a:latin typeface="LFC Serif"/>
        </a:defRPr>
      </a:lvl1pPr>
      <a:lvl2pPr marL="685772" marR="0" lvl="1" indent="-228590" algn="l" defTabSz="914354"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02020"/>
          </a:solidFill>
          <a:uFillTx/>
          <a:latin typeface="LFC Sans"/>
        </a:defRPr>
      </a:lvl2pPr>
      <a:lvl3pPr marL="1142945" marR="0" lvl="2" indent="-228590" algn="l" defTabSz="914354"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02020"/>
          </a:solidFill>
          <a:uFillTx/>
          <a:latin typeface="LFC Sans"/>
        </a:defRPr>
      </a:lvl3pPr>
      <a:lvl4pPr marL="1600126" marR="0" lvl="3" indent="-228590" algn="l" defTabSz="914354"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02020"/>
          </a:solidFill>
          <a:uFillTx/>
          <a:latin typeface="LFC Sans"/>
        </a:defRPr>
      </a:lvl4pPr>
      <a:lvl5pPr marL="2057308" marR="0" lvl="4" indent="-228590" algn="l" defTabSz="914354"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02020"/>
          </a:solidFill>
          <a:uFillTx/>
          <a:latin typeface="LFC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6852F-1EA7-7E2C-C257-BA54C5FD4CE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0DE907E8-4186-2062-4946-B5AA6559C113}"/>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5AAF62-6559-6104-A47B-D3E0D058FEC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B219AD7D-93DA-44CC-9984-978B42CAE087}" type="datetime1">
              <a:rPr lang="en-US"/>
              <a:pPr lvl="0"/>
              <a:t>4/22/2026</a:t>
            </a:fld>
            <a:endParaRPr lang="en-US"/>
          </a:p>
        </p:txBody>
      </p:sp>
      <p:sp>
        <p:nvSpPr>
          <p:cNvPr id="5" name="Footer Placeholder 4">
            <a:extLst>
              <a:ext uri="{FF2B5EF4-FFF2-40B4-BE49-F238E27FC236}">
                <a16:creationId xmlns:a16="http://schemas.microsoft.com/office/drawing/2014/main" id="{5EF6C185-82FF-6C31-20A4-5F6B0E2F9D1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endParaRPr lang="en-US"/>
          </a:p>
        </p:txBody>
      </p:sp>
      <p:sp>
        <p:nvSpPr>
          <p:cNvPr id="6" name="Slide Number Placeholder 5">
            <a:extLst>
              <a:ext uri="{FF2B5EF4-FFF2-40B4-BE49-F238E27FC236}">
                <a16:creationId xmlns:a16="http://schemas.microsoft.com/office/drawing/2014/main" id="{25A9251D-D6D7-8959-707F-0C301329FCE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20ACC5D2-70E2-4ECC-A961-669760710C05}" type="slidenum">
              <a:t>‹#›</a:t>
            </a:fld>
            <a:endParaRPr lang="en-US"/>
          </a:p>
        </p:txBody>
      </p:sp>
    </p:spTree>
    <p:extLst>
      <p:ext uri="{BB962C8B-B14F-4D97-AF65-F5344CB8AC3E}">
        <p14:creationId xmlns:p14="http://schemas.microsoft.com/office/powerpoint/2010/main" val="6538490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Lst>
  <p:txStyles>
    <p:titleStyle>
      <a:lvl1pPr marL="0" marR="0" lvl="0" indent="0" algn="l" defTabSz="914400" rtl="0" fontAlgn="auto" hangingPunct="1">
        <a:lnSpc>
          <a:spcPct val="90000"/>
        </a:lnSpc>
        <a:spcBef>
          <a:spcPts val="0"/>
        </a:spcBef>
        <a:spcAft>
          <a:spcPts val="0"/>
        </a:spcAft>
        <a:buNone/>
        <a:tabLst/>
        <a:defRPr lang="en-US" sz="4800" b="1" i="0" u="none" strike="noStrike" kern="1200" cap="none" spc="0" baseline="0">
          <a:solidFill>
            <a:srgbClr val="E31B23"/>
          </a:solidFill>
          <a:uFillTx/>
          <a:latin typeface="LFC Serif"/>
        </a:defRPr>
      </a:lvl1pPr>
    </p:titleStyle>
    <p:bodyStyle>
      <a:lvl1pPr marL="0" marR="0" lvl="0" indent="0" algn="l" defTabSz="914400" rtl="0" fontAlgn="auto" hangingPunct="1">
        <a:lnSpc>
          <a:spcPct val="90000"/>
        </a:lnSpc>
        <a:spcBef>
          <a:spcPts val="1000"/>
        </a:spcBef>
        <a:spcAft>
          <a:spcPts val="0"/>
        </a:spcAft>
        <a:buSzPct val="100000"/>
        <a:buFont typeface="Arial" pitchFamily="34"/>
        <a:buNone/>
        <a:tabLst/>
        <a:defRPr lang="en-US" sz="2400" b="1" i="0" u="none" strike="noStrike" kern="1200" cap="none" spc="0" baseline="0">
          <a:solidFill>
            <a:srgbClr val="E31B23"/>
          </a:solidFill>
          <a:uFillTx/>
          <a:latin typeface="LFC Serif"/>
        </a:defRPr>
      </a:lvl1pPr>
      <a:lvl2pPr marL="457200" marR="0" lvl="1" indent="0" algn="l" defTabSz="914400" rtl="0" fontAlgn="auto" hangingPunct="1">
        <a:lnSpc>
          <a:spcPct val="90000"/>
        </a:lnSpc>
        <a:spcBef>
          <a:spcPts val="500"/>
        </a:spcBef>
        <a:spcAft>
          <a:spcPts val="0"/>
        </a:spcAft>
        <a:buSzPct val="100000"/>
        <a:buFont typeface="Arial" pitchFamily="34"/>
        <a:buNone/>
        <a:tabLst/>
        <a:defRPr lang="en-US" sz="2400" b="0" i="0" u="none" strike="noStrike" kern="1200" cap="none" spc="0" baseline="0">
          <a:solidFill>
            <a:srgbClr val="202020"/>
          </a:solidFill>
          <a:uFillTx/>
          <a:latin typeface="LFC Sans"/>
        </a:defRPr>
      </a:lvl2pPr>
      <a:lvl3pPr marL="914400" marR="0" lvl="2" indent="0" algn="l" defTabSz="914400" rtl="0" fontAlgn="auto" hangingPunct="1">
        <a:lnSpc>
          <a:spcPct val="90000"/>
        </a:lnSpc>
        <a:spcBef>
          <a:spcPts val="500"/>
        </a:spcBef>
        <a:spcAft>
          <a:spcPts val="0"/>
        </a:spcAft>
        <a:buSzPct val="100000"/>
        <a:buFont typeface="Arial" pitchFamily="34"/>
        <a:buNone/>
        <a:tabLst/>
        <a:defRPr lang="en-US" sz="2000" b="0" i="0" u="none" strike="noStrike" kern="1200" cap="none" spc="0" baseline="0">
          <a:solidFill>
            <a:srgbClr val="202020"/>
          </a:solidFill>
          <a:uFillTx/>
          <a:latin typeface="LFC Sans"/>
        </a:defRPr>
      </a:lvl3pPr>
      <a:lvl4pPr marL="1371600" marR="0" lvl="3" indent="0" algn="l" defTabSz="914400" rtl="0"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rgbClr val="202020"/>
          </a:solidFill>
          <a:uFillTx/>
          <a:latin typeface="LFC Sans"/>
        </a:defRPr>
      </a:lvl4pPr>
      <a:lvl5pPr marL="1828800" marR="0" lvl="4" indent="0" algn="l" defTabSz="914400" rtl="0"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rgbClr val="202020"/>
          </a:solidFill>
          <a:uFillTx/>
          <a:latin typeface="LFC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hyperlink" Target="https://www.ceop.police.uk/Safety-Centre/" TargetMode="External"/><Relationship Id="rId1" Type="http://schemas.openxmlformats.org/officeDocument/2006/relationships/slideLayout" Target="../slideLayouts/slideLayout69.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hyperlink" Target="https://www.liverpoolfc.com/info/report-safeguarding-concern" TargetMode="External"/><Relationship Id="rId4" Type="http://schemas.openxmlformats.org/officeDocument/2006/relationships/image" Target="../media/image53.png"/><Relationship Id="rId9"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mailto:Nicola.fryer@liverpoolfc.com" TargetMode="External"/><Relationship Id="rId1" Type="http://schemas.openxmlformats.org/officeDocument/2006/relationships/slideLayout" Target="../slideLayouts/slideLayout69.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hyperlink" Target="https://hubofhope.co.uk/?lfm_medium=marketing-block-other&amp;lfm_source=cms&amp;lfm_content=basic-page-formatted-text&amp;lfm_page=%2Finfo%2Freport-safeguarding-concern&amp;lfm_campaign=other-marketing-blocks&amp;lfm_page_position=6" TargetMode="External"/><Relationship Id="rId1" Type="http://schemas.openxmlformats.org/officeDocument/2006/relationships/slideLayout" Target="../slideLayouts/slideLayout6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hubofhope.co.uk/?lfm_medium=marketing-block-other&amp;lfm_source=cms&amp;lfm_content=basic-page-formatted-text&amp;lfm_page=%2Finfo%2Freport-safeguarding-concern&amp;lfm_campaign=other-marketing-blocks&amp;lfm_page_position=6" TargetMode="External"/><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A57C-0332-1D5B-5E91-B1A283A3E8DD}"/>
              </a:ext>
            </a:extLst>
          </p:cNvPr>
          <p:cNvSpPr>
            <a:spLocks noGrp="1"/>
          </p:cNvSpPr>
          <p:nvPr>
            <p:ph type="ctrTitle"/>
          </p:nvPr>
        </p:nvSpPr>
        <p:spPr>
          <a:xfrm>
            <a:off x="0" y="3266362"/>
            <a:ext cx="12191996" cy="2387598"/>
          </a:xfrm>
        </p:spPr>
        <p:txBody>
          <a:bodyPr>
            <a:normAutofit/>
          </a:bodyPr>
          <a:lstStyle/>
          <a:p>
            <a:r>
              <a:rPr lang="en-GB" dirty="0"/>
              <a:t>Safeguarding Children’s Guide</a:t>
            </a:r>
          </a:p>
        </p:txBody>
      </p:sp>
      <p:sp>
        <p:nvSpPr>
          <p:cNvPr id="3" name="Subtitle 2">
            <a:extLst>
              <a:ext uri="{FF2B5EF4-FFF2-40B4-BE49-F238E27FC236}">
                <a16:creationId xmlns:a16="http://schemas.microsoft.com/office/drawing/2014/main" id="{35089ED8-8531-CFD7-1E17-4980B1E79455}"/>
              </a:ext>
            </a:extLst>
          </p:cNvPr>
          <p:cNvSpPr>
            <a:spLocks noGrp="1"/>
          </p:cNvSpPr>
          <p:nvPr>
            <p:ph type="subTitle" idx="1"/>
          </p:nvPr>
        </p:nvSpPr>
        <p:spPr>
          <a:xfrm>
            <a:off x="0" y="5653960"/>
            <a:ext cx="12191996" cy="1655758"/>
          </a:xfrm>
        </p:spPr>
        <p:txBody>
          <a:bodyPr/>
          <a:lstStyle/>
          <a:p>
            <a:r>
              <a:rPr lang="en-GB" dirty="0"/>
              <a:t>2025/2026</a:t>
            </a:r>
          </a:p>
        </p:txBody>
      </p:sp>
    </p:spTree>
    <p:extLst>
      <p:ext uri="{BB962C8B-B14F-4D97-AF65-F5344CB8AC3E}">
        <p14:creationId xmlns:p14="http://schemas.microsoft.com/office/powerpoint/2010/main" val="156893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group of children&#10;&#10;AI-generated content may be incorrect.">
            <a:extLst>
              <a:ext uri="{FF2B5EF4-FFF2-40B4-BE49-F238E27FC236}">
                <a16:creationId xmlns:a16="http://schemas.microsoft.com/office/drawing/2014/main" id="{39F7AA15-A057-B252-CC5F-0EAF4BCB13F4}"/>
              </a:ext>
            </a:extLst>
          </p:cNvPr>
          <p:cNvPicPr>
            <a:picLocks noChangeAspect="1"/>
          </p:cNvPicPr>
          <p:nvPr/>
        </p:nvPicPr>
        <p:blipFill>
          <a:blip r:embed="rId2">
            <a:extLst>
              <a:ext uri="{28A0092B-C50C-407E-A947-70E740481C1C}">
                <a14:useLocalDpi xmlns:a14="http://schemas.microsoft.com/office/drawing/2010/main" val="0"/>
              </a:ext>
            </a:extLst>
          </a:blip>
          <a:srcRect t="29867" b="46175"/>
          <a:stretch>
            <a:fillRect/>
          </a:stretch>
        </p:blipFill>
        <p:spPr>
          <a:xfrm>
            <a:off x="1784105" y="2834915"/>
            <a:ext cx="4572000" cy="1643062"/>
          </a:xfrm>
          <a:prstGeom prst="rect">
            <a:avLst/>
          </a:prstGeom>
        </p:spPr>
      </p:pic>
      <p:sp>
        <p:nvSpPr>
          <p:cNvPr id="6" name="Content Placeholder 3">
            <a:extLst>
              <a:ext uri="{FF2B5EF4-FFF2-40B4-BE49-F238E27FC236}">
                <a16:creationId xmlns:a16="http://schemas.microsoft.com/office/drawing/2014/main" id="{C37D991F-68BE-DBF5-9224-AEBDA1C8F673}"/>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7" name="Title 4">
            <a:extLst>
              <a:ext uri="{FF2B5EF4-FFF2-40B4-BE49-F238E27FC236}">
                <a16:creationId xmlns:a16="http://schemas.microsoft.com/office/drawing/2014/main" id="{30DFDC2F-727B-2E50-F638-DD415B574227}"/>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Safe at LFC</a:t>
            </a:r>
            <a:r>
              <a:rPr lang="en-US" cap="all" dirty="0">
                <a:latin typeface="LFC Serif" pitchFamily="2" charset="0"/>
                <a:cs typeface="LFC Serif" pitchFamily="2" charset="0"/>
              </a:rPr>
              <a:t> – </a:t>
            </a:r>
            <a:r>
              <a:rPr lang="en-GB" dirty="0">
                <a:latin typeface="LFC Serif" pitchFamily="2" charset="0"/>
                <a:cs typeface="LFC Serif" pitchFamily="2" charset="0"/>
              </a:rPr>
              <a:t>What is Safeguarding?</a:t>
            </a:r>
          </a:p>
        </p:txBody>
      </p:sp>
      <p:sp>
        <p:nvSpPr>
          <p:cNvPr id="10" name="Content Placeholder 8">
            <a:extLst>
              <a:ext uri="{FF2B5EF4-FFF2-40B4-BE49-F238E27FC236}">
                <a16:creationId xmlns:a16="http://schemas.microsoft.com/office/drawing/2014/main" id="{AD264B9B-4541-1685-B56C-ADA9E433D517}"/>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11" name="TextBox 10">
            <a:extLst>
              <a:ext uri="{FF2B5EF4-FFF2-40B4-BE49-F238E27FC236}">
                <a16:creationId xmlns:a16="http://schemas.microsoft.com/office/drawing/2014/main" id="{899FDDDD-6CE8-AD90-1D4D-9748B2A39C8D}"/>
              </a:ext>
            </a:extLst>
          </p:cNvPr>
          <p:cNvSpPr txBox="1"/>
          <p:nvPr/>
        </p:nvSpPr>
        <p:spPr>
          <a:xfrm>
            <a:off x="345122" y="1158015"/>
            <a:ext cx="8543657" cy="5330690"/>
          </a:xfrm>
          <a:prstGeom prst="rect">
            <a:avLst/>
          </a:prstGeom>
          <a:noFill/>
        </p:spPr>
        <p:txBody>
          <a:bodyPr wrap="square" rtlCol="0">
            <a:spAutoFit/>
          </a:bodyPr>
          <a:lstStyle/>
          <a:p>
            <a:pPr>
              <a:lnSpc>
                <a:spcPct val="115000"/>
              </a:lnSpc>
              <a:spcAft>
                <a:spcPts val="1000"/>
              </a:spcAft>
              <a:buNone/>
            </a:pPr>
            <a:r>
              <a:rPr lang="en-GB" sz="1600" dirty="0">
                <a:latin typeface="LFC Sans" pitchFamily="2" charset="0"/>
                <a:cs typeface="LFC Sans" pitchFamily="2" charset="0"/>
              </a:rPr>
              <a:t>At Liverpool FC, we want all children and young people to feel </a:t>
            </a:r>
            <a:r>
              <a:rPr lang="en-GB" sz="1600" b="1" dirty="0">
                <a:latin typeface="LFC Sans" pitchFamily="2" charset="0"/>
                <a:cs typeface="LFC Sans" pitchFamily="2" charset="0"/>
              </a:rPr>
              <a:t>happy, safe, and supported</a:t>
            </a:r>
            <a:r>
              <a:rPr lang="en-GB" sz="1600" dirty="0">
                <a:latin typeface="LFC Sans" pitchFamily="2" charset="0"/>
                <a:cs typeface="LFC Sans" pitchFamily="2" charset="0"/>
              </a:rPr>
              <a:t>. </a:t>
            </a:r>
            <a:endParaRPr lang="en-US" sz="1600" dirty="0">
              <a:latin typeface="LFC Sans" pitchFamily="2" charset="0"/>
              <a:ea typeface="MS Mincho" panose="02020609040205080304" pitchFamily="49" charset="-128"/>
              <a:cs typeface="LFC Sans" pitchFamily="2" charset="0"/>
            </a:endParaRPr>
          </a:p>
          <a:p>
            <a:r>
              <a:rPr lang="en-US" sz="1600" dirty="0">
                <a:latin typeface="LFC Sans" pitchFamily="2" charset="0"/>
                <a:ea typeface="MS Mincho" panose="02020609040205080304" pitchFamily="49" charset="-128"/>
                <a:cs typeface="LFC Sans" pitchFamily="2" charset="0"/>
              </a:rPr>
              <a:t>Safeguarding means keeping you safe and happy. It’s about making sure you are protected from harm, treated with respect, and have people you can trust and talk to if something worries you. </a:t>
            </a:r>
            <a:r>
              <a:rPr lang="en-GB" sz="1600" dirty="0">
                <a:latin typeface="LFC Sans" pitchFamily="2" charset="0"/>
                <a:cs typeface="LFC Sans" pitchFamily="2" charset="0"/>
              </a:rPr>
              <a:t>You have the </a:t>
            </a:r>
            <a:r>
              <a:rPr lang="en-GB" sz="1600" b="1" dirty="0">
                <a:latin typeface="LFC Sans" pitchFamily="2" charset="0"/>
                <a:cs typeface="LFC Sans" pitchFamily="2" charset="0"/>
              </a:rPr>
              <a:t>right to feel safe </a:t>
            </a:r>
            <a:r>
              <a:rPr lang="en-GB" sz="1600" dirty="0">
                <a:latin typeface="LFC Sans" pitchFamily="2" charset="0"/>
                <a:cs typeface="LFC Sans" pitchFamily="2" charset="0"/>
              </a:rPr>
              <a:t>whether you're at home, at school, out with friends, or taking part in anything at LFC. That could be when you're:</a:t>
            </a: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r>
              <a:rPr lang="en-GB" sz="1600" dirty="0">
                <a:latin typeface="LFC Sans" pitchFamily="2" charset="0"/>
                <a:cs typeface="LFC Sans" pitchFamily="2" charset="0"/>
              </a:rPr>
              <a:t>Everyone at LFC has a responsibility to help keep you safe. That means we always put your </a:t>
            </a:r>
            <a:r>
              <a:rPr lang="en-GB" sz="1600" b="1" dirty="0">
                <a:latin typeface="LFC Sans" pitchFamily="2" charset="0"/>
                <a:cs typeface="LFC Sans" pitchFamily="2" charset="0"/>
              </a:rPr>
              <a:t>wellbeing first</a:t>
            </a:r>
            <a:r>
              <a:rPr lang="en-GB" sz="1600" dirty="0">
                <a:latin typeface="LFC Sans" pitchFamily="2" charset="0"/>
                <a:cs typeface="LFC Sans" pitchFamily="2" charset="0"/>
              </a:rPr>
              <a:t> and will listen if you ever feel </a:t>
            </a:r>
            <a:r>
              <a:rPr lang="en-GB" sz="1600" b="1" dirty="0">
                <a:latin typeface="LFC Sans" pitchFamily="2" charset="0"/>
                <a:cs typeface="LFC Sans" pitchFamily="2" charset="0"/>
              </a:rPr>
              <a:t>worried</a:t>
            </a:r>
            <a:r>
              <a:rPr lang="en-GB" sz="1600" dirty="0">
                <a:latin typeface="LFC Sans" pitchFamily="2" charset="0"/>
                <a:cs typeface="LFC Sans" pitchFamily="2" charset="0"/>
              </a:rPr>
              <a:t> or unsure about something.</a:t>
            </a:r>
          </a:p>
          <a:p>
            <a:endParaRPr lang="en-GB" sz="1600" dirty="0">
              <a:latin typeface="LFC Sans" pitchFamily="2" charset="0"/>
              <a:cs typeface="LFC Sans" pitchFamily="2" charset="0"/>
            </a:endParaRPr>
          </a:p>
          <a:p>
            <a:r>
              <a:rPr lang="en-GB" sz="1600" dirty="0">
                <a:latin typeface="LFC Sans" pitchFamily="2" charset="0"/>
                <a:cs typeface="LFC Sans" pitchFamily="2" charset="0"/>
              </a:rPr>
              <a:t>If something doesn’t feel right, it’s always okay to speak up. There are people here who care and want to help.</a:t>
            </a:r>
          </a:p>
          <a:p>
            <a:endParaRPr lang="en-GB" dirty="0">
              <a:latin typeface="LFC Sans" pitchFamily="2" charset="0"/>
              <a:cs typeface="LFC Sans" pitchFamily="2" charset="0"/>
            </a:endParaRPr>
          </a:p>
          <a:p>
            <a:endParaRPr lang="en-GB" dirty="0"/>
          </a:p>
        </p:txBody>
      </p:sp>
    </p:spTree>
    <p:extLst>
      <p:ext uri="{BB962C8B-B14F-4D97-AF65-F5344CB8AC3E}">
        <p14:creationId xmlns:p14="http://schemas.microsoft.com/office/powerpoint/2010/main" val="1247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AED8B-A229-E190-AF47-89AFBB6E0F7F}"/>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8AB6FC4-8860-8438-C934-46B63A06AB4C}"/>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7" name="Title 4">
            <a:extLst>
              <a:ext uri="{FF2B5EF4-FFF2-40B4-BE49-F238E27FC236}">
                <a16:creationId xmlns:a16="http://schemas.microsoft.com/office/drawing/2014/main" id="{F74028FD-94F5-57D2-9F95-86BE097FF25A}"/>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What is abuse?</a:t>
            </a:r>
          </a:p>
        </p:txBody>
      </p:sp>
      <p:sp>
        <p:nvSpPr>
          <p:cNvPr id="10" name="Content Placeholder 8">
            <a:extLst>
              <a:ext uri="{FF2B5EF4-FFF2-40B4-BE49-F238E27FC236}">
                <a16:creationId xmlns:a16="http://schemas.microsoft.com/office/drawing/2014/main" id="{C9430D5A-F10B-4CAB-BCF5-12A07D595136}"/>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11" name="TextBox 10">
            <a:extLst>
              <a:ext uri="{FF2B5EF4-FFF2-40B4-BE49-F238E27FC236}">
                <a16:creationId xmlns:a16="http://schemas.microsoft.com/office/drawing/2014/main" id="{DD2ABDB8-AACF-8266-C8B3-B7D681AA49DE}"/>
              </a:ext>
            </a:extLst>
          </p:cNvPr>
          <p:cNvSpPr txBox="1"/>
          <p:nvPr/>
        </p:nvSpPr>
        <p:spPr>
          <a:xfrm>
            <a:off x="345123" y="1158015"/>
            <a:ext cx="8030782" cy="5755422"/>
          </a:xfrm>
          <a:prstGeom prst="rect">
            <a:avLst/>
          </a:prstGeom>
          <a:noFill/>
        </p:spPr>
        <p:txBody>
          <a:bodyPr wrap="square" rtlCol="0">
            <a:spAutoFit/>
          </a:bodyPr>
          <a:lstStyle/>
          <a:p>
            <a:r>
              <a:rPr lang="en-GB" sz="1600" dirty="0">
                <a:latin typeface="LFC Sans" pitchFamily="2" charset="0"/>
                <a:cs typeface="LFC Sans" pitchFamily="2" charset="0"/>
              </a:rPr>
              <a:t>Abuse is when someone </a:t>
            </a:r>
            <a:r>
              <a:rPr lang="en-GB" sz="1600" b="1" dirty="0">
                <a:latin typeface="LFC Sans" pitchFamily="2" charset="0"/>
                <a:cs typeface="LFC Sans" pitchFamily="2" charset="0"/>
              </a:rPr>
              <a:t>does something that can hurt you or make you feel unsafe</a:t>
            </a:r>
            <a:r>
              <a:rPr lang="en-GB" sz="1600" dirty="0">
                <a:latin typeface="LFC Sans" pitchFamily="2" charset="0"/>
                <a:cs typeface="LFC Sans" pitchFamily="2" charset="0"/>
              </a:rPr>
              <a:t>.</a:t>
            </a:r>
            <a:br>
              <a:rPr lang="en-GB" sz="1600" dirty="0">
                <a:latin typeface="LFC Sans" pitchFamily="2" charset="0"/>
                <a:cs typeface="LFC Sans" pitchFamily="2" charset="0"/>
              </a:rPr>
            </a:br>
            <a:r>
              <a:rPr lang="en-GB" sz="1600" dirty="0">
                <a:latin typeface="LFC Sans" pitchFamily="2" charset="0"/>
                <a:cs typeface="LFC Sans" pitchFamily="2" charset="0"/>
              </a:rPr>
              <a:t>It can happen </a:t>
            </a:r>
            <a:r>
              <a:rPr lang="en-GB" sz="1600" b="1" dirty="0">
                <a:latin typeface="LFC Sans" pitchFamily="2" charset="0"/>
                <a:cs typeface="LFC Sans" pitchFamily="2" charset="0"/>
              </a:rPr>
              <a:t>anywhere</a:t>
            </a:r>
            <a:r>
              <a:rPr lang="en-GB" sz="1600" dirty="0">
                <a:latin typeface="LFC Sans" pitchFamily="2" charset="0"/>
                <a:cs typeface="LFC Sans" pitchFamily="2" charset="0"/>
              </a:rPr>
              <a:t> at home, at school, at football, or even online.</a:t>
            </a:r>
          </a:p>
          <a:p>
            <a:r>
              <a:rPr lang="en-GB" sz="1600" dirty="0">
                <a:latin typeface="LFC Sans" pitchFamily="2" charset="0"/>
                <a:cs typeface="LFC Sans" pitchFamily="2" charset="0"/>
              </a:rPr>
              <a:t>If this happens, </a:t>
            </a:r>
            <a:r>
              <a:rPr lang="en-GB" sz="1600" b="1" dirty="0">
                <a:latin typeface="LFC Sans" pitchFamily="2" charset="0"/>
                <a:cs typeface="LFC Sans" pitchFamily="2" charset="0"/>
              </a:rPr>
              <a:t>tell someone you trust straight away</a:t>
            </a:r>
            <a:r>
              <a:rPr lang="en-GB" sz="1600" dirty="0">
                <a:latin typeface="LFC Sans" pitchFamily="2" charset="0"/>
                <a:cs typeface="LFC Sans" pitchFamily="2" charset="0"/>
              </a:rPr>
              <a:t>. We are here to help keep you safe. </a:t>
            </a:r>
          </a:p>
          <a:p>
            <a:r>
              <a:rPr lang="en-GB" sz="1600" dirty="0">
                <a:latin typeface="LFC Sans" pitchFamily="2" charset="0"/>
                <a:cs typeface="LFC Sans" pitchFamily="2" charset="0"/>
              </a:rPr>
              <a:t>There are different types of abuse;</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PHYSICAL ABUSE: </a:t>
            </a:r>
            <a:r>
              <a:rPr lang="en-GB" sz="1600" dirty="0">
                <a:latin typeface="LFC Sans" pitchFamily="2" charset="0"/>
                <a:cs typeface="LFC Sans" pitchFamily="2" charset="0"/>
              </a:rPr>
              <a:t>When someone is physically hurting you. Things like: – Hitting, smacking, and slapping, scalding, or burning you, spitting or throwing things at you, shaking, or suffocating you.</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SEXUAL ABUSE: </a:t>
            </a:r>
            <a:r>
              <a:rPr lang="en-GB" sz="1600" dirty="0">
                <a:latin typeface="LFC Sans" pitchFamily="2" charset="0"/>
                <a:cs typeface="LFC Sans" pitchFamily="2" charset="0"/>
              </a:rPr>
              <a:t>This is when someone touches you in a way that feels wrong, saying things that make you feel uncomfortable, making you watch or look at things that make you feel uncomfortable. </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EMOTIONAL ABUSE: </a:t>
            </a:r>
            <a:r>
              <a:rPr lang="en-GB" sz="1600" dirty="0">
                <a:latin typeface="LFC Sans" pitchFamily="2" charset="0"/>
                <a:cs typeface="LFC Sans" pitchFamily="2" charset="0"/>
              </a:rPr>
              <a:t>This is when a person makes you feel bad on purpose. They might ignore you or make you feel worthless, put you down, call you names and make fun of you.</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If you or another child might be experiencing the above things, then you should try and tell an adult.</a:t>
            </a:r>
          </a:p>
          <a:p>
            <a:endParaRPr lang="en-GB" sz="1600" dirty="0">
              <a:latin typeface="LFC Sans" pitchFamily="2" charset="0"/>
              <a:cs typeface="LFC Sans" pitchFamily="2" charset="0"/>
            </a:endParaRPr>
          </a:p>
          <a:p>
            <a:endParaRPr lang="en-GB" sz="1600" dirty="0">
              <a:latin typeface="LFC Sans" pitchFamily="2" charset="0"/>
              <a:cs typeface="LFC Sans" pitchFamily="2" charset="0"/>
            </a:endParaRPr>
          </a:p>
          <a:p>
            <a:endParaRPr lang="en-GB" sz="1600" dirty="0">
              <a:latin typeface="LFC Sans" pitchFamily="2" charset="0"/>
              <a:cs typeface="LFC Sans" pitchFamily="2" charset="0"/>
            </a:endParaRPr>
          </a:p>
        </p:txBody>
      </p:sp>
      <p:pic>
        <p:nvPicPr>
          <p:cNvPr id="2" name="Picture 1">
            <a:extLst>
              <a:ext uri="{FF2B5EF4-FFF2-40B4-BE49-F238E27FC236}">
                <a16:creationId xmlns:a16="http://schemas.microsoft.com/office/drawing/2014/main" id="{B6A8E404-3546-C79A-3C9C-FE3BC8AD58CC}"/>
              </a:ext>
            </a:extLst>
          </p:cNvPr>
          <p:cNvPicPr>
            <a:picLocks noChangeAspect="1"/>
          </p:cNvPicPr>
          <p:nvPr/>
        </p:nvPicPr>
        <p:blipFill>
          <a:blip r:embed="rId2"/>
          <a:srcRect l="10978" t="26000" r="8622" b="22533"/>
          <a:stretch>
            <a:fillRect/>
          </a:stretch>
        </p:blipFill>
        <p:spPr>
          <a:xfrm>
            <a:off x="8258784" y="4507991"/>
            <a:ext cx="2942615" cy="1883664"/>
          </a:xfrm>
          <a:prstGeom prst="rect">
            <a:avLst/>
          </a:prstGeom>
        </p:spPr>
      </p:pic>
      <p:pic>
        <p:nvPicPr>
          <p:cNvPr id="4" name="Picture 3">
            <a:extLst>
              <a:ext uri="{FF2B5EF4-FFF2-40B4-BE49-F238E27FC236}">
                <a16:creationId xmlns:a16="http://schemas.microsoft.com/office/drawing/2014/main" id="{27CEEFDD-384C-96FF-F377-CBE41FC630A8}"/>
              </a:ext>
            </a:extLst>
          </p:cNvPr>
          <p:cNvPicPr>
            <a:picLocks noChangeAspect="1"/>
          </p:cNvPicPr>
          <p:nvPr/>
        </p:nvPicPr>
        <p:blipFill>
          <a:blip r:embed="rId3"/>
          <a:srcRect l="16978" t="24081" r="11556" b="15519"/>
          <a:stretch>
            <a:fillRect/>
          </a:stretch>
        </p:blipFill>
        <p:spPr>
          <a:xfrm>
            <a:off x="8258784" y="1794916"/>
            <a:ext cx="2604288" cy="2201013"/>
          </a:xfrm>
          <a:prstGeom prst="rect">
            <a:avLst/>
          </a:prstGeom>
        </p:spPr>
      </p:pic>
    </p:spTree>
    <p:extLst>
      <p:ext uri="{BB962C8B-B14F-4D97-AF65-F5344CB8AC3E}">
        <p14:creationId xmlns:p14="http://schemas.microsoft.com/office/powerpoint/2010/main" val="171316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A2DB-43E5-5114-8AF7-1E999F29C44B}"/>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2868848-EFBE-4235-AA7B-B7F71BBA08B8}"/>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7" name="Title 4">
            <a:extLst>
              <a:ext uri="{FF2B5EF4-FFF2-40B4-BE49-F238E27FC236}">
                <a16:creationId xmlns:a16="http://schemas.microsoft.com/office/drawing/2014/main" id="{05CF9070-B861-DF21-6739-16241614A085}"/>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What is abuse?</a:t>
            </a:r>
          </a:p>
        </p:txBody>
      </p:sp>
      <p:sp>
        <p:nvSpPr>
          <p:cNvPr id="10" name="Content Placeholder 8">
            <a:extLst>
              <a:ext uri="{FF2B5EF4-FFF2-40B4-BE49-F238E27FC236}">
                <a16:creationId xmlns:a16="http://schemas.microsoft.com/office/drawing/2014/main" id="{E7AE5406-DBDC-D8F1-67EE-9C1A2CD842EE}"/>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11" name="TextBox 10">
            <a:extLst>
              <a:ext uri="{FF2B5EF4-FFF2-40B4-BE49-F238E27FC236}">
                <a16:creationId xmlns:a16="http://schemas.microsoft.com/office/drawing/2014/main" id="{28D10B77-C032-01A9-A9A6-2F7553EB167B}"/>
              </a:ext>
            </a:extLst>
          </p:cNvPr>
          <p:cNvSpPr txBox="1"/>
          <p:nvPr/>
        </p:nvSpPr>
        <p:spPr>
          <a:xfrm>
            <a:off x="345123" y="1158015"/>
            <a:ext cx="8030782" cy="4524315"/>
          </a:xfrm>
          <a:prstGeom prst="rect">
            <a:avLst/>
          </a:prstGeom>
          <a:noFill/>
        </p:spPr>
        <p:txBody>
          <a:bodyPr wrap="square" rtlCol="0">
            <a:spAutoFit/>
          </a:bodyPr>
          <a:lstStyle/>
          <a:p>
            <a:r>
              <a:rPr lang="en-GB" sz="1600" dirty="0">
                <a:latin typeface="LFC Sans" pitchFamily="2" charset="0"/>
                <a:cs typeface="LFC Sans" pitchFamily="2" charset="0"/>
              </a:rPr>
              <a:t>Abuse is when someone </a:t>
            </a:r>
            <a:r>
              <a:rPr lang="en-GB" sz="1600" b="1" dirty="0">
                <a:latin typeface="LFC Sans" pitchFamily="2" charset="0"/>
                <a:cs typeface="LFC Sans" pitchFamily="2" charset="0"/>
              </a:rPr>
              <a:t>does something that can hurt you or make you feel unsafe</a:t>
            </a:r>
            <a:r>
              <a:rPr lang="en-GB" sz="1600" dirty="0">
                <a:latin typeface="LFC Sans" pitchFamily="2" charset="0"/>
                <a:cs typeface="LFC Sans" pitchFamily="2" charset="0"/>
              </a:rPr>
              <a:t>.</a:t>
            </a:r>
            <a:br>
              <a:rPr lang="en-GB" sz="1600" dirty="0">
                <a:latin typeface="LFC Sans" pitchFamily="2" charset="0"/>
                <a:cs typeface="LFC Sans" pitchFamily="2" charset="0"/>
              </a:rPr>
            </a:br>
            <a:r>
              <a:rPr lang="en-GB" sz="1600" dirty="0">
                <a:latin typeface="LFC Sans" pitchFamily="2" charset="0"/>
                <a:cs typeface="LFC Sans" pitchFamily="2" charset="0"/>
              </a:rPr>
              <a:t>It can happen </a:t>
            </a:r>
            <a:r>
              <a:rPr lang="en-GB" sz="1600" b="1" dirty="0">
                <a:latin typeface="LFC Sans" pitchFamily="2" charset="0"/>
                <a:cs typeface="LFC Sans" pitchFamily="2" charset="0"/>
              </a:rPr>
              <a:t>anywhere</a:t>
            </a:r>
            <a:r>
              <a:rPr lang="en-GB" sz="1600" dirty="0">
                <a:latin typeface="LFC Sans" pitchFamily="2" charset="0"/>
                <a:cs typeface="LFC Sans" pitchFamily="2" charset="0"/>
              </a:rPr>
              <a:t> at home, at school, at football, or even online.</a:t>
            </a:r>
          </a:p>
          <a:p>
            <a:r>
              <a:rPr lang="en-GB" sz="1600" dirty="0">
                <a:latin typeface="LFC Sans" pitchFamily="2" charset="0"/>
                <a:cs typeface="LFC Sans" pitchFamily="2" charset="0"/>
              </a:rPr>
              <a:t>If this happens, </a:t>
            </a:r>
            <a:r>
              <a:rPr lang="en-GB" sz="1600" b="1" dirty="0">
                <a:latin typeface="LFC Sans" pitchFamily="2" charset="0"/>
                <a:cs typeface="LFC Sans" pitchFamily="2" charset="0"/>
              </a:rPr>
              <a:t>tell someone you trust straight away</a:t>
            </a:r>
            <a:r>
              <a:rPr lang="en-GB" sz="1600" dirty="0">
                <a:latin typeface="LFC Sans" pitchFamily="2" charset="0"/>
                <a:cs typeface="LFC Sans" pitchFamily="2" charset="0"/>
              </a:rPr>
              <a:t>. We are here to help keep you safe. </a:t>
            </a:r>
          </a:p>
          <a:p>
            <a:r>
              <a:rPr lang="en-GB" sz="1600" dirty="0">
                <a:latin typeface="LFC Sans" pitchFamily="2" charset="0"/>
                <a:cs typeface="LFC Sans" pitchFamily="2" charset="0"/>
              </a:rPr>
              <a:t>There are different types of abuse;</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BULLYING</a:t>
            </a:r>
            <a:r>
              <a:rPr lang="en-GB" sz="1600" dirty="0">
                <a:latin typeface="LFC Sans" pitchFamily="2" charset="0"/>
                <a:cs typeface="LFC Sans" pitchFamily="2" charset="0"/>
              </a:rPr>
              <a:t>: Is when someone is intentionally saying or doing things to upset you. This may be hurtful comments, being unfriendly, sending hurtful messages online, pushing, hitting or kicking or spreading rumours. </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NEGLECT</a:t>
            </a:r>
            <a:r>
              <a:rPr lang="en-GB" sz="1600" dirty="0">
                <a:latin typeface="LFC Sans" pitchFamily="2" charset="0"/>
                <a:cs typeface="LFC Sans" pitchFamily="2" charset="0"/>
              </a:rPr>
              <a:t>: This is when the adult looking after you, may not look after you properly, and you may not have the things you really need to be well. Things like: Food, clean clothes, medicine. It also includes things like protection from harm and dangerous people. </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RADICALISATION</a:t>
            </a:r>
            <a:r>
              <a:rPr lang="en-GB" sz="1600" b="1" dirty="0">
                <a:latin typeface="LFC Sans" pitchFamily="2" charset="0"/>
                <a:cs typeface="LFC Sans" pitchFamily="2" charset="0"/>
              </a:rPr>
              <a:t>: </a:t>
            </a:r>
            <a:r>
              <a:rPr lang="en-GB" sz="1600" dirty="0">
                <a:latin typeface="LFC Sans" pitchFamily="2" charset="0"/>
                <a:cs typeface="LFC Sans" pitchFamily="2" charset="0"/>
              </a:rPr>
              <a:t>Where people try to encourage you to support their views and to support terrorist groups and activities. You may be asked to send messages that incite violence, or support terrorism.</a:t>
            </a:r>
          </a:p>
        </p:txBody>
      </p:sp>
      <p:pic>
        <p:nvPicPr>
          <p:cNvPr id="3" name="Picture 6" descr="Types and Sign of Child Sexual Abuse | SpringerLink">
            <a:extLst>
              <a:ext uri="{FF2B5EF4-FFF2-40B4-BE49-F238E27FC236}">
                <a16:creationId xmlns:a16="http://schemas.microsoft.com/office/drawing/2014/main" id="{BDF8F538-1FA8-0763-84A4-D24E9E3D1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69" t="59768" r="22484" b="-1537"/>
          <a:stretch>
            <a:fillRect/>
          </a:stretch>
        </p:blipFill>
        <p:spPr bwMode="auto">
          <a:xfrm>
            <a:off x="8523152" y="1013897"/>
            <a:ext cx="1673353" cy="1133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ypes and Sign of Child Sexual Abuse | SpringerLink">
            <a:extLst>
              <a:ext uri="{FF2B5EF4-FFF2-40B4-BE49-F238E27FC236}">
                <a16:creationId xmlns:a16="http://schemas.microsoft.com/office/drawing/2014/main" id="{FF158C38-0E58-EB5D-D52F-E9BB360B9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869" t="6797" r="22484" b="50224"/>
          <a:stretch>
            <a:fillRect/>
          </a:stretch>
        </p:blipFill>
        <p:spPr bwMode="auto">
          <a:xfrm>
            <a:off x="10127066" y="2135717"/>
            <a:ext cx="1673353" cy="11667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9BD42D-37F9-A429-86CF-A8E72BF5BC33}"/>
              </a:ext>
            </a:extLst>
          </p:cNvPr>
          <p:cNvPicPr>
            <a:picLocks noChangeAspect="1"/>
          </p:cNvPicPr>
          <p:nvPr/>
        </p:nvPicPr>
        <p:blipFill>
          <a:blip r:embed="rId3"/>
          <a:srcRect l="17911" t="17733" r="11133" b="29403"/>
          <a:stretch>
            <a:fillRect/>
          </a:stretch>
        </p:blipFill>
        <p:spPr>
          <a:xfrm>
            <a:off x="8626305" y="2715293"/>
            <a:ext cx="1500761" cy="1118097"/>
          </a:xfrm>
          <a:prstGeom prst="rect">
            <a:avLst/>
          </a:prstGeom>
        </p:spPr>
      </p:pic>
      <p:pic>
        <p:nvPicPr>
          <p:cNvPr id="9" name="Picture 8">
            <a:extLst>
              <a:ext uri="{FF2B5EF4-FFF2-40B4-BE49-F238E27FC236}">
                <a16:creationId xmlns:a16="http://schemas.microsoft.com/office/drawing/2014/main" id="{FEDC516B-9178-F625-357F-53EB6F745CF0}"/>
              </a:ext>
            </a:extLst>
          </p:cNvPr>
          <p:cNvPicPr>
            <a:picLocks noChangeAspect="1"/>
          </p:cNvPicPr>
          <p:nvPr/>
        </p:nvPicPr>
        <p:blipFill>
          <a:blip r:embed="rId4"/>
          <a:srcRect l="19629" t="13570" r="7079" b="21917"/>
          <a:stretch>
            <a:fillRect/>
          </a:stretch>
        </p:blipFill>
        <p:spPr>
          <a:xfrm>
            <a:off x="8403338" y="4400930"/>
            <a:ext cx="1641031" cy="962973"/>
          </a:xfrm>
          <a:prstGeom prst="rect">
            <a:avLst/>
          </a:prstGeom>
        </p:spPr>
      </p:pic>
      <p:pic>
        <p:nvPicPr>
          <p:cNvPr id="12" name="Picture 11">
            <a:extLst>
              <a:ext uri="{FF2B5EF4-FFF2-40B4-BE49-F238E27FC236}">
                <a16:creationId xmlns:a16="http://schemas.microsoft.com/office/drawing/2014/main" id="{8B376CCD-6558-6224-0A55-7D81EC3E7BE5}"/>
              </a:ext>
            </a:extLst>
          </p:cNvPr>
          <p:cNvPicPr>
            <a:picLocks noChangeAspect="1"/>
          </p:cNvPicPr>
          <p:nvPr/>
        </p:nvPicPr>
        <p:blipFill>
          <a:blip r:embed="rId5"/>
          <a:srcRect l="20207" t="15467" r="19304" b="19303"/>
          <a:stretch>
            <a:fillRect/>
          </a:stretch>
        </p:blipFill>
        <p:spPr>
          <a:xfrm>
            <a:off x="10196505" y="3707817"/>
            <a:ext cx="1740625" cy="1251370"/>
          </a:xfrm>
          <a:prstGeom prst="rect">
            <a:avLst/>
          </a:prstGeom>
        </p:spPr>
      </p:pic>
      <p:sp>
        <p:nvSpPr>
          <p:cNvPr id="14" name="TextBox 13">
            <a:extLst>
              <a:ext uri="{FF2B5EF4-FFF2-40B4-BE49-F238E27FC236}">
                <a16:creationId xmlns:a16="http://schemas.microsoft.com/office/drawing/2014/main" id="{6084DF73-163C-C1AA-6A1C-231D980DA24B}"/>
              </a:ext>
            </a:extLst>
          </p:cNvPr>
          <p:cNvSpPr txBox="1"/>
          <p:nvPr/>
        </p:nvSpPr>
        <p:spPr>
          <a:xfrm>
            <a:off x="1026414" y="5992255"/>
            <a:ext cx="6094476" cy="646331"/>
          </a:xfrm>
          <a:prstGeom prst="rect">
            <a:avLst/>
          </a:prstGeom>
          <a:noFill/>
        </p:spPr>
        <p:txBody>
          <a:bodyPr wrap="square">
            <a:spAutoFit/>
          </a:bodyPr>
          <a:lstStyle/>
          <a:p>
            <a:r>
              <a:rPr lang="en-GB" sz="1800" b="1" dirty="0">
                <a:solidFill>
                  <a:srgbClr val="FF0000"/>
                </a:solidFill>
                <a:latin typeface="LFC Sans" pitchFamily="2" charset="0"/>
                <a:cs typeface="LFC Sans" pitchFamily="2" charset="0"/>
              </a:rPr>
              <a:t>If you or another child might be experiencing the above things, then you should try and tell an adult.</a:t>
            </a:r>
          </a:p>
        </p:txBody>
      </p:sp>
    </p:spTree>
    <p:extLst>
      <p:ext uri="{BB962C8B-B14F-4D97-AF65-F5344CB8AC3E}">
        <p14:creationId xmlns:p14="http://schemas.microsoft.com/office/powerpoint/2010/main" val="60543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880E1-417D-85BC-4F62-7C842751E446}"/>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D8196B8-14C1-6E32-3088-74E477A2908A}"/>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7" name="Title 4">
            <a:extLst>
              <a:ext uri="{FF2B5EF4-FFF2-40B4-BE49-F238E27FC236}">
                <a16:creationId xmlns:a16="http://schemas.microsoft.com/office/drawing/2014/main" id="{431CB7B8-8B4A-EFED-7654-35BB4E56FE22}"/>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Who to speak to &amp; what happens</a:t>
            </a:r>
          </a:p>
        </p:txBody>
      </p:sp>
      <p:sp>
        <p:nvSpPr>
          <p:cNvPr id="10" name="Content Placeholder 8">
            <a:extLst>
              <a:ext uri="{FF2B5EF4-FFF2-40B4-BE49-F238E27FC236}">
                <a16:creationId xmlns:a16="http://schemas.microsoft.com/office/drawing/2014/main" id="{AD374968-4B48-7F85-F193-2FF85F61B958}"/>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11" name="TextBox 10">
            <a:extLst>
              <a:ext uri="{FF2B5EF4-FFF2-40B4-BE49-F238E27FC236}">
                <a16:creationId xmlns:a16="http://schemas.microsoft.com/office/drawing/2014/main" id="{D7588321-B77B-4440-90C5-B7BF46E4A169}"/>
              </a:ext>
            </a:extLst>
          </p:cNvPr>
          <p:cNvSpPr txBox="1"/>
          <p:nvPr/>
        </p:nvSpPr>
        <p:spPr>
          <a:xfrm>
            <a:off x="345123" y="1158015"/>
            <a:ext cx="8030782" cy="4384790"/>
          </a:xfrm>
          <a:prstGeom prst="rect">
            <a:avLst/>
          </a:prstGeom>
          <a:noFill/>
        </p:spPr>
        <p:txBody>
          <a:bodyPr wrap="square" rtlCol="0">
            <a:spAutoFit/>
          </a:bodyPr>
          <a:lstStyle/>
          <a:p>
            <a:pPr>
              <a:lnSpc>
                <a:spcPct val="115000"/>
              </a:lnSpc>
              <a:spcAft>
                <a:spcPts val="800"/>
              </a:spcAft>
              <a:buNone/>
            </a:pPr>
            <a:r>
              <a:rPr lang="en-GB" sz="1600" b="1" kern="100" dirty="0">
                <a:solidFill>
                  <a:srgbClr val="FF0000"/>
                </a:solidFill>
                <a:latin typeface="LFC Sans" pitchFamily="2" charset="0"/>
                <a:ea typeface="Aptos" panose="020B0004020202020204" pitchFamily="34" charset="0"/>
                <a:cs typeface="LFC Sans" pitchFamily="2" charset="0"/>
              </a:rPr>
              <a:t>Telling Someone. It’s Okay</a:t>
            </a:r>
            <a:endParaRPr lang="en-GB" sz="1600" kern="100" dirty="0">
              <a:solidFill>
                <a:srgbClr val="FF0000"/>
              </a:solidFill>
              <a:latin typeface="LFC Sans" pitchFamily="2" charset="0"/>
              <a:ea typeface="Aptos" panose="020B0004020202020204" pitchFamily="34" charset="0"/>
              <a:cs typeface="LFC Sans" pitchFamily="2" charset="0"/>
            </a:endParaRPr>
          </a:p>
          <a:p>
            <a:pPr>
              <a:lnSpc>
                <a:spcPct val="115000"/>
              </a:lnSpc>
              <a:spcAft>
                <a:spcPts val="800"/>
              </a:spcAft>
              <a:buNone/>
            </a:pPr>
            <a:r>
              <a:rPr lang="en-GB" sz="1600" kern="100" dirty="0">
                <a:latin typeface="LFC Sans" pitchFamily="2" charset="0"/>
                <a:ea typeface="Aptos" panose="020B0004020202020204" pitchFamily="34" charset="0"/>
                <a:cs typeface="LFC Sans" pitchFamily="2" charset="0"/>
              </a:rPr>
              <a:t>If somebody has hurt, upset or made you or your friends feel unsafe, try to tell somebody. You don’t have to explain everything perfectly. Just say what you can. The most important thing is </a:t>
            </a:r>
            <a:r>
              <a:rPr lang="en-GB" sz="1600" b="1" kern="100" dirty="0">
                <a:latin typeface="LFC Sans" pitchFamily="2" charset="0"/>
                <a:ea typeface="Aptos" panose="020B0004020202020204" pitchFamily="34" charset="0"/>
                <a:cs typeface="LFC Sans" pitchFamily="2" charset="0"/>
              </a:rPr>
              <a:t>telling someone</a:t>
            </a:r>
            <a:r>
              <a:rPr lang="en-GB" sz="1600" kern="100" dirty="0">
                <a:latin typeface="LFC Sans" pitchFamily="2" charset="0"/>
                <a:ea typeface="Aptos" panose="020B0004020202020204" pitchFamily="34" charset="0"/>
                <a:cs typeface="LFC Sans" pitchFamily="2" charset="0"/>
              </a:rPr>
              <a:t>.</a:t>
            </a:r>
          </a:p>
          <a:p>
            <a:r>
              <a:rPr lang="en-GB" sz="1600" b="1" dirty="0">
                <a:solidFill>
                  <a:srgbClr val="FF0000"/>
                </a:solidFill>
                <a:latin typeface="LFC Sans" pitchFamily="2" charset="0"/>
                <a:cs typeface="LFC Sans" pitchFamily="2" charset="0"/>
              </a:rPr>
              <a:t>Who to Tell</a:t>
            </a:r>
            <a:endParaRPr lang="en-GB" sz="1600" dirty="0">
              <a:solidFill>
                <a:srgbClr val="FF0000"/>
              </a:solidFill>
              <a:latin typeface="LFC Sans" pitchFamily="2" charset="0"/>
              <a:cs typeface="LFC Sans" pitchFamily="2" charset="0"/>
            </a:endParaRPr>
          </a:p>
          <a:p>
            <a:r>
              <a:rPr lang="en-GB" sz="1600" dirty="0">
                <a:latin typeface="LFC Sans" pitchFamily="2" charset="0"/>
                <a:cs typeface="LFC Sans" pitchFamily="2" charset="0"/>
              </a:rPr>
              <a:t>Choose an adult you trust, someone who makes you feel safe and listens to you.</a:t>
            </a:r>
          </a:p>
          <a:p>
            <a:br>
              <a:rPr lang="en-GB" sz="1600" dirty="0">
                <a:latin typeface="LFC Sans" pitchFamily="2" charset="0"/>
                <a:cs typeface="LFC Sans" pitchFamily="2" charset="0"/>
              </a:rPr>
            </a:br>
            <a:r>
              <a:rPr lang="en-GB" sz="1600" dirty="0">
                <a:latin typeface="LFC Sans" pitchFamily="2" charset="0"/>
                <a:cs typeface="LFC Sans" pitchFamily="2" charset="0"/>
              </a:rPr>
              <a:t>You can:</a:t>
            </a:r>
          </a:p>
          <a:p>
            <a:pPr marL="285750" lvl="0" indent="-285750">
              <a:buFont typeface="Arial" panose="020B0604020202020204" pitchFamily="34" charset="0"/>
              <a:buChar char="•"/>
            </a:pPr>
            <a:r>
              <a:rPr lang="en-GB" sz="1600" b="1" dirty="0">
                <a:latin typeface="LFC Sans" pitchFamily="2" charset="0"/>
                <a:cs typeface="LFC Sans" pitchFamily="2" charset="0"/>
              </a:rPr>
              <a:t>Talk to them</a:t>
            </a:r>
            <a:r>
              <a:rPr lang="en-GB" sz="1600" dirty="0">
                <a:latin typeface="LFC Sans" pitchFamily="2" charset="0"/>
                <a:cs typeface="LFC Sans" pitchFamily="2" charset="0"/>
              </a:rPr>
              <a:t> </a:t>
            </a:r>
          </a:p>
          <a:p>
            <a:pPr marL="285750" lvl="0" indent="-285750">
              <a:buFont typeface="Arial" panose="020B0604020202020204" pitchFamily="34" charset="0"/>
              <a:buChar char="•"/>
            </a:pPr>
            <a:r>
              <a:rPr lang="en-GB" sz="1600" b="1" dirty="0">
                <a:latin typeface="LFC Sans" pitchFamily="2" charset="0"/>
                <a:cs typeface="LFC Sans" pitchFamily="2" charset="0"/>
              </a:rPr>
              <a:t>Write it down</a:t>
            </a:r>
            <a:r>
              <a:rPr lang="en-GB" sz="1600" dirty="0">
                <a:latin typeface="LFC Sans" pitchFamily="2" charset="0"/>
                <a:cs typeface="LFC Sans" pitchFamily="2" charset="0"/>
              </a:rPr>
              <a:t> if that feels easier </a:t>
            </a:r>
          </a:p>
          <a:p>
            <a:r>
              <a:rPr lang="en-GB" sz="1600" dirty="0">
                <a:latin typeface="LFC Sans" pitchFamily="2" charset="0"/>
                <a:cs typeface="LFC Sans" pitchFamily="2" charset="0"/>
              </a:rPr>
              <a:t>They might ask questions to understand better. That’s because they want to help, not because they don’t believe you.</a:t>
            </a:r>
          </a:p>
          <a:p>
            <a:endParaRPr lang="en-GB" sz="1600" dirty="0">
              <a:latin typeface="LFC Sans" pitchFamily="2" charset="0"/>
              <a:cs typeface="LFC Sans" pitchFamily="2" charset="0"/>
            </a:endParaRPr>
          </a:p>
          <a:p>
            <a:r>
              <a:rPr lang="en-GB" sz="1600" b="1" dirty="0">
                <a:solidFill>
                  <a:srgbClr val="FF0000"/>
                </a:solidFill>
                <a:latin typeface="LFC Sans" pitchFamily="2" charset="0"/>
                <a:cs typeface="LFC Sans" pitchFamily="2" charset="0"/>
              </a:rPr>
              <a:t>What Happens Next</a:t>
            </a:r>
            <a:endParaRPr lang="en-GB" sz="1600" dirty="0">
              <a:solidFill>
                <a:srgbClr val="FF0000"/>
              </a:solidFill>
              <a:latin typeface="LFC Sans" pitchFamily="2" charset="0"/>
              <a:cs typeface="LFC Sans" pitchFamily="2" charset="0"/>
            </a:endParaRPr>
          </a:p>
          <a:p>
            <a:r>
              <a:rPr lang="en-GB" sz="1600" dirty="0">
                <a:latin typeface="LFC Sans" pitchFamily="2" charset="0"/>
                <a:cs typeface="LFC Sans" pitchFamily="2" charset="0"/>
              </a:rPr>
              <a:t>The adult may need to tell other people to help keep you safe. They should explain who they will tell and why.  They cannot keep secrets as they need to try and keep you safe.</a:t>
            </a:r>
            <a:endParaRPr lang="en-GB" sz="1600" kern="100" dirty="0">
              <a:latin typeface="LFC Sans" pitchFamily="2" charset="0"/>
              <a:ea typeface="Aptos" panose="020B0004020202020204" pitchFamily="34" charset="0"/>
              <a:cs typeface="LFC Sans" pitchFamily="2" charset="0"/>
            </a:endParaRPr>
          </a:p>
        </p:txBody>
      </p:sp>
      <p:pic>
        <p:nvPicPr>
          <p:cNvPr id="2" name="Picture 1">
            <a:extLst>
              <a:ext uri="{FF2B5EF4-FFF2-40B4-BE49-F238E27FC236}">
                <a16:creationId xmlns:a16="http://schemas.microsoft.com/office/drawing/2014/main" id="{A4579BC9-BC8B-BA7A-BF36-D8E7C073A43F}"/>
              </a:ext>
            </a:extLst>
          </p:cNvPr>
          <p:cNvPicPr>
            <a:picLocks noChangeAspect="1"/>
          </p:cNvPicPr>
          <p:nvPr/>
        </p:nvPicPr>
        <p:blipFill rotWithShape="1">
          <a:blip r:embed="rId2">
            <a:extLst>
              <a:ext uri="{28A0092B-C50C-407E-A947-70E740481C1C}">
                <a14:useLocalDpi xmlns:a14="http://schemas.microsoft.com/office/drawing/2010/main" val="0"/>
              </a:ext>
            </a:extLst>
          </a:blip>
          <a:srcRect l="16663" r="16663"/>
          <a:stretch>
            <a:fillRect/>
          </a:stretch>
        </p:blipFill>
        <p:spPr>
          <a:xfrm>
            <a:off x="8669983" y="2106401"/>
            <a:ext cx="2813072" cy="2813072"/>
          </a:xfrm>
          <a:prstGeom prst="ellipse">
            <a:avLst/>
          </a:prstGeom>
        </p:spPr>
      </p:pic>
    </p:spTree>
    <p:extLst>
      <p:ext uri="{BB962C8B-B14F-4D97-AF65-F5344CB8AC3E}">
        <p14:creationId xmlns:p14="http://schemas.microsoft.com/office/powerpoint/2010/main" val="40282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86E36-C293-DCAD-4DE3-53FEDF6F1D57}"/>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86D2386D-9D31-7BFA-63EA-7C62E578EAFA}"/>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7" name="Title 4">
            <a:extLst>
              <a:ext uri="{FF2B5EF4-FFF2-40B4-BE49-F238E27FC236}">
                <a16:creationId xmlns:a16="http://schemas.microsoft.com/office/drawing/2014/main" id="{A8A62F21-79D0-3F21-932A-3942910394BA}"/>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What to do if you are worried</a:t>
            </a:r>
          </a:p>
        </p:txBody>
      </p:sp>
      <p:sp>
        <p:nvSpPr>
          <p:cNvPr id="3" name="Rounded Rectangle 2">
            <a:extLst>
              <a:ext uri="{FF2B5EF4-FFF2-40B4-BE49-F238E27FC236}">
                <a16:creationId xmlns:a16="http://schemas.microsoft.com/office/drawing/2014/main" id="{60AF3784-0354-18E2-7970-C19E19C2C8E2}"/>
              </a:ext>
            </a:extLst>
          </p:cNvPr>
          <p:cNvSpPr/>
          <p:nvPr/>
        </p:nvSpPr>
        <p:spPr>
          <a:xfrm>
            <a:off x="609600" y="1212096"/>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sz="2000" dirty="0">
                <a:latin typeface="LFC Sans" pitchFamily="2" charset="0"/>
                <a:cs typeface="LFC Sans" pitchFamily="2" charset="0"/>
              </a:rPr>
              <a:t>Tell someone you trust</a:t>
            </a:r>
            <a:r>
              <a:rPr lang="en-GB" sz="2000" dirty="0">
                <a:latin typeface="LFC Sans" pitchFamily="2" charset="0"/>
                <a:cs typeface="LFC Sans" pitchFamily="2" charset="0"/>
              </a:rPr>
              <a:t> (teacher, family member, friend)</a:t>
            </a:r>
            <a:endParaRPr sz="2000" dirty="0">
              <a:latin typeface="LFC Sans" pitchFamily="2" charset="0"/>
              <a:cs typeface="LFC Sans" pitchFamily="2" charset="0"/>
            </a:endParaRPr>
          </a:p>
        </p:txBody>
      </p:sp>
      <p:sp>
        <p:nvSpPr>
          <p:cNvPr id="4" name="Right Arrow 3">
            <a:extLst>
              <a:ext uri="{FF2B5EF4-FFF2-40B4-BE49-F238E27FC236}">
                <a16:creationId xmlns:a16="http://schemas.microsoft.com/office/drawing/2014/main" id="{0AF81C98-3A45-4DC9-3C4E-5AE607AC3F6C}"/>
              </a:ext>
            </a:extLst>
          </p:cNvPr>
          <p:cNvSpPr/>
          <p:nvPr/>
        </p:nvSpPr>
        <p:spPr>
          <a:xfrm>
            <a:off x="8065006" y="2561931"/>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ounded Rectangle 4">
            <a:extLst>
              <a:ext uri="{FF2B5EF4-FFF2-40B4-BE49-F238E27FC236}">
                <a16:creationId xmlns:a16="http://schemas.microsoft.com/office/drawing/2014/main" id="{684F8BFD-0920-8505-74AD-C4D3E3C55A80}"/>
              </a:ext>
            </a:extLst>
          </p:cNvPr>
          <p:cNvSpPr/>
          <p:nvPr/>
        </p:nvSpPr>
        <p:spPr>
          <a:xfrm>
            <a:off x="609600" y="2406483"/>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sz="2000" dirty="0">
                <a:latin typeface="LFC Sans" pitchFamily="2" charset="0"/>
                <a:cs typeface="LFC Sans" pitchFamily="2" charset="0"/>
              </a:rPr>
              <a:t>Speak to a coach or staff member</a:t>
            </a:r>
          </a:p>
        </p:txBody>
      </p:sp>
      <p:sp>
        <p:nvSpPr>
          <p:cNvPr id="8" name="Right Arrow 5">
            <a:extLst>
              <a:ext uri="{FF2B5EF4-FFF2-40B4-BE49-F238E27FC236}">
                <a16:creationId xmlns:a16="http://schemas.microsoft.com/office/drawing/2014/main" id="{6824B7DC-63D3-F8F5-ABCC-C92BA4710E55}"/>
              </a:ext>
            </a:extLst>
          </p:cNvPr>
          <p:cNvSpPr/>
          <p:nvPr/>
        </p:nvSpPr>
        <p:spPr>
          <a:xfrm>
            <a:off x="8065006" y="3858188"/>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ounded Rectangle 6">
            <a:extLst>
              <a:ext uri="{FF2B5EF4-FFF2-40B4-BE49-F238E27FC236}">
                <a16:creationId xmlns:a16="http://schemas.microsoft.com/office/drawing/2014/main" id="{9B016966-65E2-5FF9-2D38-3D07CDF63CFB}"/>
              </a:ext>
            </a:extLst>
          </p:cNvPr>
          <p:cNvSpPr/>
          <p:nvPr/>
        </p:nvSpPr>
        <p:spPr>
          <a:xfrm>
            <a:off x="609600" y="3675308"/>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sz="2000">
                <a:latin typeface="LFC Sans" pitchFamily="2" charset="0"/>
                <a:cs typeface="LFC Sans" pitchFamily="2" charset="0"/>
              </a:rPr>
              <a:t>Contact the LFC Safeguarding Team</a:t>
            </a:r>
          </a:p>
        </p:txBody>
      </p:sp>
      <p:sp>
        <p:nvSpPr>
          <p:cNvPr id="12" name="Right Arrow 7">
            <a:extLst>
              <a:ext uri="{FF2B5EF4-FFF2-40B4-BE49-F238E27FC236}">
                <a16:creationId xmlns:a16="http://schemas.microsoft.com/office/drawing/2014/main" id="{8A5141A8-DEE9-1E19-0DEA-EB76544D3E86}"/>
              </a:ext>
            </a:extLst>
          </p:cNvPr>
          <p:cNvSpPr/>
          <p:nvPr/>
        </p:nvSpPr>
        <p:spPr>
          <a:xfrm>
            <a:off x="8065006" y="5127013"/>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ounded Rectangle 8">
            <a:extLst>
              <a:ext uri="{FF2B5EF4-FFF2-40B4-BE49-F238E27FC236}">
                <a16:creationId xmlns:a16="http://schemas.microsoft.com/office/drawing/2014/main" id="{662CFF79-3FE3-F72E-56B5-43CF4B53D50A}"/>
              </a:ext>
            </a:extLst>
          </p:cNvPr>
          <p:cNvSpPr/>
          <p:nvPr/>
        </p:nvSpPr>
        <p:spPr>
          <a:xfrm>
            <a:off x="609600" y="4712056"/>
            <a:ext cx="7315200" cy="1584151"/>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sz="2000" dirty="0">
                <a:latin typeface="LFC Sans" pitchFamily="2" charset="0"/>
                <a:cs typeface="LFC Sans" pitchFamily="2" charset="0"/>
              </a:rPr>
              <a:t>Call Childline 0800 1111 if you need more help</a:t>
            </a:r>
            <a:endParaRPr lang="en-GB" sz="2000" dirty="0">
              <a:latin typeface="LFC Sans" pitchFamily="2" charset="0"/>
              <a:cs typeface="LFC Sans" pitchFamily="2" charset="0"/>
            </a:endParaRPr>
          </a:p>
          <a:p>
            <a:pPr>
              <a:defRPr sz="2000">
                <a:solidFill>
                  <a:srgbClr val="000000"/>
                </a:solidFill>
              </a:defRPr>
            </a:pPr>
            <a:r>
              <a:rPr lang="en-GB" sz="2000" dirty="0">
                <a:latin typeface="LFC Sans" pitchFamily="2" charset="0"/>
                <a:cs typeface="LFC Sans" pitchFamily="2" charset="0"/>
              </a:rPr>
              <a:t>Contact the NSPCC Helpline – 0800 1111</a:t>
            </a:r>
          </a:p>
          <a:p>
            <a:pPr>
              <a:defRPr sz="2000">
                <a:solidFill>
                  <a:srgbClr val="000000"/>
                </a:solidFill>
              </a:defRPr>
            </a:pPr>
            <a:r>
              <a:rPr lang="en-GB" sz="2000" dirty="0">
                <a:latin typeface="LFC Sans" pitchFamily="2" charset="0"/>
                <a:cs typeface="LFC Sans" pitchFamily="2" charset="0"/>
              </a:rPr>
              <a:t>Contact </a:t>
            </a:r>
            <a:r>
              <a:rPr lang="en-GB" sz="2000" dirty="0">
                <a:latin typeface="LFC Sans" pitchFamily="2" charset="0"/>
                <a:cs typeface="LFC Sans" pitchFamily="2" charset="0"/>
                <a:hlinkClick r:id="rId2"/>
              </a:rPr>
              <a:t>https://www.ceop.police.uk/Safety-Centre/</a:t>
            </a:r>
            <a:r>
              <a:rPr lang="en-GB" sz="2000" dirty="0">
                <a:latin typeface="LFC Sans" pitchFamily="2" charset="0"/>
                <a:cs typeface="LFC Sans" pitchFamily="2" charset="0"/>
              </a:rPr>
              <a:t> if you are worried about online communication</a:t>
            </a:r>
            <a:endParaRPr sz="2000" dirty="0">
              <a:latin typeface="LFC Sans" pitchFamily="2" charset="0"/>
              <a:cs typeface="LFC Sans" pitchFamily="2" charset="0"/>
            </a:endParaRPr>
          </a:p>
        </p:txBody>
      </p:sp>
      <p:pic>
        <p:nvPicPr>
          <p:cNvPr id="14" name="Picture 13" descr="A group of people posing for a picture&#10;&#10;AI-generated content may be incorrect.">
            <a:extLst>
              <a:ext uri="{FF2B5EF4-FFF2-40B4-BE49-F238E27FC236}">
                <a16:creationId xmlns:a16="http://schemas.microsoft.com/office/drawing/2014/main" id="{745BB7C8-8049-5FDB-FA21-DD634E8B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894" y="3548513"/>
            <a:ext cx="2251168" cy="985110"/>
          </a:xfrm>
          <a:prstGeom prst="rect">
            <a:avLst/>
          </a:prstGeom>
        </p:spPr>
      </p:pic>
      <p:pic>
        <p:nvPicPr>
          <p:cNvPr id="15" name="Picture 2" descr="Looking for Help - Camden Safeguarding ...">
            <a:extLst>
              <a:ext uri="{FF2B5EF4-FFF2-40B4-BE49-F238E27FC236}">
                <a16:creationId xmlns:a16="http://schemas.microsoft.com/office/drawing/2014/main" id="{EAFE6D99-B765-1C84-054A-9C2321482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8523" y="4540369"/>
            <a:ext cx="1901954" cy="794765"/>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3">
            <a:extLst>
              <a:ext uri="{FF2B5EF4-FFF2-40B4-BE49-F238E27FC236}">
                <a16:creationId xmlns:a16="http://schemas.microsoft.com/office/drawing/2014/main" id="{05119937-B7E0-23B9-33C3-EFC91735FB66}"/>
              </a:ext>
            </a:extLst>
          </p:cNvPr>
          <p:cNvSpPr/>
          <p:nvPr/>
        </p:nvSpPr>
        <p:spPr>
          <a:xfrm>
            <a:off x="8065006" y="1309068"/>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7" name="Picture 16">
            <a:extLst>
              <a:ext uri="{FF2B5EF4-FFF2-40B4-BE49-F238E27FC236}">
                <a16:creationId xmlns:a16="http://schemas.microsoft.com/office/drawing/2014/main" id="{C75262A9-1DEB-5629-A4E6-CB36A760F26B}"/>
              </a:ext>
            </a:extLst>
          </p:cNvPr>
          <p:cNvPicPr>
            <a:picLocks noChangeAspect="1"/>
          </p:cNvPicPr>
          <p:nvPr/>
        </p:nvPicPr>
        <p:blipFill>
          <a:blip r:embed="rId5"/>
          <a:stretch>
            <a:fillRect/>
          </a:stretch>
        </p:blipFill>
        <p:spPr>
          <a:xfrm>
            <a:off x="10633640" y="2135000"/>
            <a:ext cx="1215681" cy="1253279"/>
          </a:xfrm>
          <a:prstGeom prst="rect">
            <a:avLst/>
          </a:prstGeom>
        </p:spPr>
      </p:pic>
      <p:pic>
        <p:nvPicPr>
          <p:cNvPr id="18" name="Picture 17" descr="A cartoon of two people&#10;&#10;AI-generated content may be incorrect.">
            <a:extLst>
              <a:ext uri="{FF2B5EF4-FFF2-40B4-BE49-F238E27FC236}">
                <a16:creationId xmlns:a16="http://schemas.microsoft.com/office/drawing/2014/main" id="{B2F52570-47BF-7FDD-0E85-6D3EDE6534E1}"/>
              </a:ext>
            </a:extLst>
          </p:cNvPr>
          <p:cNvPicPr>
            <a:picLocks noChangeAspect="1"/>
          </p:cNvPicPr>
          <p:nvPr/>
        </p:nvPicPr>
        <p:blipFill>
          <a:blip r:embed="rId6">
            <a:extLst>
              <a:ext uri="{28A0092B-C50C-407E-A947-70E740481C1C}">
                <a14:useLocalDpi xmlns:a14="http://schemas.microsoft.com/office/drawing/2010/main" val="0"/>
              </a:ext>
            </a:extLst>
          </a:blip>
          <a:srcRect t="28373" b="31229"/>
          <a:stretch>
            <a:fillRect/>
          </a:stretch>
        </p:blipFill>
        <p:spPr>
          <a:xfrm>
            <a:off x="9617998" y="982026"/>
            <a:ext cx="1849854" cy="1120955"/>
          </a:xfrm>
          <a:prstGeom prst="rect">
            <a:avLst/>
          </a:prstGeom>
        </p:spPr>
      </p:pic>
      <p:pic>
        <p:nvPicPr>
          <p:cNvPr id="19" name="Picture 8" descr="CEOP">
            <a:extLst>
              <a:ext uri="{FF2B5EF4-FFF2-40B4-BE49-F238E27FC236}">
                <a16:creationId xmlns:a16="http://schemas.microsoft.com/office/drawing/2014/main" id="{24BC8836-F126-9137-DB31-E7DBA815C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5024" y="5504131"/>
            <a:ext cx="824297" cy="82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inchliffe Mill Junior &amp; Infant School ...">
            <a:extLst>
              <a:ext uri="{FF2B5EF4-FFF2-40B4-BE49-F238E27FC236}">
                <a16:creationId xmlns:a16="http://schemas.microsoft.com/office/drawing/2014/main" id="{56161AEB-51C3-2B6C-A32A-ECA90349D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1499" y="5363597"/>
            <a:ext cx="978789" cy="9657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87034C9-C112-6AC2-0CD6-D910D32B03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454894" y="2406483"/>
            <a:ext cx="1223897" cy="816007"/>
          </a:xfrm>
          <a:prstGeom prst="rect">
            <a:avLst/>
          </a:prstGeom>
        </p:spPr>
      </p:pic>
      <p:sp>
        <p:nvSpPr>
          <p:cNvPr id="22" name="TextBox 21">
            <a:extLst>
              <a:ext uri="{FF2B5EF4-FFF2-40B4-BE49-F238E27FC236}">
                <a16:creationId xmlns:a16="http://schemas.microsoft.com/office/drawing/2014/main" id="{79C87223-97D4-4D18-72FB-32D407A10BF9}"/>
              </a:ext>
            </a:extLst>
          </p:cNvPr>
          <p:cNvSpPr txBox="1"/>
          <p:nvPr/>
        </p:nvSpPr>
        <p:spPr>
          <a:xfrm>
            <a:off x="795526" y="6328428"/>
            <a:ext cx="8183880" cy="830997"/>
          </a:xfrm>
          <a:prstGeom prst="rect">
            <a:avLst/>
          </a:prstGeom>
          <a:noFill/>
        </p:spPr>
        <p:txBody>
          <a:bodyPr wrap="square" rtlCol="0">
            <a:spAutoFit/>
          </a:bodyPr>
          <a:lstStyle/>
          <a:p>
            <a:r>
              <a:rPr lang="en-GB" sz="1200" dirty="0">
                <a:latin typeface="LFC Sans" pitchFamily="2" charset="0"/>
                <a:cs typeface="LFC Sans" pitchFamily="2" charset="0"/>
              </a:rPr>
              <a:t>You can report a concern anonymously via the website and clicking this link - </a:t>
            </a:r>
            <a:r>
              <a:rPr lang="en-GB" sz="1200" dirty="0">
                <a:latin typeface="LFC Sans" pitchFamily="2" charset="0"/>
                <a:cs typeface="LFC Sans" pitchFamily="2" charset="0"/>
                <a:hlinkClick r:id="rId10"/>
              </a:rPr>
              <a:t>https://www.liverpoolfc.com/info/report-safeguarding-concern</a:t>
            </a:r>
            <a:endParaRPr lang="en-GB" sz="1200" dirty="0">
              <a:latin typeface="LFC Sans" pitchFamily="2" charset="0"/>
              <a:cs typeface="LFC Sans" pitchFamily="2" charset="0"/>
            </a:endParaRPr>
          </a:p>
          <a:p>
            <a:endParaRPr lang="en-GB" sz="1200" dirty="0">
              <a:latin typeface="LFC Sans" pitchFamily="2" charset="0"/>
              <a:cs typeface="LFC Sans" pitchFamily="2" charset="0"/>
            </a:endParaRPr>
          </a:p>
          <a:p>
            <a:endParaRPr lang="en-GB" sz="1200" dirty="0"/>
          </a:p>
        </p:txBody>
      </p:sp>
    </p:spTree>
    <p:extLst>
      <p:ext uri="{BB962C8B-B14F-4D97-AF65-F5344CB8AC3E}">
        <p14:creationId xmlns:p14="http://schemas.microsoft.com/office/powerpoint/2010/main" val="117092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FA92-955F-26BB-5DFE-ED3CE815C4C8}"/>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E97A258F-965A-D1E1-5DDA-74E91086002A}"/>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Who to talk to at LFC?</a:t>
            </a:r>
          </a:p>
        </p:txBody>
      </p:sp>
      <p:sp>
        <p:nvSpPr>
          <p:cNvPr id="3" name="Content Placeholder 3">
            <a:extLst>
              <a:ext uri="{FF2B5EF4-FFF2-40B4-BE49-F238E27FC236}">
                <a16:creationId xmlns:a16="http://schemas.microsoft.com/office/drawing/2014/main" id="{C0C2E663-A2D0-FADD-BB94-A20E31264A62}"/>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4" name="TextBox 3">
            <a:extLst>
              <a:ext uri="{FF2B5EF4-FFF2-40B4-BE49-F238E27FC236}">
                <a16:creationId xmlns:a16="http://schemas.microsoft.com/office/drawing/2014/main" id="{A7278363-0176-F875-B178-008FD908FF47}"/>
              </a:ext>
            </a:extLst>
          </p:cNvPr>
          <p:cNvSpPr txBox="1"/>
          <p:nvPr/>
        </p:nvSpPr>
        <p:spPr>
          <a:xfrm>
            <a:off x="231761" y="925644"/>
            <a:ext cx="10979766" cy="646331"/>
          </a:xfrm>
          <a:prstGeom prst="rect">
            <a:avLst/>
          </a:prstGeom>
          <a:noFill/>
        </p:spPr>
        <p:txBody>
          <a:bodyPr wrap="square" rtlCol="0">
            <a:spAutoFit/>
          </a:bodyPr>
          <a:lstStyle/>
          <a:p>
            <a:r>
              <a:rPr lang="en-GB" dirty="0">
                <a:latin typeface="LFC Sans" pitchFamily="2" charset="0"/>
                <a:cs typeface="LFC Sans" pitchFamily="2" charset="0"/>
              </a:rPr>
              <a:t>We have a dedicated Safeguarding team at Liverpool Football Club who you could reach out to directly.</a:t>
            </a:r>
          </a:p>
          <a:p>
            <a:r>
              <a:rPr lang="en-GB" dirty="0">
                <a:latin typeface="LFC Sans" pitchFamily="2" charset="0"/>
                <a:cs typeface="LFC Sans" pitchFamily="2" charset="0"/>
              </a:rPr>
              <a:t>You will find the LFC Safeguarding team in different areas of the club;</a:t>
            </a:r>
          </a:p>
        </p:txBody>
      </p:sp>
      <p:sp>
        <p:nvSpPr>
          <p:cNvPr id="5" name="TextBox 4">
            <a:extLst>
              <a:ext uri="{FF2B5EF4-FFF2-40B4-BE49-F238E27FC236}">
                <a16:creationId xmlns:a16="http://schemas.microsoft.com/office/drawing/2014/main" id="{10708615-8B3D-0DA1-EDBD-10A51DDBA63F}"/>
              </a:ext>
            </a:extLst>
          </p:cNvPr>
          <p:cNvSpPr txBox="1"/>
          <p:nvPr/>
        </p:nvSpPr>
        <p:spPr>
          <a:xfrm>
            <a:off x="8080847" y="3336347"/>
            <a:ext cx="3896448" cy="1323439"/>
          </a:xfrm>
          <a:prstGeom prst="rect">
            <a:avLst/>
          </a:prstGeom>
          <a:noFill/>
          <a:ln w="38100">
            <a:solidFill>
              <a:srgbClr val="FF0000"/>
            </a:solidFill>
          </a:ln>
        </p:spPr>
        <p:txBody>
          <a:bodyPr wrap="square" rtlCol="0">
            <a:spAutoFit/>
          </a:bodyPr>
          <a:lstStyle/>
          <a:p>
            <a:pPr algn="ctr"/>
            <a:r>
              <a:rPr lang="en-GB" sz="1600" b="1" dirty="0">
                <a:latin typeface="LFC Sans" pitchFamily="2" charset="0"/>
                <a:cs typeface="LFC Sans" pitchFamily="2" charset="0"/>
              </a:rPr>
              <a:t>KIERAN BAILLIE</a:t>
            </a:r>
          </a:p>
          <a:p>
            <a:pPr algn="ctr"/>
            <a:endParaRPr lang="en-GB" sz="1600" b="1" dirty="0">
              <a:latin typeface="LFC Sans" pitchFamily="2" charset="0"/>
              <a:cs typeface="LFC Sans" pitchFamily="2" charset="0"/>
            </a:endParaRPr>
          </a:p>
          <a:p>
            <a:pPr algn="ctr"/>
            <a:r>
              <a:rPr lang="en-GB" sz="1600" dirty="0">
                <a:latin typeface="LFC Sans" pitchFamily="2" charset="0"/>
                <a:cs typeface="LFC Sans" pitchFamily="2" charset="0"/>
              </a:rPr>
              <a:t>LFC Academy &amp; AXA Designated Safeguarding Lead</a:t>
            </a:r>
          </a:p>
          <a:p>
            <a:pPr algn="ctr"/>
            <a:endParaRPr lang="en-GB" sz="1600" dirty="0"/>
          </a:p>
        </p:txBody>
      </p:sp>
      <p:sp>
        <p:nvSpPr>
          <p:cNvPr id="8" name="TextBox 7">
            <a:extLst>
              <a:ext uri="{FF2B5EF4-FFF2-40B4-BE49-F238E27FC236}">
                <a16:creationId xmlns:a16="http://schemas.microsoft.com/office/drawing/2014/main" id="{0B94307C-960B-7101-6F86-4917215BE89B}"/>
              </a:ext>
            </a:extLst>
          </p:cNvPr>
          <p:cNvSpPr txBox="1"/>
          <p:nvPr/>
        </p:nvSpPr>
        <p:spPr>
          <a:xfrm>
            <a:off x="169488" y="4379220"/>
            <a:ext cx="3859481" cy="1323439"/>
          </a:xfrm>
          <a:prstGeom prst="rect">
            <a:avLst/>
          </a:prstGeom>
          <a:noFill/>
          <a:ln w="38100">
            <a:solidFill>
              <a:srgbClr val="FF0000"/>
            </a:solidFill>
          </a:ln>
        </p:spPr>
        <p:txBody>
          <a:bodyPr wrap="square" rtlCol="0">
            <a:spAutoFit/>
          </a:bodyPr>
          <a:lstStyle/>
          <a:p>
            <a:pPr algn="ctr"/>
            <a:r>
              <a:rPr lang="en-GB" sz="1600" b="1" dirty="0">
                <a:latin typeface="LFC Sans" pitchFamily="2" charset="0"/>
                <a:cs typeface="LFC Sans" pitchFamily="2" charset="0"/>
              </a:rPr>
              <a:t>NICOLA FRYER</a:t>
            </a:r>
          </a:p>
          <a:p>
            <a:pPr algn="ctr"/>
            <a:r>
              <a:rPr lang="en-GB" sz="1600" dirty="0">
                <a:latin typeface="LFC Sans" pitchFamily="2" charset="0"/>
                <a:cs typeface="LFC Sans" pitchFamily="2" charset="0"/>
              </a:rPr>
              <a:t>LFC Director of Safeguarding</a:t>
            </a:r>
          </a:p>
          <a:p>
            <a:pPr algn="ctr"/>
            <a:r>
              <a:rPr lang="en-GB" sz="1600" dirty="0">
                <a:hlinkClick r:id="rId2"/>
              </a:rPr>
              <a:t>Nicola.fryer@liverpoolfc.com</a:t>
            </a:r>
            <a:endParaRPr lang="en-GB" sz="1600" dirty="0"/>
          </a:p>
          <a:p>
            <a:pPr algn="ctr"/>
            <a:endParaRPr lang="en-GB" sz="1600" dirty="0"/>
          </a:p>
          <a:p>
            <a:pPr algn="ctr"/>
            <a:endParaRPr lang="en-GB" sz="1600" dirty="0"/>
          </a:p>
        </p:txBody>
      </p:sp>
      <p:sp>
        <p:nvSpPr>
          <p:cNvPr id="9" name="TextBox 8">
            <a:extLst>
              <a:ext uri="{FF2B5EF4-FFF2-40B4-BE49-F238E27FC236}">
                <a16:creationId xmlns:a16="http://schemas.microsoft.com/office/drawing/2014/main" id="{4FD4F574-DA42-D99A-526D-82E684D7AFA9}"/>
              </a:ext>
            </a:extLst>
          </p:cNvPr>
          <p:cNvSpPr txBox="1"/>
          <p:nvPr/>
        </p:nvSpPr>
        <p:spPr>
          <a:xfrm>
            <a:off x="4220470" y="4379220"/>
            <a:ext cx="3751059" cy="1323439"/>
          </a:xfrm>
          <a:prstGeom prst="rect">
            <a:avLst/>
          </a:prstGeom>
          <a:noFill/>
          <a:ln w="38100">
            <a:solidFill>
              <a:srgbClr val="FF0000"/>
            </a:solidFill>
          </a:ln>
        </p:spPr>
        <p:txBody>
          <a:bodyPr wrap="square" rtlCol="0">
            <a:spAutoFit/>
          </a:bodyPr>
          <a:lstStyle/>
          <a:p>
            <a:pPr algn="ctr"/>
            <a:r>
              <a:rPr lang="en-GB" sz="1600" b="1" dirty="0">
                <a:latin typeface="LFC Sans" pitchFamily="2" charset="0"/>
                <a:cs typeface="LFC Sans" pitchFamily="2" charset="0"/>
              </a:rPr>
              <a:t>LORNA DUCKWORTH</a:t>
            </a:r>
          </a:p>
          <a:p>
            <a:pPr algn="ctr"/>
            <a:r>
              <a:rPr lang="en-GB" sz="1600" dirty="0">
                <a:latin typeface="LFC Sans" pitchFamily="2" charset="0"/>
                <a:cs typeface="LFC Sans" pitchFamily="2" charset="0"/>
              </a:rPr>
              <a:t>LFC Deputy Director of Safeguarding</a:t>
            </a:r>
          </a:p>
          <a:p>
            <a:pPr algn="ctr"/>
            <a:r>
              <a:rPr lang="en-GB" sz="1600" dirty="0">
                <a:latin typeface="LFC Sans" pitchFamily="2" charset="0"/>
                <a:cs typeface="LFC Sans" pitchFamily="2" charset="0"/>
              </a:rPr>
              <a:t>LFC Foundation and </a:t>
            </a:r>
          </a:p>
          <a:p>
            <a:pPr algn="ctr"/>
            <a:r>
              <a:rPr lang="en-GB" sz="1600" dirty="0">
                <a:latin typeface="LFC Sans" pitchFamily="2" charset="0"/>
                <a:cs typeface="LFC Sans" pitchFamily="2" charset="0"/>
              </a:rPr>
              <a:t>Anfield Designated Safeguarding Lead</a:t>
            </a:r>
          </a:p>
          <a:p>
            <a:pPr algn="ctr"/>
            <a:r>
              <a:rPr lang="en-GB" sz="1600" dirty="0"/>
              <a:t>Lorna.duckworth@liverpoolfc.com</a:t>
            </a:r>
          </a:p>
        </p:txBody>
      </p:sp>
      <p:sp>
        <p:nvSpPr>
          <p:cNvPr id="12" name="TextBox 11">
            <a:extLst>
              <a:ext uri="{FF2B5EF4-FFF2-40B4-BE49-F238E27FC236}">
                <a16:creationId xmlns:a16="http://schemas.microsoft.com/office/drawing/2014/main" id="{84CECB43-8633-698E-F7CA-92DA20AD9C8F}"/>
              </a:ext>
            </a:extLst>
          </p:cNvPr>
          <p:cNvSpPr txBox="1"/>
          <p:nvPr/>
        </p:nvSpPr>
        <p:spPr>
          <a:xfrm>
            <a:off x="8080847" y="1787423"/>
            <a:ext cx="3896449" cy="1323439"/>
          </a:xfrm>
          <a:prstGeom prst="rect">
            <a:avLst/>
          </a:prstGeom>
          <a:noFill/>
          <a:ln w="38100">
            <a:solidFill>
              <a:srgbClr val="E31B23"/>
            </a:solidFill>
          </a:ln>
        </p:spPr>
        <p:txBody>
          <a:bodyPr wrap="square" rtlCol="0">
            <a:spAutoFit/>
          </a:bodyPr>
          <a:lstStyle/>
          <a:p>
            <a:pPr algn="ctr"/>
            <a:r>
              <a:rPr lang="en-GB" sz="1600" b="1" dirty="0">
                <a:latin typeface="LFC Sans" pitchFamily="2" charset="0"/>
                <a:cs typeface="LFC Sans" pitchFamily="2" charset="0"/>
              </a:rPr>
              <a:t>VICKY BUCKLEY-SMYTH</a:t>
            </a:r>
          </a:p>
          <a:p>
            <a:pPr algn="ctr"/>
            <a:endParaRPr lang="en-GB" sz="1600" b="1" dirty="0">
              <a:latin typeface="LFC Sans" pitchFamily="2" charset="0"/>
              <a:cs typeface="LFC Sans" pitchFamily="2" charset="0"/>
            </a:endParaRPr>
          </a:p>
          <a:p>
            <a:pPr algn="ctr"/>
            <a:r>
              <a:rPr lang="en-GB" sz="1600" dirty="0">
                <a:latin typeface="LFC Sans" pitchFamily="2" charset="0"/>
                <a:cs typeface="LFC Sans" pitchFamily="2" charset="0"/>
              </a:rPr>
              <a:t>LFC Women DSL</a:t>
            </a:r>
          </a:p>
          <a:p>
            <a:pPr algn="ctr"/>
            <a:r>
              <a:rPr lang="en-GB" sz="1600" dirty="0">
                <a:latin typeface="LFC Sans" pitchFamily="2" charset="0"/>
                <a:cs typeface="LFC Sans" pitchFamily="2" charset="0"/>
              </a:rPr>
              <a:t>LFCW Pro Game Academy Designated Safeguarding Lead</a:t>
            </a:r>
            <a:endParaRPr lang="en-GB" sz="1600" dirty="0"/>
          </a:p>
        </p:txBody>
      </p:sp>
      <p:pic>
        <p:nvPicPr>
          <p:cNvPr id="13" name="Picture 2" descr="A group of women standing in front of a green field&#10;&#10;AI-generated content may be incorrect.">
            <a:extLst>
              <a:ext uri="{FF2B5EF4-FFF2-40B4-BE49-F238E27FC236}">
                <a16:creationId xmlns:a16="http://schemas.microsoft.com/office/drawing/2014/main" id="{7462F0DF-594E-640E-CFA3-23FEDC534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98" t="9149" r="24235"/>
          <a:stretch>
            <a:fillRect/>
          </a:stretch>
        </p:blipFill>
        <p:spPr bwMode="auto">
          <a:xfrm>
            <a:off x="2638906" y="1707258"/>
            <a:ext cx="2781918" cy="25366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6BBFCC4-94D4-3435-C058-1603C7D461DE}"/>
              </a:ext>
            </a:extLst>
          </p:cNvPr>
          <p:cNvPicPr>
            <a:picLocks noChangeAspect="1"/>
          </p:cNvPicPr>
          <p:nvPr/>
        </p:nvPicPr>
        <p:blipFill>
          <a:blip r:embed="rId4"/>
          <a:stretch>
            <a:fillRect/>
          </a:stretch>
        </p:blipFill>
        <p:spPr>
          <a:xfrm>
            <a:off x="9754713" y="4949401"/>
            <a:ext cx="1009121" cy="1729475"/>
          </a:xfrm>
          <a:prstGeom prst="rect">
            <a:avLst/>
          </a:prstGeom>
        </p:spPr>
      </p:pic>
    </p:spTree>
    <p:extLst>
      <p:ext uri="{BB962C8B-B14F-4D97-AF65-F5344CB8AC3E}">
        <p14:creationId xmlns:p14="http://schemas.microsoft.com/office/powerpoint/2010/main" val="1547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F6A3-4995-0009-4D3C-52FDEB6D7106}"/>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4770B3BC-D91E-AA80-3E1B-7E8AA0BDF93D}"/>
              </a:ext>
            </a:extLst>
          </p:cNvPr>
          <p:cNvSpPr>
            <a:spLocks noGrp="1"/>
          </p:cNvSpPr>
          <p:nvPr>
            <p:ph type="title"/>
          </p:nvPr>
        </p:nvSpPr>
        <p:spPr>
          <a:xfrm>
            <a:off x="489858" y="0"/>
            <a:ext cx="11360766" cy="1325563"/>
          </a:xfrm>
        </p:spPr>
        <p:txBody>
          <a:bodyPr anchor="ctr">
            <a:normAutofit fontScale="90000"/>
          </a:bodyPr>
          <a:lstStyle/>
          <a:p>
            <a:r>
              <a:rPr lang="en-GB" dirty="0">
                <a:latin typeface="LFC Serif" pitchFamily="2" charset="0"/>
                <a:cs typeface="LFC Serif" pitchFamily="2" charset="0"/>
              </a:rPr>
              <a:t>Contact information for people who can help</a:t>
            </a:r>
          </a:p>
        </p:txBody>
      </p:sp>
      <p:sp>
        <p:nvSpPr>
          <p:cNvPr id="2" name="Content Placeholder 3">
            <a:extLst>
              <a:ext uri="{FF2B5EF4-FFF2-40B4-BE49-F238E27FC236}">
                <a16:creationId xmlns:a16="http://schemas.microsoft.com/office/drawing/2014/main" id="{193F2708-CC3E-8FE3-5181-202CB738A830}"/>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6" name="Rectangle 5">
            <a:extLst>
              <a:ext uri="{FF2B5EF4-FFF2-40B4-BE49-F238E27FC236}">
                <a16:creationId xmlns:a16="http://schemas.microsoft.com/office/drawing/2014/main" id="{2C1169DE-7D39-2B3A-D477-183F2FBF4197}"/>
              </a:ext>
            </a:extLst>
          </p:cNvPr>
          <p:cNvSpPr/>
          <p:nvPr/>
        </p:nvSpPr>
        <p:spPr>
          <a:xfrm>
            <a:off x="5111496" y="4709161"/>
            <a:ext cx="484632" cy="420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2" descr="LFC launches new Mighty Red range - Liverpool FC">
            <a:extLst>
              <a:ext uri="{FF2B5EF4-FFF2-40B4-BE49-F238E27FC236}">
                <a16:creationId xmlns:a16="http://schemas.microsoft.com/office/drawing/2014/main" id="{C58970FA-4F13-081F-FB06-2FFD2B76CA34}"/>
              </a:ext>
            </a:extLst>
          </p:cNvPr>
          <p:cNvSpPr>
            <a:spLocks noChangeAspect="1" noChangeArrowheads="1"/>
          </p:cNvSpPr>
          <p:nvPr/>
        </p:nvSpPr>
        <p:spPr bwMode="auto">
          <a:xfrm>
            <a:off x="5943599" y="3276599"/>
            <a:ext cx="2923953" cy="29239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DBC8D262-7592-D8BA-1658-B8A6376F2B29}"/>
              </a:ext>
            </a:extLst>
          </p:cNvPr>
          <p:cNvSpPr txBox="1"/>
          <p:nvPr/>
        </p:nvSpPr>
        <p:spPr>
          <a:xfrm>
            <a:off x="5943599" y="1357584"/>
            <a:ext cx="6016640" cy="2621230"/>
          </a:xfrm>
          <a:prstGeom prst="rect">
            <a:avLst/>
          </a:prstGeom>
          <a:noFill/>
          <a:ln w="28575">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2250"/>
              </a:spcAft>
              <a:buNone/>
            </a:pPr>
            <a:r>
              <a:rPr lang="en-GB" sz="1400" b="0" i="0" dirty="0">
                <a:solidFill>
                  <a:srgbClr val="E31B23"/>
                </a:solidFill>
                <a:effectLst/>
                <a:latin typeface="LFC Sans" pitchFamily="2" charset="0"/>
                <a:cs typeface="LFC Sans" pitchFamily="2" charset="0"/>
                <a:hlinkClick r:id="rId2"/>
              </a:rPr>
              <a:t>Hub of Hope</a:t>
            </a:r>
            <a:r>
              <a:rPr lang="en-GB" sz="1400" b="0" i="0" dirty="0">
                <a:effectLst/>
                <a:latin typeface="LFC Sans" pitchFamily="2" charset="0"/>
                <a:cs typeface="LFC Sans" pitchFamily="2" charset="0"/>
              </a:rPr>
              <a:t> national mental health database, bringing help and support together in one place, with a focus on mental health. </a:t>
            </a:r>
          </a:p>
          <a:p>
            <a:pPr algn="l">
              <a:spcAft>
                <a:spcPts val="2250"/>
              </a:spcAft>
              <a:buNone/>
            </a:pPr>
            <a:r>
              <a:rPr lang="en-GB" sz="1400" b="0" i="0" dirty="0">
                <a:effectLst/>
                <a:latin typeface="LFC Sans" pitchFamily="2" charset="0"/>
                <a:cs typeface="LFC Sans" pitchFamily="2" charset="0"/>
              </a:rPr>
              <a:t>Hub of Hope is for everyone and anyone. We all have mental health, so we all need to know the routes to support. The Hub of Hope is not restricted by age or gender.</a:t>
            </a:r>
          </a:p>
          <a:p>
            <a:pPr algn="l">
              <a:spcAft>
                <a:spcPts val="2250"/>
              </a:spcAft>
              <a:buNone/>
            </a:pPr>
            <a:r>
              <a:rPr lang="en-GB" sz="1400" b="0" i="0" dirty="0">
                <a:effectLst/>
                <a:latin typeface="LFC Sans" pitchFamily="2" charset="0"/>
                <a:cs typeface="LFC Sans" pitchFamily="2" charset="0"/>
              </a:rPr>
              <a:t>The hub of hope is available to anybody at </a:t>
            </a:r>
            <a:r>
              <a:rPr lang="en-GB" sz="1400" b="0" i="0" dirty="0">
                <a:solidFill>
                  <a:srgbClr val="E31B23"/>
                </a:solidFill>
                <a:effectLst/>
                <a:latin typeface="LFC Sans" pitchFamily="2" charset="0"/>
                <a:cs typeface="LFC Sans" pitchFamily="2" charset="0"/>
                <a:hlinkClick r:id="rId2"/>
              </a:rPr>
              <a:t>hubofhope.co.uk</a:t>
            </a:r>
            <a:r>
              <a:rPr lang="en-GB" sz="1400" b="0" i="0" dirty="0">
                <a:effectLst/>
                <a:latin typeface="LFC Sans" pitchFamily="2" charset="0"/>
                <a:cs typeface="LFC Sans" pitchFamily="2" charset="0"/>
              </a:rPr>
              <a:t> and is a free, downloadable app on iOS and Android devices. Once you have downloaded the app, the user can filter by category of service and postcode.</a:t>
            </a:r>
          </a:p>
        </p:txBody>
      </p:sp>
      <p:pic>
        <p:nvPicPr>
          <p:cNvPr id="15" name="Picture 14">
            <a:extLst>
              <a:ext uri="{FF2B5EF4-FFF2-40B4-BE49-F238E27FC236}">
                <a16:creationId xmlns:a16="http://schemas.microsoft.com/office/drawing/2014/main" id="{36B8B84C-B35E-0EFC-FE86-789754CCEE00}"/>
              </a:ext>
            </a:extLst>
          </p:cNvPr>
          <p:cNvPicPr>
            <a:picLocks noChangeAspect="1"/>
          </p:cNvPicPr>
          <p:nvPr/>
        </p:nvPicPr>
        <p:blipFill>
          <a:blip r:embed="rId3"/>
          <a:stretch>
            <a:fillRect/>
          </a:stretch>
        </p:blipFill>
        <p:spPr>
          <a:xfrm>
            <a:off x="4425739" y="1350072"/>
            <a:ext cx="1371513" cy="977068"/>
          </a:xfrm>
          <a:prstGeom prst="rect">
            <a:avLst/>
          </a:prstGeom>
        </p:spPr>
      </p:pic>
      <p:pic>
        <p:nvPicPr>
          <p:cNvPr id="16" name="Picture 15">
            <a:extLst>
              <a:ext uri="{FF2B5EF4-FFF2-40B4-BE49-F238E27FC236}">
                <a16:creationId xmlns:a16="http://schemas.microsoft.com/office/drawing/2014/main" id="{03B45C43-60F5-D014-DA7A-E19DD43D6D5B}"/>
              </a:ext>
            </a:extLst>
          </p:cNvPr>
          <p:cNvPicPr>
            <a:picLocks noChangeAspect="1"/>
          </p:cNvPicPr>
          <p:nvPr/>
        </p:nvPicPr>
        <p:blipFill>
          <a:blip r:embed="rId4"/>
          <a:stretch>
            <a:fillRect/>
          </a:stretch>
        </p:blipFill>
        <p:spPr>
          <a:xfrm>
            <a:off x="9776066" y="5315928"/>
            <a:ext cx="1756909" cy="1325043"/>
          </a:xfrm>
          <a:prstGeom prst="rect">
            <a:avLst/>
          </a:prstGeom>
        </p:spPr>
      </p:pic>
      <p:pic>
        <p:nvPicPr>
          <p:cNvPr id="17" name="Picture 16">
            <a:extLst>
              <a:ext uri="{FF2B5EF4-FFF2-40B4-BE49-F238E27FC236}">
                <a16:creationId xmlns:a16="http://schemas.microsoft.com/office/drawing/2014/main" id="{D0CCA0CC-2FC5-59FF-D863-E60CE867684C}"/>
              </a:ext>
            </a:extLst>
          </p:cNvPr>
          <p:cNvPicPr>
            <a:picLocks noChangeAspect="1"/>
          </p:cNvPicPr>
          <p:nvPr/>
        </p:nvPicPr>
        <p:blipFill>
          <a:blip r:embed="rId5"/>
          <a:stretch>
            <a:fillRect/>
          </a:stretch>
        </p:blipFill>
        <p:spPr>
          <a:xfrm>
            <a:off x="6596647" y="4202345"/>
            <a:ext cx="1346522" cy="1013632"/>
          </a:xfrm>
          <a:prstGeom prst="rect">
            <a:avLst/>
          </a:prstGeom>
        </p:spPr>
      </p:pic>
      <p:pic>
        <p:nvPicPr>
          <p:cNvPr id="18" name="Picture 17">
            <a:extLst>
              <a:ext uri="{FF2B5EF4-FFF2-40B4-BE49-F238E27FC236}">
                <a16:creationId xmlns:a16="http://schemas.microsoft.com/office/drawing/2014/main" id="{CCB835C0-19E9-07C8-ED81-AA7B1FFC3E50}"/>
              </a:ext>
            </a:extLst>
          </p:cNvPr>
          <p:cNvPicPr>
            <a:picLocks noChangeAspect="1"/>
          </p:cNvPicPr>
          <p:nvPr/>
        </p:nvPicPr>
        <p:blipFill>
          <a:blip r:embed="rId6"/>
          <a:stretch>
            <a:fillRect/>
          </a:stretch>
        </p:blipFill>
        <p:spPr>
          <a:xfrm>
            <a:off x="9714465" y="4127788"/>
            <a:ext cx="1756910" cy="1125372"/>
          </a:xfrm>
          <a:prstGeom prst="rect">
            <a:avLst/>
          </a:prstGeom>
        </p:spPr>
      </p:pic>
      <p:pic>
        <p:nvPicPr>
          <p:cNvPr id="19" name="Picture 18">
            <a:extLst>
              <a:ext uri="{FF2B5EF4-FFF2-40B4-BE49-F238E27FC236}">
                <a16:creationId xmlns:a16="http://schemas.microsoft.com/office/drawing/2014/main" id="{FA428559-91D2-B248-E86C-74486487F101}"/>
              </a:ext>
            </a:extLst>
          </p:cNvPr>
          <p:cNvPicPr>
            <a:picLocks noChangeAspect="1"/>
          </p:cNvPicPr>
          <p:nvPr/>
        </p:nvPicPr>
        <p:blipFill>
          <a:blip r:embed="rId7"/>
          <a:stretch>
            <a:fillRect/>
          </a:stretch>
        </p:blipFill>
        <p:spPr>
          <a:xfrm>
            <a:off x="6596647" y="5528622"/>
            <a:ext cx="1756909" cy="1033248"/>
          </a:xfrm>
          <a:prstGeom prst="rect">
            <a:avLst/>
          </a:prstGeom>
        </p:spPr>
      </p:pic>
      <p:pic>
        <p:nvPicPr>
          <p:cNvPr id="20" name="Picture 19">
            <a:extLst>
              <a:ext uri="{FF2B5EF4-FFF2-40B4-BE49-F238E27FC236}">
                <a16:creationId xmlns:a16="http://schemas.microsoft.com/office/drawing/2014/main" id="{E543E126-79CE-BD8C-D8A0-DB16F52DDF3C}"/>
              </a:ext>
            </a:extLst>
          </p:cNvPr>
          <p:cNvPicPr>
            <a:picLocks noChangeAspect="1"/>
          </p:cNvPicPr>
          <p:nvPr/>
        </p:nvPicPr>
        <p:blipFill>
          <a:blip r:embed="rId8"/>
          <a:srcRect t="22632" r="10439" b="68774"/>
          <a:stretch>
            <a:fillRect/>
          </a:stretch>
        </p:blipFill>
        <p:spPr>
          <a:xfrm>
            <a:off x="1067943" y="3652232"/>
            <a:ext cx="4043553" cy="559911"/>
          </a:xfrm>
          <a:prstGeom prst="rect">
            <a:avLst/>
          </a:prstGeom>
        </p:spPr>
      </p:pic>
      <p:pic>
        <p:nvPicPr>
          <p:cNvPr id="21" name="Picture 20">
            <a:extLst>
              <a:ext uri="{FF2B5EF4-FFF2-40B4-BE49-F238E27FC236}">
                <a16:creationId xmlns:a16="http://schemas.microsoft.com/office/drawing/2014/main" id="{231DF3E1-3556-8A64-5407-E8CF87980BCA}"/>
              </a:ext>
            </a:extLst>
          </p:cNvPr>
          <p:cNvPicPr>
            <a:picLocks noChangeAspect="1"/>
          </p:cNvPicPr>
          <p:nvPr/>
        </p:nvPicPr>
        <p:blipFill>
          <a:blip r:embed="rId8"/>
          <a:srcRect r="11911" b="91620"/>
          <a:stretch>
            <a:fillRect/>
          </a:stretch>
        </p:blipFill>
        <p:spPr>
          <a:xfrm>
            <a:off x="1099073" y="2978043"/>
            <a:ext cx="3977100" cy="545939"/>
          </a:xfrm>
          <a:prstGeom prst="rect">
            <a:avLst/>
          </a:prstGeom>
        </p:spPr>
      </p:pic>
      <p:pic>
        <p:nvPicPr>
          <p:cNvPr id="22" name="Picture 21">
            <a:extLst>
              <a:ext uri="{FF2B5EF4-FFF2-40B4-BE49-F238E27FC236}">
                <a16:creationId xmlns:a16="http://schemas.microsoft.com/office/drawing/2014/main" id="{11EBAD98-B991-CA0B-17DE-50BC14642799}"/>
              </a:ext>
            </a:extLst>
          </p:cNvPr>
          <p:cNvPicPr>
            <a:picLocks noChangeAspect="1"/>
          </p:cNvPicPr>
          <p:nvPr/>
        </p:nvPicPr>
        <p:blipFill>
          <a:blip r:embed="rId8"/>
          <a:srcRect l="-169" t="91534" r="12204"/>
          <a:stretch>
            <a:fillRect/>
          </a:stretch>
        </p:blipFill>
        <p:spPr>
          <a:xfrm>
            <a:off x="1031623" y="5507928"/>
            <a:ext cx="4044550" cy="551593"/>
          </a:xfrm>
          <a:prstGeom prst="rect">
            <a:avLst/>
          </a:prstGeom>
        </p:spPr>
      </p:pic>
      <p:pic>
        <p:nvPicPr>
          <p:cNvPr id="23" name="Picture 22">
            <a:extLst>
              <a:ext uri="{FF2B5EF4-FFF2-40B4-BE49-F238E27FC236}">
                <a16:creationId xmlns:a16="http://schemas.microsoft.com/office/drawing/2014/main" id="{DD90EED7-1B34-4300-55AF-A1EFEEBC17B3}"/>
              </a:ext>
            </a:extLst>
          </p:cNvPr>
          <p:cNvPicPr>
            <a:picLocks noChangeAspect="1"/>
          </p:cNvPicPr>
          <p:nvPr/>
        </p:nvPicPr>
        <p:blipFill>
          <a:blip r:embed="rId8"/>
          <a:srcRect l="11910" t="35440" b="55913"/>
          <a:stretch>
            <a:fillRect/>
          </a:stretch>
        </p:blipFill>
        <p:spPr>
          <a:xfrm>
            <a:off x="1060818" y="4322266"/>
            <a:ext cx="4050677" cy="563371"/>
          </a:xfrm>
          <a:prstGeom prst="rect">
            <a:avLst/>
          </a:prstGeom>
        </p:spPr>
      </p:pic>
      <p:pic>
        <p:nvPicPr>
          <p:cNvPr id="24" name="Picture 23">
            <a:extLst>
              <a:ext uri="{FF2B5EF4-FFF2-40B4-BE49-F238E27FC236}">
                <a16:creationId xmlns:a16="http://schemas.microsoft.com/office/drawing/2014/main" id="{31582069-3D62-57B2-A9A2-722EF6E74C0C}"/>
              </a:ext>
            </a:extLst>
          </p:cNvPr>
          <p:cNvPicPr>
            <a:picLocks noChangeAspect="1"/>
          </p:cNvPicPr>
          <p:nvPr/>
        </p:nvPicPr>
        <p:blipFill>
          <a:blip r:embed="rId8"/>
          <a:srcRect l="12406" t="80384" b="11648"/>
          <a:stretch>
            <a:fillRect/>
          </a:stretch>
        </p:blipFill>
        <p:spPr>
          <a:xfrm>
            <a:off x="1031623" y="4939945"/>
            <a:ext cx="4079871" cy="519160"/>
          </a:xfrm>
          <a:prstGeom prst="rect">
            <a:avLst/>
          </a:prstGeom>
        </p:spPr>
      </p:pic>
      <p:pic>
        <p:nvPicPr>
          <p:cNvPr id="25" name="Picture 24">
            <a:extLst>
              <a:ext uri="{FF2B5EF4-FFF2-40B4-BE49-F238E27FC236}">
                <a16:creationId xmlns:a16="http://schemas.microsoft.com/office/drawing/2014/main" id="{9D66EA65-3A77-E6B6-3CEE-1BBFD070DF1B}"/>
              </a:ext>
            </a:extLst>
          </p:cNvPr>
          <p:cNvPicPr>
            <a:picLocks noChangeAspect="1"/>
          </p:cNvPicPr>
          <p:nvPr/>
        </p:nvPicPr>
        <p:blipFill>
          <a:blip r:embed="rId9"/>
          <a:stretch>
            <a:fillRect/>
          </a:stretch>
        </p:blipFill>
        <p:spPr>
          <a:xfrm>
            <a:off x="2019338" y="1208368"/>
            <a:ext cx="1714500" cy="1714500"/>
          </a:xfrm>
          <a:prstGeom prst="rect">
            <a:avLst/>
          </a:prstGeom>
        </p:spPr>
      </p:pic>
    </p:spTree>
    <p:extLst>
      <p:ext uri="{BB962C8B-B14F-4D97-AF65-F5344CB8AC3E}">
        <p14:creationId xmlns:p14="http://schemas.microsoft.com/office/powerpoint/2010/main" val="280819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B70B-C57C-E045-D5A1-81688772BD8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8AD7A-C5A9-6741-7992-360B619D1E25}"/>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3" name="Title 4">
            <a:extLst>
              <a:ext uri="{FF2B5EF4-FFF2-40B4-BE49-F238E27FC236}">
                <a16:creationId xmlns:a16="http://schemas.microsoft.com/office/drawing/2014/main" id="{6A2A5F8D-9037-9F2F-8482-5AAF171AD9F7}"/>
              </a:ext>
            </a:extLst>
          </p:cNvPr>
          <p:cNvSpPr>
            <a:spLocks noGrp="1"/>
          </p:cNvSpPr>
          <p:nvPr>
            <p:ph type="title"/>
          </p:nvPr>
        </p:nvSpPr>
        <p:spPr>
          <a:xfrm>
            <a:off x="489858" y="0"/>
            <a:ext cx="10093450" cy="1325563"/>
          </a:xfrm>
        </p:spPr>
        <p:txBody>
          <a:bodyPr anchor="ctr">
            <a:normAutofit/>
          </a:bodyPr>
          <a:lstStyle/>
          <a:p>
            <a:r>
              <a:rPr lang="en-US" cap="all" dirty="0"/>
              <a:t>Contact information for people who can help</a:t>
            </a:r>
            <a:endParaRPr lang="en-GB" dirty="0"/>
          </a:p>
        </p:txBody>
      </p:sp>
      <p:sp>
        <p:nvSpPr>
          <p:cNvPr id="15" name="Rectangle 14">
            <a:extLst>
              <a:ext uri="{FF2B5EF4-FFF2-40B4-BE49-F238E27FC236}">
                <a16:creationId xmlns:a16="http://schemas.microsoft.com/office/drawing/2014/main" id="{16626652-3691-1028-19ED-C58B3217102E}"/>
              </a:ext>
            </a:extLst>
          </p:cNvPr>
          <p:cNvSpPr/>
          <p:nvPr/>
        </p:nvSpPr>
        <p:spPr>
          <a:xfrm>
            <a:off x="5111496" y="4709161"/>
            <a:ext cx="484632" cy="420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utoShape 2" descr="LFC launches new Mighty Red range - Liverpool FC">
            <a:extLst>
              <a:ext uri="{FF2B5EF4-FFF2-40B4-BE49-F238E27FC236}">
                <a16:creationId xmlns:a16="http://schemas.microsoft.com/office/drawing/2014/main" id="{29576E54-A156-1C8C-F45A-8C5870CA0D0C}"/>
              </a:ext>
            </a:extLst>
          </p:cNvPr>
          <p:cNvSpPr>
            <a:spLocks noChangeAspect="1" noChangeArrowheads="1"/>
          </p:cNvSpPr>
          <p:nvPr/>
        </p:nvSpPr>
        <p:spPr bwMode="auto">
          <a:xfrm>
            <a:off x="5943599" y="3276599"/>
            <a:ext cx="2923953" cy="29239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688A4CCE-FE9E-0BA5-BD1B-885726635696}"/>
              </a:ext>
            </a:extLst>
          </p:cNvPr>
          <p:cNvSpPr txBox="1"/>
          <p:nvPr/>
        </p:nvSpPr>
        <p:spPr>
          <a:xfrm>
            <a:off x="5943599" y="1357584"/>
            <a:ext cx="6016640" cy="2621230"/>
          </a:xfrm>
          <a:prstGeom prst="rect">
            <a:avLst/>
          </a:prstGeom>
          <a:noFill/>
          <a:ln w="28575">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2250"/>
              </a:spcAft>
              <a:buNone/>
            </a:pPr>
            <a:r>
              <a:rPr lang="en-GB" sz="1400" b="0" i="0" dirty="0">
                <a:solidFill>
                  <a:srgbClr val="E31B23"/>
                </a:solidFill>
                <a:effectLst/>
                <a:latin typeface="LFC Sans" pitchFamily="2" charset="0"/>
                <a:cs typeface="LFC Sans" pitchFamily="2" charset="0"/>
                <a:hlinkClick r:id="rId3"/>
              </a:rPr>
              <a:t>Hub of Hope</a:t>
            </a:r>
            <a:r>
              <a:rPr lang="en-GB" sz="1400" b="0" i="0" dirty="0">
                <a:effectLst/>
                <a:latin typeface="LFC Sans" pitchFamily="2" charset="0"/>
                <a:cs typeface="LFC Sans" pitchFamily="2" charset="0"/>
              </a:rPr>
              <a:t> national mental health database, bringing help and support together in one place, with a focus on mental health. </a:t>
            </a:r>
          </a:p>
          <a:p>
            <a:pPr algn="l">
              <a:spcAft>
                <a:spcPts val="2250"/>
              </a:spcAft>
              <a:buNone/>
            </a:pPr>
            <a:r>
              <a:rPr lang="en-GB" sz="1400" b="0" i="0" dirty="0">
                <a:effectLst/>
                <a:latin typeface="LFC Sans" pitchFamily="2" charset="0"/>
                <a:cs typeface="LFC Sans" pitchFamily="2" charset="0"/>
              </a:rPr>
              <a:t>Hub of Hope is for everyone and anyone. We all have mental health, so we all need to know the routes to support. The Hub of Hope is not restricted by age or gender.</a:t>
            </a:r>
          </a:p>
          <a:p>
            <a:pPr algn="l">
              <a:spcAft>
                <a:spcPts val="2250"/>
              </a:spcAft>
              <a:buNone/>
            </a:pPr>
            <a:r>
              <a:rPr lang="en-GB" sz="1400" b="0" i="0" dirty="0">
                <a:effectLst/>
                <a:latin typeface="LFC Sans" pitchFamily="2" charset="0"/>
                <a:cs typeface="LFC Sans" pitchFamily="2" charset="0"/>
              </a:rPr>
              <a:t>The hub of hope is available to anybody at </a:t>
            </a:r>
            <a:r>
              <a:rPr lang="en-GB" sz="1400" b="0" i="0" dirty="0">
                <a:solidFill>
                  <a:srgbClr val="E31B23"/>
                </a:solidFill>
                <a:effectLst/>
                <a:latin typeface="LFC Sans" pitchFamily="2" charset="0"/>
                <a:cs typeface="LFC Sans" pitchFamily="2" charset="0"/>
                <a:hlinkClick r:id="rId3"/>
              </a:rPr>
              <a:t>hubofhope.co.uk</a:t>
            </a:r>
            <a:r>
              <a:rPr lang="en-GB" sz="1400" b="0" i="0" dirty="0">
                <a:effectLst/>
                <a:latin typeface="LFC Sans" pitchFamily="2" charset="0"/>
                <a:cs typeface="LFC Sans" pitchFamily="2" charset="0"/>
              </a:rPr>
              <a:t> and is a free, downloadable app on iOS and Android devices. Once you have downloaded the app, the user can filter by category of service and postcode.</a:t>
            </a:r>
          </a:p>
        </p:txBody>
      </p:sp>
      <p:pic>
        <p:nvPicPr>
          <p:cNvPr id="9" name="Picture 8">
            <a:extLst>
              <a:ext uri="{FF2B5EF4-FFF2-40B4-BE49-F238E27FC236}">
                <a16:creationId xmlns:a16="http://schemas.microsoft.com/office/drawing/2014/main" id="{AAB83F9C-4071-E6EC-BDF7-97E77A84885C}"/>
              </a:ext>
            </a:extLst>
          </p:cNvPr>
          <p:cNvPicPr>
            <a:picLocks noChangeAspect="1"/>
          </p:cNvPicPr>
          <p:nvPr/>
        </p:nvPicPr>
        <p:blipFill>
          <a:blip r:embed="rId4"/>
          <a:stretch>
            <a:fillRect/>
          </a:stretch>
        </p:blipFill>
        <p:spPr>
          <a:xfrm>
            <a:off x="4425739" y="1350072"/>
            <a:ext cx="1371513" cy="977068"/>
          </a:xfrm>
          <a:prstGeom prst="rect">
            <a:avLst/>
          </a:prstGeom>
        </p:spPr>
      </p:pic>
      <p:pic>
        <p:nvPicPr>
          <p:cNvPr id="12" name="Picture 11">
            <a:extLst>
              <a:ext uri="{FF2B5EF4-FFF2-40B4-BE49-F238E27FC236}">
                <a16:creationId xmlns:a16="http://schemas.microsoft.com/office/drawing/2014/main" id="{75E0FC01-F823-3741-01CC-ADF7F11236E9}"/>
              </a:ext>
            </a:extLst>
          </p:cNvPr>
          <p:cNvPicPr>
            <a:picLocks noChangeAspect="1"/>
          </p:cNvPicPr>
          <p:nvPr/>
        </p:nvPicPr>
        <p:blipFill>
          <a:blip r:embed="rId5"/>
          <a:stretch>
            <a:fillRect/>
          </a:stretch>
        </p:blipFill>
        <p:spPr>
          <a:xfrm>
            <a:off x="9776066" y="5315928"/>
            <a:ext cx="1756909" cy="1325043"/>
          </a:xfrm>
          <a:prstGeom prst="rect">
            <a:avLst/>
          </a:prstGeom>
        </p:spPr>
      </p:pic>
      <p:pic>
        <p:nvPicPr>
          <p:cNvPr id="14" name="Picture 13">
            <a:extLst>
              <a:ext uri="{FF2B5EF4-FFF2-40B4-BE49-F238E27FC236}">
                <a16:creationId xmlns:a16="http://schemas.microsoft.com/office/drawing/2014/main" id="{ACDD9F8D-97BE-8854-B455-4C97800918EE}"/>
              </a:ext>
            </a:extLst>
          </p:cNvPr>
          <p:cNvPicPr>
            <a:picLocks noChangeAspect="1"/>
          </p:cNvPicPr>
          <p:nvPr/>
        </p:nvPicPr>
        <p:blipFill>
          <a:blip r:embed="rId6"/>
          <a:stretch>
            <a:fillRect/>
          </a:stretch>
        </p:blipFill>
        <p:spPr>
          <a:xfrm>
            <a:off x="6596647" y="4202345"/>
            <a:ext cx="1346522" cy="1013632"/>
          </a:xfrm>
          <a:prstGeom prst="rect">
            <a:avLst/>
          </a:prstGeom>
        </p:spPr>
      </p:pic>
      <p:pic>
        <p:nvPicPr>
          <p:cNvPr id="16" name="Picture 15">
            <a:extLst>
              <a:ext uri="{FF2B5EF4-FFF2-40B4-BE49-F238E27FC236}">
                <a16:creationId xmlns:a16="http://schemas.microsoft.com/office/drawing/2014/main" id="{36237ED6-243B-A16B-2028-928E03607BAB}"/>
              </a:ext>
            </a:extLst>
          </p:cNvPr>
          <p:cNvPicPr>
            <a:picLocks noChangeAspect="1"/>
          </p:cNvPicPr>
          <p:nvPr/>
        </p:nvPicPr>
        <p:blipFill>
          <a:blip r:embed="rId7"/>
          <a:stretch>
            <a:fillRect/>
          </a:stretch>
        </p:blipFill>
        <p:spPr>
          <a:xfrm>
            <a:off x="9714465" y="4127788"/>
            <a:ext cx="1756910" cy="1125372"/>
          </a:xfrm>
          <a:prstGeom prst="rect">
            <a:avLst/>
          </a:prstGeom>
        </p:spPr>
      </p:pic>
      <p:pic>
        <p:nvPicPr>
          <p:cNvPr id="17" name="Picture 16">
            <a:extLst>
              <a:ext uri="{FF2B5EF4-FFF2-40B4-BE49-F238E27FC236}">
                <a16:creationId xmlns:a16="http://schemas.microsoft.com/office/drawing/2014/main" id="{E9BDB34A-4112-6184-A928-175CC5D6E8B2}"/>
              </a:ext>
            </a:extLst>
          </p:cNvPr>
          <p:cNvPicPr>
            <a:picLocks noChangeAspect="1"/>
          </p:cNvPicPr>
          <p:nvPr/>
        </p:nvPicPr>
        <p:blipFill>
          <a:blip r:embed="rId8"/>
          <a:stretch>
            <a:fillRect/>
          </a:stretch>
        </p:blipFill>
        <p:spPr>
          <a:xfrm>
            <a:off x="6596647" y="5528622"/>
            <a:ext cx="1756909" cy="1033248"/>
          </a:xfrm>
          <a:prstGeom prst="rect">
            <a:avLst/>
          </a:prstGeom>
        </p:spPr>
      </p:pic>
      <p:pic>
        <p:nvPicPr>
          <p:cNvPr id="18" name="Picture 17">
            <a:extLst>
              <a:ext uri="{FF2B5EF4-FFF2-40B4-BE49-F238E27FC236}">
                <a16:creationId xmlns:a16="http://schemas.microsoft.com/office/drawing/2014/main" id="{F7896ECC-93D7-EBD3-0F3D-C027DF5FBDFE}"/>
              </a:ext>
            </a:extLst>
          </p:cNvPr>
          <p:cNvPicPr>
            <a:picLocks noChangeAspect="1"/>
          </p:cNvPicPr>
          <p:nvPr/>
        </p:nvPicPr>
        <p:blipFill>
          <a:blip r:embed="rId9"/>
          <a:srcRect t="22632" r="10439" b="68774"/>
          <a:stretch>
            <a:fillRect/>
          </a:stretch>
        </p:blipFill>
        <p:spPr>
          <a:xfrm>
            <a:off x="148400" y="3913754"/>
            <a:ext cx="4043553" cy="559911"/>
          </a:xfrm>
          <a:prstGeom prst="rect">
            <a:avLst/>
          </a:prstGeom>
        </p:spPr>
      </p:pic>
      <p:pic>
        <p:nvPicPr>
          <p:cNvPr id="20" name="Picture 19">
            <a:extLst>
              <a:ext uri="{FF2B5EF4-FFF2-40B4-BE49-F238E27FC236}">
                <a16:creationId xmlns:a16="http://schemas.microsoft.com/office/drawing/2014/main" id="{865EA9D7-36DD-B230-6C67-B0F21E36CDD5}"/>
              </a:ext>
            </a:extLst>
          </p:cNvPr>
          <p:cNvPicPr>
            <a:picLocks noChangeAspect="1"/>
          </p:cNvPicPr>
          <p:nvPr/>
        </p:nvPicPr>
        <p:blipFill>
          <a:blip r:embed="rId9"/>
          <a:srcRect r="11911" b="91620"/>
          <a:stretch>
            <a:fillRect/>
          </a:stretch>
        </p:blipFill>
        <p:spPr>
          <a:xfrm>
            <a:off x="179530" y="3239565"/>
            <a:ext cx="3977100" cy="545939"/>
          </a:xfrm>
          <a:prstGeom prst="rect">
            <a:avLst/>
          </a:prstGeom>
        </p:spPr>
      </p:pic>
      <p:pic>
        <p:nvPicPr>
          <p:cNvPr id="21" name="Picture 20">
            <a:extLst>
              <a:ext uri="{FF2B5EF4-FFF2-40B4-BE49-F238E27FC236}">
                <a16:creationId xmlns:a16="http://schemas.microsoft.com/office/drawing/2014/main" id="{B627500C-7292-8E09-5016-D546A45BD53F}"/>
              </a:ext>
            </a:extLst>
          </p:cNvPr>
          <p:cNvPicPr>
            <a:picLocks noChangeAspect="1"/>
          </p:cNvPicPr>
          <p:nvPr/>
        </p:nvPicPr>
        <p:blipFill>
          <a:blip r:embed="rId9"/>
          <a:srcRect l="-169" t="91534" r="12204"/>
          <a:stretch>
            <a:fillRect/>
          </a:stretch>
        </p:blipFill>
        <p:spPr>
          <a:xfrm>
            <a:off x="112080" y="5769450"/>
            <a:ext cx="4044550" cy="551593"/>
          </a:xfrm>
          <a:prstGeom prst="rect">
            <a:avLst/>
          </a:prstGeom>
        </p:spPr>
      </p:pic>
      <p:pic>
        <p:nvPicPr>
          <p:cNvPr id="22" name="Picture 21">
            <a:extLst>
              <a:ext uri="{FF2B5EF4-FFF2-40B4-BE49-F238E27FC236}">
                <a16:creationId xmlns:a16="http://schemas.microsoft.com/office/drawing/2014/main" id="{0F67C19B-0644-AA90-D2AF-07034636C5EB}"/>
              </a:ext>
            </a:extLst>
          </p:cNvPr>
          <p:cNvPicPr>
            <a:picLocks noChangeAspect="1"/>
          </p:cNvPicPr>
          <p:nvPr/>
        </p:nvPicPr>
        <p:blipFill>
          <a:blip r:embed="rId9"/>
          <a:srcRect l="11910" t="35440" b="55913"/>
          <a:stretch>
            <a:fillRect/>
          </a:stretch>
        </p:blipFill>
        <p:spPr>
          <a:xfrm>
            <a:off x="141275" y="4583788"/>
            <a:ext cx="4050677" cy="563371"/>
          </a:xfrm>
          <a:prstGeom prst="rect">
            <a:avLst/>
          </a:prstGeom>
        </p:spPr>
      </p:pic>
      <p:pic>
        <p:nvPicPr>
          <p:cNvPr id="23" name="Picture 22">
            <a:extLst>
              <a:ext uri="{FF2B5EF4-FFF2-40B4-BE49-F238E27FC236}">
                <a16:creationId xmlns:a16="http://schemas.microsoft.com/office/drawing/2014/main" id="{78AF6912-BD96-19F8-A5F4-3E9E94FC3AA9}"/>
              </a:ext>
            </a:extLst>
          </p:cNvPr>
          <p:cNvPicPr>
            <a:picLocks noChangeAspect="1"/>
          </p:cNvPicPr>
          <p:nvPr/>
        </p:nvPicPr>
        <p:blipFill>
          <a:blip r:embed="rId9"/>
          <a:srcRect l="12406" t="80384" b="11648"/>
          <a:stretch>
            <a:fillRect/>
          </a:stretch>
        </p:blipFill>
        <p:spPr>
          <a:xfrm>
            <a:off x="112080" y="5201467"/>
            <a:ext cx="4079871" cy="519160"/>
          </a:xfrm>
          <a:prstGeom prst="rect">
            <a:avLst/>
          </a:prstGeom>
        </p:spPr>
      </p:pic>
      <p:pic>
        <p:nvPicPr>
          <p:cNvPr id="26" name="Picture 25">
            <a:extLst>
              <a:ext uri="{FF2B5EF4-FFF2-40B4-BE49-F238E27FC236}">
                <a16:creationId xmlns:a16="http://schemas.microsoft.com/office/drawing/2014/main" id="{B1E0454D-C579-C1BE-C747-370770D85457}"/>
              </a:ext>
            </a:extLst>
          </p:cNvPr>
          <p:cNvPicPr>
            <a:picLocks noChangeAspect="1"/>
          </p:cNvPicPr>
          <p:nvPr/>
        </p:nvPicPr>
        <p:blipFill>
          <a:blip r:embed="rId10"/>
          <a:stretch>
            <a:fillRect/>
          </a:stretch>
        </p:blipFill>
        <p:spPr>
          <a:xfrm>
            <a:off x="1099795" y="1469890"/>
            <a:ext cx="1714500" cy="1714500"/>
          </a:xfrm>
          <a:prstGeom prst="rect">
            <a:avLst/>
          </a:prstGeom>
        </p:spPr>
      </p:pic>
    </p:spTree>
    <p:extLst>
      <p:ext uri="{BB962C8B-B14F-4D97-AF65-F5344CB8AC3E}">
        <p14:creationId xmlns:p14="http://schemas.microsoft.com/office/powerpoint/2010/main" val="2079188833"/>
      </p:ext>
    </p:extLst>
  </p:cSld>
  <p:clrMapOvr>
    <a:masterClrMapping/>
  </p:clrMapOvr>
</p:sld>
</file>

<file path=ppt/theme/theme1.xml><?xml version="1.0" encoding="utf-8"?>
<a:theme xmlns:a="http://schemas.openxmlformats.org/drawingml/2006/main" name="Office Theme">
  <a:themeElements>
    <a:clrScheme name="LFC Brand Colours">
      <a:dk1>
        <a:sysClr val="windowText" lastClr="000000"/>
      </a:dk1>
      <a:lt1>
        <a:sysClr val="window" lastClr="FFFFFF"/>
      </a:lt1>
      <a:dk2>
        <a:srgbClr val="44546A"/>
      </a:dk2>
      <a:lt2>
        <a:srgbClr val="F2F2F2"/>
      </a:lt2>
      <a:accent1>
        <a:srgbClr val="E31B23"/>
      </a:accent1>
      <a:accent2>
        <a:srgbClr val="009982"/>
      </a:accent2>
      <a:accent3>
        <a:srgbClr val="FFD700"/>
      </a:accent3>
      <a:accent4>
        <a:srgbClr val="B1953A"/>
      </a:accent4>
      <a:accent5>
        <a:srgbClr val="BEC0C2"/>
      </a:accent5>
      <a:accent6>
        <a:srgbClr val="000000"/>
      </a:accent6>
      <a:hlink>
        <a:srgbClr val="0563C1"/>
      </a:hlink>
      <a:folHlink>
        <a:srgbClr val="954F72"/>
      </a:folHlink>
    </a:clrScheme>
    <a:fontScheme name="LFC">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 ppt. template.pptx" id="{D53AE91E-E9F7-44AC-8461-5440ECF872ED}" vid="{8BD01BA1-7030-459C-88BA-EBE33594F0F1}"/>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e2baee6-195b-4bc1-b8fe-a603f4cba762">
      <UserInfo>
        <DisplayName>Lorna Duckworth</DisplayName>
        <AccountId>14</AccountId>
        <AccountType/>
      </UserInfo>
      <UserInfo>
        <DisplayName>Kieran Baillie</DisplayName>
        <AccountId>35</AccountId>
        <AccountType/>
      </UserInfo>
      <UserInfo>
        <DisplayName>Victoria BuckleySmyth</DisplayName>
        <AccountId>24</AccountId>
        <AccountType/>
      </UserInfo>
      <UserInfo>
        <DisplayName>Andrew Powlesland</DisplayName>
        <AccountId>90</AccountId>
        <AccountType/>
      </UserInfo>
      <UserInfo>
        <DisplayName>Andrew Nicholas</DisplayName>
        <AccountId>105</AccountId>
        <AccountType/>
      </UserInfo>
      <UserInfo>
        <DisplayName>Heather Carroll</DisplayName>
        <AccountId>58</AccountId>
        <AccountType/>
      </UserInfo>
      <UserInfo>
        <DisplayName>Leandra Little</DisplayName>
        <AccountId>32</AccountId>
        <AccountType/>
      </UserInfo>
      <UserInfo>
        <DisplayName>Stephen Hale</DisplayName>
        <AccountId>49</AccountId>
        <AccountType/>
      </UserInfo>
      <UserInfo>
        <DisplayName>Becca Daley</DisplayName>
        <AccountId>106</AccountId>
        <AccountType/>
      </UserInfo>
      <UserInfo>
        <DisplayName>Nicola Fryer</DisplayName>
        <AccountId>12</AccountId>
        <AccountType/>
      </UserInfo>
    </SharedWithUsers>
    <_activity xmlns="660708da-4c2f-4435-b386-ea263761c8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8D07E18BBCC245AC0295E0E80334DA" ma:contentTypeVersion="18" ma:contentTypeDescription="Create a new document." ma:contentTypeScope="" ma:versionID="3ce2d5ecaf9a854dcc29571068795d6a">
  <xsd:schema xmlns:xsd="http://www.w3.org/2001/XMLSchema" xmlns:xs="http://www.w3.org/2001/XMLSchema" xmlns:p="http://schemas.microsoft.com/office/2006/metadata/properties" xmlns:ns3="660708da-4c2f-4435-b386-ea263761c84e" xmlns:ns4="0e2baee6-195b-4bc1-b8fe-a603f4cba762" targetNamespace="http://schemas.microsoft.com/office/2006/metadata/properties" ma:root="true" ma:fieldsID="5238927ee1e87e57cbeaa4bea3e8c419" ns3:_="" ns4:_="">
    <xsd:import namespace="660708da-4c2f-4435-b386-ea263761c84e"/>
    <xsd:import namespace="0e2baee6-195b-4bc1-b8fe-a603f4cba76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708da-4c2f-4435-b386-ea263761c8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2baee6-195b-4bc1-b8fe-a603f4cba7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7D371F-51AC-470F-B211-D9518E7EE3BB}">
  <ds:schemaRefs>
    <ds:schemaRef ds:uri="http://schemas.microsoft.com/sharepoint/v3/contenttype/forms"/>
  </ds:schemaRefs>
</ds:datastoreItem>
</file>

<file path=customXml/itemProps2.xml><?xml version="1.0" encoding="utf-8"?>
<ds:datastoreItem xmlns:ds="http://schemas.openxmlformats.org/officeDocument/2006/customXml" ds:itemID="{40408B4F-4E1C-4CC6-812B-521B3FEA374C}">
  <ds:schemaRefs>
    <ds:schemaRef ds:uri="http://schemas.microsoft.com/office/2006/documentManagement/types"/>
    <ds:schemaRef ds:uri="660708da-4c2f-4435-b386-ea263761c84e"/>
    <ds:schemaRef ds:uri="0e2baee6-195b-4bc1-b8fe-a603f4cba762"/>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A8EC87F-B7C1-4C00-A909-7797BFAC4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708da-4c2f-4435-b386-ea263761c84e"/>
    <ds:schemaRef ds:uri="0e2baee6-195b-4bc1-b8fe-a603f4cba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3915</TotalTime>
  <Words>1138</Words>
  <Application>Microsoft Office PowerPoint</Application>
  <PresentationFormat>Widescreen</PresentationFormat>
  <Paragraphs>104</Paragraphs>
  <Slides>9</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LFC Sans</vt:lpstr>
      <vt:lpstr>Roboto</vt:lpstr>
      <vt:lpstr>LFC Serif</vt:lpstr>
      <vt:lpstr>LFC Serif Condensed</vt:lpstr>
      <vt:lpstr>Arial</vt:lpstr>
      <vt:lpstr>Roboto</vt:lpstr>
      <vt:lpstr>Office Theme</vt:lpstr>
      <vt:lpstr>3_Office Theme</vt:lpstr>
      <vt:lpstr>1_Office Theme</vt:lpstr>
      <vt:lpstr>Safeguarding Children’s Guide</vt:lpstr>
      <vt:lpstr>Safe at LFC – What is Safeguarding?</vt:lpstr>
      <vt:lpstr>What is abuse?</vt:lpstr>
      <vt:lpstr>What is abuse?</vt:lpstr>
      <vt:lpstr>Who to speak to &amp; what happens</vt:lpstr>
      <vt:lpstr>What to do if you are worried</vt:lpstr>
      <vt:lpstr>Who to talk to at LFC?</vt:lpstr>
      <vt:lpstr>Contact information for people who can help</vt:lpstr>
      <vt:lpstr>Contact information for people who can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Recording Process</dc:title>
  <dc:creator>Kieran Baillie</dc:creator>
  <cp:lastModifiedBy>Stuart Hayes-Irvine</cp:lastModifiedBy>
  <cp:revision>9</cp:revision>
  <dcterms:created xsi:type="dcterms:W3CDTF">2024-03-01T11:48:17Z</dcterms:created>
  <dcterms:modified xsi:type="dcterms:W3CDTF">2026-04-22T11:55:15Z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0x010100D58D07E18BBCC245AC0295E0E80334DA</vt:lpwstr>
  </property>
  <property fmtid="{D5CDD505-2E9C-101B-9397-08002B2CF9AE}" pid="3" name="_dlc_DocIdItemGuid">
    <vt:lpwstr>97cf0f5b-6179-495c-9d80-7de834a4e1e7</vt:lpwstr>
  </property>
  <property fmtid="{D5CDD505-2E9C-101B-9397-08002B2CF9AE}" pid="4" name="MediaServiceImageTags">
    <vt:lpwstr/>
  </property>
</Properties>
</file>