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2"/>
  </p:notesMasterIdLst>
  <p:sldIdLst>
    <p:sldId id="256" r:id="rId5"/>
    <p:sldId id="265" r:id="rId6"/>
    <p:sldId id="266" r:id="rId7"/>
    <p:sldId id="267" r:id="rId8"/>
    <p:sldId id="268" r:id="rId9"/>
    <p:sldId id="262" r:id="rId10"/>
    <p:sldId id="258" r:id="rId11"/>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75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C1F0A-8792-BCC0-24D7-973C8D4D7424}" name="Tony Cann" initials="TC" userId="S::Tony.Cann@LIVERPOOLFC.COM::4fc39131-32b4-4164-90ea-529fe0781369" providerId="AD"/>
  <p188:author id="{D644F957-4788-F95D-FBD0-B55167D06183}" name="Martin Woosey" initials="MW" userId="S::martin.woosey@liverpoolfc.com::a603b855-8624-418e-a812-7f5127ca7d69" providerId="AD"/>
  <p188:author id="{DFA9576B-6C12-BF77-6E2D-BD3FC2DEA75B}" name="Jill Holmes" initials="JH" userId="S::Jill.Holmes@liverpoolfc.com::58589dd3-4aa3-47dd-b8fd-8e4fe1d274b6" providerId="AD"/>
  <p188:author id="{FD5E697F-8DD6-2AC9-ADAF-82D2752DA90C}" name="Yonit Sharabi" initials="YS" userId="S::Yonit.Sharabi@LIVERPOOLFC.com::871acb1a-f32f-4f7d-88d2-f26af1dfc669" providerId="AD"/>
  <p188:author id="{D28998BF-6FC2-744D-8530-2FF10F83EC73}" name="Michelle Carroll" initials="MC" userId="S::michelle.carroll@liverpoolfc.com::ae6e797f-f5c5-4788-bbce-5fde7d8f225c" providerId="AD"/>
  <p188:author id="{64DDA3FA-1A11-2992-4B5B-9F48E5FCBE19}" name="Jill Holmes" initials="JH" userId="S::Jill.Holmes@LIVERPOOLFC.com::58589dd3-4aa3-47dd-b8fd-8e4fe1d274b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B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92D93-0F6B-5A37-91AB-680FA323852C}" v="1" dt="2024-10-16T12:51:22.575"/>
    <p1510:client id="{F09D5355-2598-4927-AFBA-643B7EC09561}" v="32" dt="2024-10-16T19:04:19.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96" y="-672"/>
      </p:cViewPr>
      <p:guideLst>
        <p:guide orient="horz"/>
        <p:guide pos="47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Roberts-Jones" userId="S::lauren.roberts-jones@liverpoolfc.com::86435b1b-8898-437d-94e0-ad51446a725a" providerId="AD" clId="Web-{74B71D07-8630-323C-9EAE-CC72F747F3F1}"/>
    <pc:docChg chg="modSld">
      <pc:chgData name="Lauren Roberts-Jones" userId="S::lauren.roberts-jones@liverpoolfc.com::86435b1b-8898-437d-94e0-ad51446a725a" providerId="AD" clId="Web-{74B71D07-8630-323C-9EAE-CC72F747F3F1}" dt="2024-10-14T12:55:44.682" v="5" actId="20577"/>
      <pc:docMkLst>
        <pc:docMk/>
      </pc:docMkLst>
      <pc:sldChg chg="modSp">
        <pc:chgData name="Lauren Roberts-Jones" userId="S::lauren.roberts-jones@liverpoolfc.com::86435b1b-8898-437d-94e0-ad51446a725a" providerId="AD" clId="Web-{74B71D07-8630-323C-9EAE-CC72F747F3F1}" dt="2024-10-14T12:55:44.682" v="5" actId="20577"/>
        <pc:sldMkLst>
          <pc:docMk/>
          <pc:sldMk cId="3015828553" sldId="256"/>
        </pc:sldMkLst>
        <pc:spChg chg="mod">
          <ac:chgData name="Lauren Roberts-Jones" userId="S::lauren.roberts-jones@liverpoolfc.com::86435b1b-8898-437d-94e0-ad51446a725a" providerId="AD" clId="Web-{74B71D07-8630-323C-9EAE-CC72F747F3F1}" dt="2024-10-14T12:55:44.682" v="5" actId="20577"/>
          <ac:spMkLst>
            <pc:docMk/>
            <pc:sldMk cId="3015828553" sldId="256"/>
            <ac:spMk id="16" creationId="{9E789941-B1F3-7642-B71B-95CF94F309CD}"/>
          </ac:spMkLst>
        </pc:spChg>
      </pc:sldChg>
    </pc:docChg>
  </pc:docChgLst>
  <pc:docChgLst>
    <pc:chgData name="Yonit Sharabi" userId="871acb1a-f32f-4f7d-88d2-f26af1dfc669" providerId="ADAL" clId="{F09D5355-2598-4927-AFBA-643B7EC09561}"/>
    <pc:docChg chg="undo custSel addSld delSld modSld sldOrd">
      <pc:chgData name="Yonit Sharabi" userId="871acb1a-f32f-4f7d-88d2-f26af1dfc669" providerId="ADAL" clId="{F09D5355-2598-4927-AFBA-643B7EC09561}" dt="2024-10-16T19:12:56.929" v="3068" actId="113"/>
      <pc:docMkLst>
        <pc:docMk/>
      </pc:docMkLst>
      <pc:sldChg chg="addSp modSp mod">
        <pc:chgData name="Yonit Sharabi" userId="871acb1a-f32f-4f7d-88d2-f26af1dfc669" providerId="ADAL" clId="{F09D5355-2598-4927-AFBA-643B7EC09561}" dt="2024-10-16T19:12:56.929" v="3068" actId="113"/>
        <pc:sldMkLst>
          <pc:docMk/>
          <pc:sldMk cId="3015828553" sldId="256"/>
        </pc:sldMkLst>
        <pc:spChg chg="mod">
          <ac:chgData name="Yonit Sharabi" userId="871acb1a-f32f-4f7d-88d2-f26af1dfc669" providerId="ADAL" clId="{F09D5355-2598-4927-AFBA-643B7EC09561}" dt="2024-10-08T08:27:16.879" v="1455" actId="20577"/>
          <ac:spMkLst>
            <pc:docMk/>
            <pc:sldMk cId="3015828553" sldId="256"/>
            <ac:spMk id="14" creationId="{EFABBDBE-2C8C-4645-97AC-944AEB3BBD01}"/>
          </ac:spMkLst>
        </pc:spChg>
        <pc:spChg chg="mod">
          <ac:chgData name="Yonit Sharabi" userId="871acb1a-f32f-4f7d-88d2-f26af1dfc669" providerId="ADAL" clId="{F09D5355-2598-4927-AFBA-643B7EC09561}" dt="2024-09-22T13:27:42.742" v="185" actId="1036"/>
          <ac:spMkLst>
            <pc:docMk/>
            <pc:sldMk cId="3015828553" sldId="256"/>
            <ac:spMk id="15" creationId="{93ACB861-D71F-F841-8356-65E0296B8A97}"/>
          </ac:spMkLst>
        </pc:spChg>
        <pc:spChg chg="mod">
          <ac:chgData name="Yonit Sharabi" userId="871acb1a-f32f-4f7d-88d2-f26af1dfc669" providerId="ADAL" clId="{F09D5355-2598-4927-AFBA-643B7EC09561}" dt="2024-10-16T19:12:56.929" v="3068" actId="113"/>
          <ac:spMkLst>
            <pc:docMk/>
            <pc:sldMk cId="3015828553" sldId="256"/>
            <ac:spMk id="16" creationId="{9E789941-B1F3-7642-B71B-95CF94F309CD}"/>
          </ac:spMkLst>
        </pc:spChg>
        <pc:picChg chg="add mod">
          <ac:chgData name="Yonit Sharabi" userId="871acb1a-f32f-4f7d-88d2-f26af1dfc669" providerId="ADAL" clId="{F09D5355-2598-4927-AFBA-643B7EC09561}" dt="2024-10-08T18:18:34.144" v="2076" actId="1038"/>
          <ac:picMkLst>
            <pc:docMk/>
            <pc:sldMk cId="3015828553" sldId="256"/>
            <ac:picMk id="3" creationId="{B5636B57-EC85-2260-F11A-EABFAA535746}"/>
          </ac:picMkLst>
        </pc:picChg>
      </pc:sldChg>
      <pc:sldChg chg="modSp mod">
        <pc:chgData name="Yonit Sharabi" userId="871acb1a-f32f-4f7d-88d2-f26af1dfc669" providerId="ADAL" clId="{F09D5355-2598-4927-AFBA-643B7EC09561}" dt="2024-10-08T18:18:09.861" v="2052" actId="20577"/>
        <pc:sldMkLst>
          <pc:docMk/>
          <pc:sldMk cId="490123063" sldId="258"/>
        </pc:sldMkLst>
        <pc:spChg chg="mod">
          <ac:chgData name="Yonit Sharabi" userId="871acb1a-f32f-4f7d-88d2-f26af1dfc669" providerId="ADAL" clId="{F09D5355-2598-4927-AFBA-643B7EC09561}" dt="2024-10-08T18:18:09.861" v="2052" actId="20577"/>
          <ac:spMkLst>
            <pc:docMk/>
            <pc:sldMk cId="490123063" sldId="258"/>
            <ac:spMk id="25" creationId="{C5BA2D5C-56F9-44C2-98D4-B89A8D18D18B}"/>
          </ac:spMkLst>
        </pc:spChg>
      </pc:sldChg>
      <pc:sldChg chg="addSp delSp modSp mod">
        <pc:chgData name="Yonit Sharabi" userId="871acb1a-f32f-4f7d-88d2-f26af1dfc669" providerId="ADAL" clId="{F09D5355-2598-4927-AFBA-643B7EC09561}" dt="2024-10-16T19:06:17.503" v="2903" actId="1076"/>
        <pc:sldMkLst>
          <pc:docMk/>
          <pc:sldMk cId="439436663" sldId="262"/>
        </pc:sldMkLst>
        <pc:spChg chg="mod">
          <ac:chgData name="Yonit Sharabi" userId="871acb1a-f32f-4f7d-88d2-f26af1dfc669" providerId="ADAL" clId="{F09D5355-2598-4927-AFBA-643B7EC09561}" dt="2024-10-16T19:06:07.468" v="2902" actId="5793"/>
          <ac:spMkLst>
            <pc:docMk/>
            <pc:sldMk cId="439436663" sldId="262"/>
            <ac:spMk id="17" creationId="{3EEE775D-1CF4-3636-BE7A-7A9045911F39}"/>
          </ac:spMkLst>
        </pc:spChg>
        <pc:picChg chg="add del mod">
          <ac:chgData name="Yonit Sharabi" userId="871acb1a-f32f-4f7d-88d2-f26af1dfc669" providerId="ADAL" clId="{F09D5355-2598-4927-AFBA-643B7EC09561}" dt="2024-10-08T17:44:23.921" v="1809" actId="478"/>
          <ac:picMkLst>
            <pc:docMk/>
            <pc:sldMk cId="439436663" sldId="262"/>
            <ac:picMk id="3" creationId="{395D6403-3B17-79A8-155C-EF4D8D09C9D4}"/>
          </ac:picMkLst>
        </pc:picChg>
        <pc:picChg chg="del">
          <ac:chgData name="Yonit Sharabi" userId="871acb1a-f32f-4f7d-88d2-f26af1dfc669" providerId="ADAL" clId="{F09D5355-2598-4927-AFBA-643B7EC09561}" dt="2024-09-22T13:39:39.069" v="247" actId="478"/>
          <ac:picMkLst>
            <pc:docMk/>
            <pc:sldMk cId="439436663" sldId="262"/>
            <ac:picMk id="3" creationId="{6A822E72-B550-D88F-4241-72A74077FBB6}"/>
          </ac:picMkLst>
        </pc:picChg>
        <pc:picChg chg="add mod">
          <ac:chgData name="Yonit Sharabi" userId="871acb1a-f32f-4f7d-88d2-f26af1dfc669" providerId="ADAL" clId="{F09D5355-2598-4927-AFBA-643B7EC09561}" dt="2024-10-16T19:06:17.503" v="2903" actId="1076"/>
          <ac:picMkLst>
            <pc:docMk/>
            <pc:sldMk cId="439436663" sldId="262"/>
            <ac:picMk id="4" creationId="{1B01A9BE-F7E1-B35E-AFF7-6204C1DF672E}"/>
          </ac:picMkLst>
        </pc:picChg>
      </pc:sldChg>
      <pc:sldChg chg="addSp delSp modSp mod ord">
        <pc:chgData name="Yonit Sharabi" userId="871acb1a-f32f-4f7d-88d2-f26af1dfc669" providerId="ADAL" clId="{F09D5355-2598-4927-AFBA-643B7EC09561}" dt="2024-10-16T19:08:52.896" v="2953" actId="20577"/>
        <pc:sldMkLst>
          <pc:docMk/>
          <pc:sldMk cId="802169880" sldId="265"/>
        </pc:sldMkLst>
        <pc:spChg chg="add">
          <ac:chgData name="Yonit Sharabi" userId="871acb1a-f32f-4f7d-88d2-f26af1dfc669" providerId="ADAL" clId="{F09D5355-2598-4927-AFBA-643B7EC09561}" dt="2024-10-16T18:47:57.817" v="2357"/>
          <ac:spMkLst>
            <pc:docMk/>
            <pc:sldMk cId="802169880" sldId="265"/>
            <ac:spMk id="3" creationId="{06898D70-B1CC-84FF-4F79-D959C1302CFF}"/>
          </ac:spMkLst>
        </pc:spChg>
        <pc:spChg chg="add mod">
          <ac:chgData name="Yonit Sharabi" userId="871acb1a-f32f-4f7d-88d2-f26af1dfc669" providerId="ADAL" clId="{F09D5355-2598-4927-AFBA-643B7EC09561}" dt="2024-10-16T18:50:48.701" v="2552"/>
          <ac:spMkLst>
            <pc:docMk/>
            <pc:sldMk cId="802169880" sldId="265"/>
            <ac:spMk id="5" creationId="{A6814312-4277-6CA0-3DA1-31F827760FD6}"/>
          </ac:spMkLst>
        </pc:spChg>
        <pc:spChg chg="add mod">
          <ac:chgData name="Yonit Sharabi" userId="871acb1a-f32f-4f7d-88d2-f26af1dfc669" providerId="ADAL" clId="{F09D5355-2598-4927-AFBA-643B7EC09561}" dt="2024-10-16T18:51:13.551" v="2553"/>
          <ac:spMkLst>
            <pc:docMk/>
            <pc:sldMk cId="802169880" sldId="265"/>
            <ac:spMk id="6" creationId="{751E2FC8-B0D6-E984-2CD8-74D5CB3DF544}"/>
          </ac:spMkLst>
        </pc:spChg>
        <pc:spChg chg="add mod">
          <ac:chgData name="Yonit Sharabi" userId="871acb1a-f32f-4f7d-88d2-f26af1dfc669" providerId="ADAL" clId="{F09D5355-2598-4927-AFBA-643B7EC09561}" dt="2024-10-16T18:51:31.201" v="2558"/>
          <ac:spMkLst>
            <pc:docMk/>
            <pc:sldMk cId="802169880" sldId="265"/>
            <ac:spMk id="7" creationId="{632E413E-CE6B-1EF7-5146-582B1D20F405}"/>
          </ac:spMkLst>
        </pc:spChg>
        <pc:spChg chg="mod">
          <ac:chgData name="Yonit Sharabi" userId="871acb1a-f32f-4f7d-88d2-f26af1dfc669" providerId="ADAL" clId="{F09D5355-2598-4927-AFBA-643B7EC09561}" dt="2024-10-16T19:08:52.896" v="2953" actId="20577"/>
          <ac:spMkLst>
            <pc:docMk/>
            <pc:sldMk cId="802169880" sldId="265"/>
            <ac:spMk id="19" creationId="{1C97879C-1A0A-BF41-99C8-0313D00C10D0}"/>
          </ac:spMkLst>
        </pc:spChg>
        <pc:picChg chg="add mod">
          <ac:chgData name="Yonit Sharabi" userId="871acb1a-f32f-4f7d-88d2-f26af1dfc669" providerId="ADAL" clId="{F09D5355-2598-4927-AFBA-643B7EC09561}" dt="2024-10-08T08:36:33.084" v="1594" actId="14100"/>
          <ac:picMkLst>
            <pc:docMk/>
            <pc:sldMk cId="802169880" sldId="265"/>
            <ac:picMk id="2" creationId="{7BDF3AA6-1F9E-595B-861B-6F2C18D18958}"/>
          </ac:picMkLst>
        </pc:picChg>
        <pc:picChg chg="add del mod">
          <ac:chgData name="Yonit Sharabi" userId="871acb1a-f32f-4f7d-88d2-f26af1dfc669" providerId="ADAL" clId="{F09D5355-2598-4927-AFBA-643B7EC09561}" dt="2024-10-08T08:31:21.803" v="1479" actId="478"/>
          <ac:picMkLst>
            <pc:docMk/>
            <pc:sldMk cId="802169880" sldId="265"/>
            <ac:picMk id="3" creationId="{AEAA1459-76D3-8D2A-1C28-A926BC635662}"/>
          </ac:picMkLst>
        </pc:picChg>
        <pc:picChg chg="add mod">
          <ac:chgData name="Yonit Sharabi" userId="871acb1a-f32f-4f7d-88d2-f26af1dfc669" providerId="ADAL" clId="{F09D5355-2598-4927-AFBA-643B7EC09561}" dt="2024-10-16T18:51:45.547" v="2582" actId="1036"/>
          <ac:picMkLst>
            <pc:docMk/>
            <pc:sldMk cId="802169880" sldId="265"/>
            <ac:picMk id="4" creationId="{2E70BA67-9E4E-F4F4-1CE8-323954CF4F1F}"/>
          </ac:picMkLst>
        </pc:picChg>
        <pc:picChg chg="del">
          <ac:chgData name="Yonit Sharabi" userId="871acb1a-f32f-4f7d-88d2-f26af1dfc669" providerId="ADAL" clId="{F09D5355-2598-4927-AFBA-643B7EC09561}" dt="2024-09-22T13:46:21" v="357" actId="478"/>
          <ac:picMkLst>
            <pc:docMk/>
            <pc:sldMk cId="802169880" sldId="265"/>
            <ac:picMk id="5" creationId="{6EF4059A-B777-1297-A2E9-D2DC6E646FDB}"/>
          </ac:picMkLst>
        </pc:picChg>
        <pc:picChg chg="add mod">
          <ac:chgData name="Yonit Sharabi" userId="871acb1a-f32f-4f7d-88d2-f26af1dfc669" providerId="ADAL" clId="{F09D5355-2598-4927-AFBA-643B7EC09561}" dt="2024-10-08T17:56:36.592" v="1918" actId="1076"/>
          <ac:picMkLst>
            <pc:docMk/>
            <pc:sldMk cId="802169880" sldId="265"/>
            <ac:picMk id="6" creationId="{CB0CA59D-A374-DD9B-D1DF-20234C7C4D49}"/>
          </ac:picMkLst>
        </pc:picChg>
      </pc:sldChg>
      <pc:sldChg chg="addSp delSp modSp mod">
        <pc:chgData name="Yonit Sharabi" userId="871acb1a-f32f-4f7d-88d2-f26af1dfc669" providerId="ADAL" clId="{F09D5355-2598-4927-AFBA-643B7EC09561}" dt="2024-10-16T18:59:09.312" v="2681" actId="1076"/>
        <pc:sldMkLst>
          <pc:docMk/>
          <pc:sldMk cId="1226039493" sldId="266"/>
        </pc:sldMkLst>
        <pc:spChg chg="mod">
          <ac:chgData name="Yonit Sharabi" userId="871acb1a-f32f-4f7d-88d2-f26af1dfc669" providerId="ADAL" clId="{F09D5355-2598-4927-AFBA-643B7EC09561}" dt="2024-10-16T18:58:26.726" v="2679" actId="20577"/>
          <ac:spMkLst>
            <pc:docMk/>
            <pc:sldMk cId="1226039493" sldId="266"/>
            <ac:spMk id="16" creationId="{9E789941-B1F3-7642-B71B-95CF94F309CD}"/>
          </ac:spMkLst>
        </pc:spChg>
        <pc:picChg chg="del">
          <ac:chgData name="Yonit Sharabi" userId="871acb1a-f32f-4f7d-88d2-f26af1dfc669" providerId="ADAL" clId="{F09D5355-2598-4927-AFBA-643B7EC09561}" dt="2024-09-22T13:51:21.860" v="423" actId="478"/>
          <ac:picMkLst>
            <pc:docMk/>
            <pc:sldMk cId="1226039493" sldId="266"/>
            <ac:picMk id="2" creationId="{BC079345-3A0B-D0D5-FBF8-6C526E94C023}"/>
          </ac:picMkLst>
        </pc:picChg>
        <pc:picChg chg="add mod">
          <ac:chgData name="Yonit Sharabi" userId="871acb1a-f32f-4f7d-88d2-f26af1dfc669" providerId="ADAL" clId="{F09D5355-2598-4927-AFBA-643B7EC09561}" dt="2024-10-16T18:59:09.312" v="2681" actId="1076"/>
          <ac:picMkLst>
            <pc:docMk/>
            <pc:sldMk cId="1226039493" sldId="266"/>
            <ac:picMk id="3" creationId="{94119A1C-45CD-304B-1D40-80B0CB78758A}"/>
          </ac:picMkLst>
        </pc:picChg>
        <pc:picChg chg="add mod">
          <ac:chgData name="Yonit Sharabi" userId="871acb1a-f32f-4f7d-88d2-f26af1dfc669" providerId="ADAL" clId="{F09D5355-2598-4927-AFBA-643B7EC09561}" dt="2024-10-16T18:58:37.131" v="2680" actId="1076"/>
          <ac:picMkLst>
            <pc:docMk/>
            <pc:sldMk cId="1226039493" sldId="266"/>
            <ac:picMk id="4" creationId="{887CB7D7-0A3C-29C3-1169-7BD7648D35F6}"/>
          </ac:picMkLst>
        </pc:picChg>
        <pc:picChg chg="add del mod">
          <ac:chgData name="Yonit Sharabi" userId="871acb1a-f32f-4f7d-88d2-f26af1dfc669" providerId="ADAL" clId="{F09D5355-2598-4927-AFBA-643B7EC09561}" dt="2024-10-08T08:30:07.340" v="1456" actId="478"/>
          <ac:picMkLst>
            <pc:docMk/>
            <pc:sldMk cId="1226039493" sldId="266"/>
            <ac:picMk id="4" creationId="{A0294E29-777F-BFB2-FEBA-DD3796DD9D5C}"/>
          </ac:picMkLst>
        </pc:picChg>
        <pc:picChg chg="add del mod">
          <ac:chgData name="Yonit Sharabi" userId="871acb1a-f32f-4f7d-88d2-f26af1dfc669" providerId="ADAL" clId="{F09D5355-2598-4927-AFBA-643B7EC09561}" dt="2024-10-08T08:46:40.328" v="1599" actId="21"/>
          <ac:picMkLst>
            <pc:docMk/>
            <pc:sldMk cId="1226039493" sldId="266"/>
            <ac:picMk id="5" creationId="{F68B2DBA-8B57-D7D0-617F-D8EBB5D7D538}"/>
          </ac:picMkLst>
        </pc:picChg>
        <pc:picChg chg="add del mod">
          <ac:chgData name="Yonit Sharabi" userId="871acb1a-f32f-4f7d-88d2-f26af1dfc669" providerId="ADAL" clId="{F09D5355-2598-4927-AFBA-643B7EC09561}" dt="2024-10-08T17:56:39.144" v="1919" actId="21"/>
          <ac:picMkLst>
            <pc:docMk/>
            <pc:sldMk cId="1226039493" sldId="266"/>
            <ac:picMk id="6" creationId="{CB0CA59D-A374-DD9B-D1DF-20234C7C4D49}"/>
          </ac:picMkLst>
        </pc:picChg>
        <pc:picChg chg="del">
          <ac:chgData name="Yonit Sharabi" userId="871acb1a-f32f-4f7d-88d2-f26af1dfc669" providerId="ADAL" clId="{F09D5355-2598-4927-AFBA-643B7EC09561}" dt="2024-09-22T13:31:11.405" v="228" actId="478"/>
          <ac:picMkLst>
            <pc:docMk/>
            <pc:sldMk cId="1226039493" sldId="266"/>
            <ac:picMk id="7" creationId="{838F4A49-3C12-21A5-70BE-291CCA7CA5E2}"/>
          </ac:picMkLst>
        </pc:picChg>
        <pc:picChg chg="add del mod">
          <ac:chgData name="Yonit Sharabi" userId="871acb1a-f32f-4f7d-88d2-f26af1dfc669" providerId="ADAL" clId="{F09D5355-2598-4927-AFBA-643B7EC09561}" dt="2024-10-16T18:57:43.171" v="2659" actId="478"/>
          <ac:picMkLst>
            <pc:docMk/>
            <pc:sldMk cId="1226039493" sldId="266"/>
            <ac:picMk id="7" creationId="{FA77C636-4894-B7E6-B9D9-1FE9CF196074}"/>
          </ac:picMkLst>
        </pc:picChg>
        <pc:picChg chg="add mod">
          <ac:chgData name="Yonit Sharabi" userId="871acb1a-f32f-4f7d-88d2-f26af1dfc669" providerId="ADAL" clId="{F09D5355-2598-4927-AFBA-643B7EC09561}" dt="2024-10-16T18:58:18.668" v="2676" actId="1076"/>
          <ac:picMkLst>
            <pc:docMk/>
            <pc:sldMk cId="1226039493" sldId="266"/>
            <ac:picMk id="8" creationId="{5AA4473D-27E4-0F4C-A381-2F443623D013}"/>
          </ac:picMkLst>
        </pc:picChg>
      </pc:sldChg>
      <pc:sldChg chg="del">
        <pc:chgData name="Yonit Sharabi" userId="871acb1a-f32f-4f7d-88d2-f26af1dfc669" providerId="ADAL" clId="{F09D5355-2598-4927-AFBA-643B7EC09561}" dt="2024-09-22T13:30:56.342" v="226" actId="47"/>
        <pc:sldMkLst>
          <pc:docMk/>
          <pc:sldMk cId="299683138" sldId="267"/>
        </pc:sldMkLst>
      </pc:sldChg>
      <pc:sldChg chg="addSp delSp modSp add mod modCm">
        <pc:chgData name="Yonit Sharabi" userId="871acb1a-f32f-4f7d-88d2-f26af1dfc669" providerId="ADAL" clId="{F09D5355-2598-4927-AFBA-643B7EC09561}" dt="2024-10-16T19:01:42.144" v="2682" actId="1076"/>
        <pc:sldMkLst>
          <pc:docMk/>
          <pc:sldMk cId="1634928269" sldId="267"/>
        </pc:sldMkLst>
        <pc:spChg chg="mod">
          <ac:chgData name="Yonit Sharabi" userId="871acb1a-f32f-4f7d-88d2-f26af1dfc669" providerId="ADAL" clId="{F09D5355-2598-4927-AFBA-643B7EC09561}" dt="2024-10-15T17:12:39.179" v="2259" actId="20577"/>
          <ac:spMkLst>
            <pc:docMk/>
            <pc:sldMk cId="1634928269" sldId="267"/>
            <ac:spMk id="19" creationId="{1C97879C-1A0A-BF41-99C8-0313D00C10D0}"/>
          </ac:spMkLst>
        </pc:spChg>
        <pc:picChg chg="del mod">
          <ac:chgData name="Yonit Sharabi" userId="871acb1a-f32f-4f7d-88d2-f26af1dfc669" providerId="ADAL" clId="{F09D5355-2598-4927-AFBA-643B7EC09561}" dt="2024-10-08T08:56:42.260" v="1637" actId="478"/>
          <ac:picMkLst>
            <pc:docMk/>
            <pc:sldMk cId="1634928269" sldId="267"/>
            <ac:picMk id="3" creationId="{AEAA1459-76D3-8D2A-1C28-A926BC635662}"/>
          </ac:picMkLst>
        </pc:picChg>
        <pc:picChg chg="add del mod">
          <ac:chgData name="Yonit Sharabi" userId="871acb1a-f32f-4f7d-88d2-f26af1dfc669" providerId="ADAL" clId="{F09D5355-2598-4927-AFBA-643B7EC09561}" dt="2024-10-16T18:57:33.737" v="2658" actId="21"/>
          <ac:picMkLst>
            <pc:docMk/>
            <pc:sldMk cId="1634928269" sldId="267"/>
            <ac:picMk id="4" creationId="{887CB7D7-0A3C-29C3-1169-7BD7648D35F6}"/>
          </ac:picMkLst>
        </pc:picChg>
        <pc:picChg chg="add del mod">
          <ac:chgData name="Yonit Sharabi" userId="871acb1a-f32f-4f7d-88d2-f26af1dfc669" providerId="ADAL" clId="{F09D5355-2598-4927-AFBA-643B7EC09561}" dt="2024-10-08T09:05:23.662" v="1648" actId="478"/>
          <ac:picMkLst>
            <pc:docMk/>
            <pc:sldMk cId="1634928269" sldId="267"/>
            <ac:picMk id="5" creationId="{F68B2DBA-8B57-D7D0-617F-D8EBB5D7D538}"/>
          </ac:picMkLst>
        </pc:picChg>
        <pc:picChg chg="add mod">
          <ac:chgData name="Yonit Sharabi" userId="871acb1a-f32f-4f7d-88d2-f26af1dfc669" providerId="ADAL" clId="{F09D5355-2598-4927-AFBA-643B7EC09561}" dt="2024-10-16T19:01:42.144" v="2682" actId="1076"/>
          <ac:picMkLst>
            <pc:docMk/>
            <pc:sldMk cId="1634928269" sldId="267"/>
            <ac:picMk id="7" creationId="{4107F11F-376D-ED0E-EFC5-7D33C482F596}"/>
          </ac:picMkLst>
        </pc:picChg>
        <pc:picChg chg="add del mod">
          <ac:chgData name="Yonit Sharabi" userId="871acb1a-f32f-4f7d-88d2-f26af1dfc669" providerId="ADAL" clId="{F09D5355-2598-4927-AFBA-643B7EC09561}" dt="2024-10-08T17:35:24.854" v="1662" actId="478"/>
          <ac:picMkLst>
            <pc:docMk/>
            <pc:sldMk cId="1634928269" sldId="267"/>
            <ac:picMk id="11" creationId="{699663A0-425D-8993-215F-8C8D48D7F81E}"/>
          </ac:picMkLst>
        </pc:picChg>
        <pc:extLst>
          <p:ext xmlns:p="http://schemas.openxmlformats.org/presentationml/2006/main" uri="{D6D511B9-2390-475A-947B-AFAB55BFBCF1}">
            <pc226:cmChg xmlns:pc226="http://schemas.microsoft.com/office/powerpoint/2022/06/main/command" chg="mod">
              <pc226:chgData name="Yonit Sharabi" userId="871acb1a-f32f-4f7d-88d2-f26af1dfc669" providerId="ADAL" clId="{F09D5355-2598-4927-AFBA-643B7EC09561}" dt="2024-10-15T17:12:39.179" v="2259" actId="20577"/>
              <pc2:cmMkLst xmlns:pc2="http://schemas.microsoft.com/office/powerpoint/2019/9/main/command">
                <pc:docMk/>
                <pc:sldMk cId="1634928269" sldId="267"/>
                <pc2:cmMk id="{B4549E1D-E10B-4683-A45F-30EA26844583}"/>
              </pc2:cmMkLst>
            </pc226:cmChg>
          </p:ext>
        </pc:extLst>
      </pc:sldChg>
      <pc:sldChg chg="addSp delSp modSp add mod">
        <pc:chgData name="Yonit Sharabi" userId="871acb1a-f32f-4f7d-88d2-f26af1dfc669" providerId="ADAL" clId="{F09D5355-2598-4927-AFBA-643B7EC09561}" dt="2024-10-15T17:13:16.802" v="2262" actId="14100"/>
        <pc:sldMkLst>
          <pc:docMk/>
          <pc:sldMk cId="1569908273" sldId="268"/>
        </pc:sldMkLst>
        <pc:spChg chg="mod">
          <ac:chgData name="Yonit Sharabi" userId="871acb1a-f32f-4f7d-88d2-f26af1dfc669" providerId="ADAL" clId="{F09D5355-2598-4927-AFBA-643B7EC09561}" dt="2024-10-08T17:42:24.279" v="1805"/>
          <ac:spMkLst>
            <pc:docMk/>
            <pc:sldMk cId="1569908273" sldId="268"/>
            <ac:spMk id="19" creationId="{1C97879C-1A0A-BF41-99C8-0313D00C10D0}"/>
          </ac:spMkLst>
        </pc:spChg>
        <pc:picChg chg="add mod">
          <ac:chgData name="Yonit Sharabi" userId="871acb1a-f32f-4f7d-88d2-f26af1dfc669" providerId="ADAL" clId="{F09D5355-2598-4927-AFBA-643B7EC09561}" dt="2024-10-15T17:13:16.802" v="2262" actId="14100"/>
          <ac:picMkLst>
            <pc:docMk/>
            <pc:sldMk cId="1569908273" sldId="268"/>
            <ac:picMk id="2" creationId="{9BF220D7-203F-133F-081A-57B310D5B55F}"/>
          </ac:picMkLst>
        </pc:picChg>
        <pc:picChg chg="del">
          <ac:chgData name="Yonit Sharabi" userId="871acb1a-f32f-4f7d-88d2-f26af1dfc669" providerId="ADAL" clId="{F09D5355-2598-4927-AFBA-643B7EC09561}" dt="2024-10-08T17:35:19.407" v="1661" actId="478"/>
          <ac:picMkLst>
            <pc:docMk/>
            <pc:sldMk cId="1569908273" sldId="268"/>
            <ac:picMk id="4" creationId="{887CB7D7-0A3C-29C3-1169-7BD7648D35F6}"/>
          </ac:picMkLst>
        </pc:picChg>
        <pc:picChg chg="del">
          <ac:chgData name="Yonit Sharabi" userId="871acb1a-f32f-4f7d-88d2-f26af1dfc669" providerId="ADAL" clId="{F09D5355-2598-4927-AFBA-643B7EC09561}" dt="2024-10-08T17:35:16.481" v="1660" actId="478"/>
          <ac:picMkLst>
            <pc:docMk/>
            <pc:sldMk cId="1569908273" sldId="268"/>
            <ac:picMk id="7" creationId="{4107F11F-376D-ED0E-EFC5-7D33C482F596}"/>
          </ac:picMkLst>
        </pc:picChg>
        <pc:picChg chg="mod">
          <ac:chgData name="Yonit Sharabi" userId="871acb1a-f32f-4f7d-88d2-f26af1dfc669" providerId="ADAL" clId="{F09D5355-2598-4927-AFBA-643B7EC09561}" dt="2024-10-08T17:40:58.076" v="1775" actId="1076"/>
          <ac:picMkLst>
            <pc:docMk/>
            <pc:sldMk cId="1569908273" sldId="268"/>
            <ac:picMk id="11" creationId="{699663A0-425D-8993-215F-8C8D48D7F81E}"/>
          </ac:picMkLst>
        </pc:picChg>
      </pc:sldChg>
      <pc:sldChg chg="add del">
        <pc:chgData name="Yonit Sharabi" userId="871acb1a-f32f-4f7d-88d2-f26af1dfc669" providerId="ADAL" clId="{F09D5355-2598-4927-AFBA-643B7EC09561}" dt="2024-10-08T17:37:28.104" v="1740"/>
        <pc:sldMkLst>
          <pc:docMk/>
          <pc:sldMk cId="1044229687"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F6C61BA-D7C5-334D-B0C2-A26AF288A04E}" type="datetimeFigureOut">
              <a:rPr lang="en-US" smtClean="0"/>
              <a:t>10/16/2024</a:t>
            </a:fld>
            <a:endParaRPr lang="en-US"/>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454A3D0-1EF0-0F4C-9A71-67174BE3518B}" type="slidenum">
              <a:rPr lang="en-US" smtClean="0"/>
              <a:t>‹#›</a:t>
            </a:fld>
            <a:endParaRPr lang="en-US"/>
          </a:p>
        </p:txBody>
      </p:sp>
    </p:spTree>
    <p:extLst>
      <p:ext uri="{BB962C8B-B14F-4D97-AF65-F5344CB8AC3E}">
        <p14:creationId xmlns:p14="http://schemas.microsoft.com/office/powerpoint/2010/main" val="141481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4A3D0-1EF0-0F4C-9A71-67174BE3518B}" type="slidenum">
              <a:rPr lang="en-US" smtClean="0"/>
              <a:t>1</a:t>
            </a:fld>
            <a:endParaRPr lang="en-US"/>
          </a:p>
        </p:txBody>
      </p:sp>
    </p:spTree>
    <p:extLst>
      <p:ext uri="{BB962C8B-B14F-4D97-AF65-F5344CB8AC3E}">
        <p14:creationId xmlns:p14="http://schemas.microsoft.com/office/powerpoint/2010/main" val="383159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a:latin typeface="Helvetica Neue LT Std 55 Roman"/>
            </a:endParaRPr>
          </a:p>
        </p:txBody>
      </p:sp>
      <p:sp>
        <p:nvSpPr>
          <p:cNvPr id="4" name="Slide Number Placeholder 3"/>
          <p:cNvSpPr>
            <a:spLocks noGrp="1"/>
          </p:cNvSpPr>
          <p:nvPr>
            <p:ph type="sldNum" sz="quarter" idx="5"/>
          </p:nvPr>
        </p:nvSpPr>
        <p:spPr/>
        <p:txBody>
          <a:bodyPr/>
          <a:lstStyle/>
          <a:p>
            <a:fld id="{9454A3D0-1EF0-0F4C-9A71-67174BE3518B}" type="slidenum">
              <a:rPr lang="en-US" smtClean="0"/>
              <a:t>2</a:t>
            </a:fld>
            <a:endParaRPr lang="en-US"/>
          </a:p>
        </p:txBody>
      </p:sp>
    </p:spTree>
    <p:extLst>
      <p:ext uri="{BB962C8B-B14F-4D97-AF65-F5344CB8AC3E}">
        <p14:creationId xmlns:p14="http://schemas.microsoft.com/office/powerpoint/2010/main" val="92536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4A3D0-1EF0-0F4C-9A71-67174BE3518B}" type="slidenum">
              <a:rPr lang="en-US" smtClean="0"/>
              <a:t>3</a:t>
            </a:fld>
            <a:endParaRPr lang="en-US"/>
          </a:p>
        </p:txBody>
      </p:sp>
    </p:spTree>
    <p:extLst>
      <p:ext uri="{BB962C8B-B14F-4D97-AF65-F5344CB8AC3E}">
        <p14:creationId xmlns:p14="http://schemas.microsoft.com/office/powerpoint/2010/main" val="272524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a:latin typeface="Helvetica Neue LT Std 55 Roman"/>
            </a:endParaRPr>
          </a:p>
        </p:txBody>
      </p:sp>
      <p:sp>
        <p:nvSpPr>
          <p:cNvPr id="4" name="Slide Number Placeholder 3"/>
          <p:cNvSpPr>
            <a:spLocks noGrp="1"/>
          </p:cNvSpPr>
          <p:nvPr>
            <p:ph type="sldNum" sz="quarter" idx="5"/>
          </p:nvPr>
        </p:nvSpPr>
        <p:spPr/>
        <p:txBody>
          <a:bodyPr/>
          <a:lstStyle/>
          <a:p>
            <a:fld id="{9454A3D0-1EF0-0F4C-9A71-67174BE3518B}" type="slidenum">
              <a:rPr lang="en-US" smtClean="0"/>
              <a:t>4</a:t>
            </a:fld>
            <a:endParaRPr lang="en-US"/>
          </a:p>
        </p:txBody>
      </p:sp>
    </p:spTree>
    <p:extLst>
      <p:ext uri="{BB962C8B-B14F-4D97-AF65-F5344CB8AC3E}">
        <p14:creationId xmlns:p14="http://schemas.microsoft.com/office/powerpoint/2010/main" val="3670767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a:latin typeface="Helvetica Neue LT Std 55 Roman"/>
            </a:endParaRPr>
          </a:p>
        </p:txBody>
      </p:sp>
      <p:sp>
        <p:nvSpPr>
          <p:cNvPr id="4" name="Slide Number Placeholder 3"/>
          <p:cNvSpPr>
            <a:spLocks noGrp="1"/>
          </p:cNvSpPr>
          <p:nvPr>
            <p:ph type="sldNum" sz="quarter" idx="5"/>
          </p:nvPr>
        </p:nvSpPr>
        <p:spPr/>
        <p:txBody>
          <a:bodyPr/>
          <a:lstStyle/>
          <a:p>
            <a:fld id="{9454A3D0-1EF0-0F4C-9A71-67174BE3518B}" type="slidenum">
              <a:rPr lang="en-US" smtClean="0"/>
              <a:t>5</a:t>
            </a:fld>
            <a:endParaRPr lang="en-US"/>
          </a:p>
        </p:txBody>
      </p:sp>
    </p:spTree>
    <p:extLst>
      <p:ext uri="{BB962C8B-B14F-4D97-AF65-F5344CB8AC3E}">
        <p14:creationId xmlns:p14="http://schemas.microsoft.com/office/powerpoint/2010/main" val="298552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4A3D0-1EF0-0F4C-9A71-67174BE3518B}" type="slidenum">
              <a:rPr lang="en-US" smtClean="0"/>
              <a:t>6</a:t>
            </a:fld>
            <a:endParaRPr lang="en-US"/>
          </a:p>
        </p:txBody>
      </p:sp>
    </p:spTree>
    <p:extLst>
      <p:ext uri="{BB962C8B-B14F-4D97-AF65-F5344CB8AC3E}">
        <p14:creationId xmlns:p14="http://schemas.microsoft.com/office/powerpoint/2010/main" val="360061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5E04D66-734B-1542-B980-2A63615622E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2289-17CC-D045-903B-787830887162}" type="slidenum">
              <a:rPr lang="en-US" smtClean="0"/>
              <a:t>‹#›</a:t>
            </a:fld>
            <a:endParaRPr lang="en-US"/>
          </a:p>
        </p:txBody>
      </p:sp>
    </p:spTree>
    <p:extLst>
      <p:ext uri="{BB962C8B-B14F-4D97-AF65-F5344CB8AC3E}">
        <p14:creationId xmlns:p14="http://schemas.microsoft.com/office/powerpoint/2010/main" val="325646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5E04D66-734B-1542-B980-2A63615622E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2289-17CC-D045-903B-787830887162}" type="slidenum">
              <a:rPr lang="en-US" smtClean="0"/>
              <a:t>‹#›</a:t>
            </a:fld>
            <a:endParaRPr lang="en-US"/>
          </a:p>
        </p:txBody>
      </p:sp>
    </p:spTree>
    <p:extLst>
      <p:ext uri="{BB962C8B-B14F-4D97-AF65-F5344CB8AC3E}">
        <p14:creationId xmlns:p14="http://schemas.microsoft.com/office/powerpoint/2010/main" val="157327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5E04D66-734B-1542-B980-2A63615622E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2289-17CC-D045-903B-787830887162}" type="slidenum">
              <a:rPr lang="en-US" smtClean="0"/>
              <a:t>‹#›</a:t>
            </a:fld>
            <a:endParaRPr lang="en-US"/>
          </a:p>
        </p:txBody>
      </p:sp>
    </p:spTree>
    <p:extLst>
      <p:ext uri="{BB962C8B-B14F-4D97-AF65-F5344CB8AC3E}">
        <p14:creationId xmlns:p14="http://schemas.microsoft.com/office/powerpoint/2010/main" val="334373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5E04D66-734B-1542-B980-2A63615622E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2289-17CC-D045-903B-787830887162}" type="slidenum">
              <a:rPr lang="en-US" smtClean="0"/>
              <a:t>‹#›</a:t>
            </a:fld>
            <a:endParaRPr lang="en-US"/>
          </a:p>
        </p:txBody>
      </p:sp>
    </p:spTree>
    <p:extLst>
      <p:ext uri="{BB962C8B-B14F-4D97-AF65-F5344CB8AC3E}">
        <p14:creationId xmlns:p14="http://schemas.microsoft.com/office/powerpoint/2010/main" val="325602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5E04D66-734B-1542-B980-2A63615622E1}"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2289-17CC-D045-903B-787830887162}" type="slidenum">
              <a:rPr lang="en-US" smtClean="0"/>
              <a:t>‹#›</a:t>
            </a:fld>
            <a:endParaRPr lang="en-US"/>
          </a:p>
        </p:txBody>
      </p:sp>
    </p:spTree>
    <p:extLst>
      <p:ext uri="{BB962C8B-B14F-4D97-AF65-F5344CB8AC3E}">
        <p14:creationId xmlns:p14="http://schemas.microsoft.com/office/powerpoint/2010/main" val="324630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5E04D66-734B-1542-B980-2A63615622E1}"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2289-17CC-D045-903B-787830887162}" type="slidenum">
              <a:rPr lang="en-US" smtClean="0"/>
              <a:t>‹#›</a:t>
            </a:fld>
            <a:endParaRPr lang="en-US"/>
          </a:p>
        </p:txBody>
      </p:sp>
    </p:spTree>
    <p:extLst>
      <p:ext uri="{BB962C8B-B14F-4D97-AF65-F5344CB8AC3E}">
        <p14:creationId xmlns:p14="http://schemas.microsoft.com/office/powerpoint/2010/main" val="67218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5E04D66-734B-1542-B980-2A63615622E1}"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82289-17CC-D045-903B-787830887162}" type="slidenum">
              <a:rPr lang="en-US" smtClean="0"/>
              <a:t>‹#›</a:t>
            </a:fld>
            <a:endParaRPr lang="en-US"/>
          </a:p>
        </p:txBody>
      </p:sp>
    </p:spTree>
    <p:extLst>
      <p:ext uri="{BB962C8B-B14F-4D97-AF65-F5344CB8AC3E}">
        <p14:creationId xmlns:p14="http://schemas.microsoft.com/office/powerpoint/2010/main" val="311046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5E04D66-734B-1542-B980-2A63615622E1}"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82289-17CC-D045-903B-787830887162}" type="slidenum">
              <a:rPr lang="en-US" smtClean="0"/>
              <a:t>‹#›</a:t>
            </a:fld>
            <a:endParaRPr lang="en-US"/>
          </a:p>
        </p:txBody>
      </p:sp>
    </p:spTree>
    <p:extLst>
      <p:ext uri="{BB962C8B-B14F-4D97-AF65-F5344CB8AC3E}">
        <p14:creationId xmlns:p14="http://schemas.microsoft.com/office/powerpoint/2010/main" val="272154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04D66-734B-1542-B980-2A63615622E1}"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82289-17CC-D045-903B-787830887162}" type="slidenum">
              <a:rPr lang="en-US" smtClean="0"/>
              <a:t>‹#›</a:t>
            </a:fld>
            <a:endParaRPr lang="en-US"/>
          </a:p>
        </p:txBody>
      </p:sp>
    </p:spTree>
    <p:extLst>
      <p:ext uri="{BB962C8B-B14F-4D97-AF65-F5344CB8AC3E}">
        <p14:creationId xmlns:p14="http://schemas.microsoft.com/office/powerpoint/2010/main" val="86906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85E04D66-734B-1542-B980-2A63615622E1}"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2289-17CC-D045-903B-787830887162}" type="slidenum">
              <a:rPr lang="en-US" smtClean="0"/>
              <a:t>‹#›</a:t>
            </a:fld>
            <a:endParaRPr lang="en-US"/>
          </a:p>
        </p:txBody>
      </p:sp>
    </p:spTree>
    <p:extLst>
      <p:ext uri="{BB962C8B-B14F-4D97-AF65-F5344CB8AC3E}">
        <p14:creationId xmlns:p14="http://schemas.microsoft.com/office/powerpoint/2010/main" val="412003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85E04D66-734B-1542-B980-2A63615622E1}"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2289-17CC-D045-903B-787830887162}" type="slidenum">
              <a:rPr lang="en-US" smtClean="0"/>
              <a:t>‹#›</a:t>
            </a:fld>
            <a:endParaRPr lang="en-US"/>
          </a:p>
        </p:txBody>
      </p:sp>
    </p:spTree>
    <p:extLst>
      <p:ext uri="{BB962C8B-B14F-4D97-AF65-F5344CB8AC3E}">
        <p14:creationId xmlns:p14="http://schemas.microsoft.com/office/powerpoint/2010/main" val="148269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5E04D66-734B-1542-B980-2A63615622E1}" type="datetimeFigureOut">
              <a:rPr lang="en-US" smtClean="0"/>
              <a:t>10/16/2024</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3282289-17CC-D045-903B-787830887162}" type="slidenum">
              <a:rPr lang="en-US" smtClean="0"/>
              <a:t>‹#›</a:t>
            </a:fld>
            <a:endParaRPr lang="en-US"/>
          </a:p>
        </p:txBody>
      </p:sp>
    </p:spTree>
    <p:extLst>
      <p:ext uri="{BB962C8B-B14F-4D97-AF65-F5344CB8AC3E}">
        <p14:creationId xmlns:p14="http://schemas.microsoft.com/office/powerpoint/2010/main" val="1171479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mailto:slo@liverpoolfc.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slo@liverpoolfc.com"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mailto:slo@liverpoolfc.com" TargetMode="External"/><Relationship Id="rId3" Type="http://schemas.openxmlformats.org/officeDocument/2006/relationships/image" Target="../media/image15.png"/><Relationship Id="rId7" Type="http://schemas.openxmlformats.org/officeDocument/2006/relationships/hyperlink" Target="mailto:8070@merseyside.police.uk"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www.contact.service.csd.fcdo.gov.uk/posts/germany/british-embassy-berlin" TargetMode="External"/><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062BDF-0ABC-D242-8B8B-23C50354785B}"/>
              </a:ext>
            </a:extLst>
          </p:cNvPr>
          <p:cNvPicPr>
            <a:picLocks noChangeAspect="1"/>
          </p:cNvPicPr>
          <p:nvPr/>
        </p:nvPicPr>
        <p:blipFill rotWithShape="1">
          <a:blip r:embed="rId3"/>
          <a:srcRect t="-1" b="85275"/>
          <a:stretch/>
        </p:blipFill>
        <p:spPr>
          <a:xfrm>
            <a:off x="1587" y="8334"/>
            <a:ext cx="7556500" cy="1572636"/>
          </a:xfrm>
          <a:prstGeom prst="rect">
            <a:avLst/>
          </a:prstGeom>
        </p:spPr>
      </p:pic>
      <p:pic>
        <p:nvPicPr>
          <p:cNvPr id="9" name="Picture 8">
            <a:extLst>
              <a:ext uri="{FF2B5EF4-FFF2-40B4-BE49-F238E27FC236}">
                <a16:creationId xmlns:a16="http://schemas.microsoft.com/office/drawing/2014/main" id="{CB35CCD5-4C9C-5C41-ABDB-193D7EEBC988}"/>
              </a:ext>
            </a:extLst>
          </p:cNvPr>
          <p:cNvPicPr>
            <a:picLocks noChangeAspect="1"/>
          </p:cNvPicPr>
          <p:nvPr/>
        </p:nvPicPr>
        <p:blipFill>
          <a:blip r:embed="rId4"/>
          <a:srcRect/>
          <a:stretch/>
        </p:blipFill>
        <p:spPr>
          <a:xfrm>
            <a:off x="468215" y="204875"/>
            <a:ext cx="879852" cy="1189932"/>
          </a:xfrm>
          <a:prstGeom prst="rect">
            <a:avLst/>
          </a:prstGeom>
        </p:spPr>
      </p:pic>
      <p:sp>
        <p:nvSpPr>
          <p:cNvPr id="10" name="TextBox 9">
            <a:extLst>
              <a:ext uri="{FF2B5EF4-FFF2-40B4-BE49-F238E27FC236}">
                <a16:creationId xmlns:a16="http://schemas.microsoft.com/office/drawing/2014/main" id="{3E3D95CD-3525-1F46-835E-529697D604D6}"/>
              </a:ext>
            </a:extLst>
          </p:cNvPr>
          <p:cNvSpPr txBox="1"/>
          <p:nvPr/>
        </p:nvSpPr>
        <p:spPr>
          <a:xfrm>
            <a:off x="2103737" y="564196"/>
            <a:ext cx="4147610" cy="522259"/>
          </a:xfrm>
          <a:prstGeom prst="rect">
            <a:avLst/>
          </a:prstGeom>
          <a:noFill/>
        </p:spPr>
        <p:txBody>
          <a:bodyPr wrap="none" rtlCol="0">
            <a:spAutoFit/>
          </a:bodyPr>
          <a:lstStyle/>
          <a:p>
            <a:pPr>
              <a:lnSpc>
                <a:spcPts val="3240"/>
              </a:lnSpc>
            </a:pPr>
            <a:r>
              <a:rPr lang="en-US" sz="3600">
                <a:solidFill>
                  <a:schemeClr val="bg1"/>
                </a:solidFill>
                <a:latin typeface="Friz Quadrata Std" panose="020E0602040504020404" pitchFamily="34" charset="77"/>
              </a:rPr>
              <a:t>FAN INFORMATION</a:t>
            </a:r>
          </a:p>
        </p:txBody>
      </p:sp>
      <p:sp>
        <p:nvSpPr>
          <p:cNvPr id="13" name="TextBox 12">
            <a:extLst>
              <a:ext uri="{FF2B5EF4-FFF2-40B4-BE49-F238E27FC236}">
                <a16:creationId xmlns:a16="http://schemas.microsoft.com/office/drawing/2014/main" id="{B71269B4-68A3-5844-A7DA-1C1E11E03C4B}"/>
              </a:ext>
            </a:extLst>
          </p:cNvPr>
          <p:cNvSpPr txBox="1"/>
          <p:nvPr/>
        </p:nvSpPr>
        <p:spPr>
          <a:xfrm>
            <a:off x="2103737" y="877102"/>
            <a:ext cx="2091278" cy="452688"/>
          </a:xfrm>
          <a:prstGeom prst="rect">
            <a:avLst/>
          </a:prstGeom>
          <a:noFill/>
        </p:spPr>
        <p:txBody>
          <a:bodyPr wrap="none" rtlCol="0">
            <a:spAutoFit/>
          </a:bodyPr>
          <a:lstStyle/>
          <a:p>
            <a:pPr>
              <a:lnSpc>
                <a:spcPts val="3240"/>
              </a:lnSpc>
            </a:pPr>
            <a:r>
              <a:rPr lang="en-US">
                <a:solidFill>
                  <a:schemeClr val="bg1">
                    <a:lumMod val="85000"/>
                  </a:schemeClr>
                </a:solidFill>
                <a:latin typeface="Helvetica Neue LT Std 57 Conden" panose="020B0506030502030204" pitchFamily="34" charset="0"/>
              </a:rPr>
              <a:t>Planning your Visit</a:t>
            </a:r>
          </a:p>
        </p:txBody>
      </p:sp>
      <p:sp>
        <p:nvSpPr>
          <p:cNvPr id="14" name="TextBox 13">
            <a:extLst>
              <a:ext uri="{FF2B5EF4-FFF2-40B4-BE49-F238E27FC236}">
                <a16:creationId xmlns:a16="http://schemas.microsoft.com/office/drawing/2014/main" id="{EFABBDBE-2C8C-4645-97AC-944AEB3BBD01}"/>
              </a:ext>
            </a:extLst>
          </p:cNvPr>
          <p:cNvSpPr txBox="1"/>
          <p:nvPr/>
        </p:nvSpPr>
        <p:spPr>
          <a:xfrm>
            <a:off x="-979109" y="1573808"/>
            <a:ext cx="6794231" cy="1446550"/>
          </a:xfrm>
          <a:prstGeom prst="rect">
            <a:avLst/>
          </a:prstGeom>
          <a:noFill/>
        </p:spPr>
        <p:txBody>
          <a:bodyPr wrap="square" rtlCol="0">
            <a:spAutoFit/>
          </a:bodyPr>
          <a:lstStyle/>
          <a:p>
            <a:pPr algn="ctr"/>
            <a:r>
              <a:rPr lang="en-GB" sz="2200" dirty="0">
                <a:solidFill>
                  <a:srgbClr val="007B66"/>
                </a:solidFill>
                <a:latin typeface="Friz Quadrata Std" panose="020E0602040504020404" pitchFamily="34" charset="77"/>
              </a:rPr>
              <a:t>Leipzig v Liverpool FC</a:t>
            </a:r>
            <a:br>
              <a:rPr lang="en-GB" sz="2200" dirty="0">
                <a:solidFill>
                  <a:srgbClr val="007B66"/>
                </a:solidFill>
                <a:latin typeface="Friz Quadrata Std" panose="020E0602040504020404" pitchFamily="34" charset="77"/>
              </a:rPr>
            </a:br>
            <a:r>
              <a:rPr lang="en-GB" sz="2200" dirty="0">
                <a:solidFill>
                  <a:srgbClr val="007B66"/>
                </a:solidFill>
                <a:latin typeface="Friz Quadrata Std" panose="020E0602040504020404" pitchFamily="34" charset="77"/>
              </a:rPr>
              <a:t> KO 21:00 Local Time</a:t>
            </a:r>
            <a:br>
              <a:rPr lang="en-GB" sz="2200" dirty="0">
                <a:solidFill>
                  <a:srgbClr val="007B66"/>
                </a:solidFill>
                <a:latin typeface="Friz Quadrata Std" panose="020E0602040504020404" pitchFamily="34" charset="77"/>
              </a:rPr>
            </a:br>
            <a:r>
              <a:rPr lang="en-GB" sz="2200" dirty="0">
                <a:solidFill>
                  <a:srgbClr val="007B66"/>
                </a:solidFill>
                <a:latin typeface="Friz Quadrata Std" panose="020E0602040504020404" pitchFamily="34" charset="77"/>
              </a:rPr>
              <a:t>Wednesday 23</a:t>
            </a:r>
            <a:r>
              <a:rPr lang="en-GB" sz="2200" baseline="30000" dirty="0">
                <a:solidFill>
                  <a:srgbClr val="007B66"/>
                </a:solidFill>
                <a:latin typeface="Friz Quadrata Std" panose="020E0602040504020404" pitchFamily="34" charset="77"/>
              </a:rPr>
              <a:t>rd</a:t>
            </a:r>
            <a:r>
              <a:rPr lang="en-GB" sz="2200" dirty="0">
                <a:solidFill>
                  <a:srgbClr val="007B66"/>
                </a:solidFill>
                <a:latin typeface="Friz Quadrata Std" panose="020E0602040504020404" pitchFamily="34" charset="77"/>
              </a:rPr>
              <a:t>  October 2024</a:t>
            </a:r>
          </a:p>
          <a:p>
            <a:pPr algn="ctr"/>
            <a:endParaRPr lang="en-GB" sz="2200" dirty="0">
              <a:solidFill>
                <a:srgbClr val="007B66"/>
              </a:solidFill>
              <a:latin typeface="Friz Quadrata Std" panose="020E0602040504020404" pitchFamily="34" charset="77"/>
            </a:endParaRPr>
          </a:p>
        </p:txBody>
      </p:sp>
      <p:sp>
        <p:nvSpPr>
          <p:cNvPr id="15" name="TextBox 14">
            <a:extLst>
              <a:ext uri="{FF2B5EF4-FFF2-40B4-BE49-F238E27FC236}">
                <a16:creationId xmlns:a16="http://schemas.microsoft.com/office/drawing/2014/main" id="{93ACB861-D71F-F841-8356-65E0296B8A97}"/>
              </a:ext>
            </a:extLst>
          </p:cNvPr>
          <p:cNvSpPr txBox="1"/>
          <p:nvPr/>
        </p:nvSpPr>
        <p:spPr>
          <a:xfrm>
            <a:off x="58395" y="2788913"/>
            <a:ext cx="6794231" cy="830997"/>
          </a:xfrm>
          <a:prstGeom prst="rect">
            <a:avLst/>
          </a:prstGeom>
          <a:noFill/>
        </p:spPr>
        <p:txBody>
          <a:bodyPr wrap="square" rtlCol="0">
            <a:spAutoFit/>
          </a:bodyPr>
          <a:lstStyle/>
          <a:p>
            <a:r>
              <a:rPr lang="en-US" sz="1200" b="1" dirty="0">
                <a:solidFill>
                  <a:srgbClr val="C00000"/>
                </a:solidFill>
                <a:latin typeface="Helvetica Neue LT Std 55 Roman" panose="020B0604020202020204" pitchFamily="34" charset="0"/>
              </a:rPr>
              <a:t> </a:t>
            </a:r>
            <a:endParaRPr lang="en-GB" sz="1200" dirty="0">
              <a:solidFill>
                <a:srgbClr val="C00000"/>
              </a:solidFill>
              <a:latin typeface="Helvetica Neue LT Std 55 Roman" panose="020B0604020202020204" pitchFamily="34" charset="0"/>
            </a:endParaRPr>
          </a:p>
          <a:p>
            <a:r>
              <a:rPr lang="en-GB" sz="1200" dirty="0">
                <a:solidFill>
                  <a:srgbClr val="C00000"/>
                </a:solidFill>
                <a:latin typeface="Helvetica Neue LT Std 55 Roman" panose="020B0604020202020204" pitchFamily="34" charset="0"/>
              </a:rPr>
              <a:t>Liverpool Football Club appreciates the dedication and loyalty of </a:t>
            </a:r>
          </a:p>
          <a:p>
            <a:r>
              <a:rPr lang="en-GB" sz="1200" dirty="0">
                <a:solidFill>
                  <a:srgbClr val="C00000"/>
                </a:solidFill>
                <a:latin typeface="Helvetica Neue LT Std 55 Roman" panose="020B0604020202020204" pitchFamily="34" charset="0"/>
              </a:rPr>
              <a:t>our travelling fans. Below is general advice and information which you may find helpful when planning your trip.</a:t>
            </a:r>
          </a:p>
        </p:txBody>
      </p:sp>
      <p:sp>
        <p:nvSpPr>
          <p:cNvPr id="16" name="TextBox 15">
            <a:extLst>
              <a:ext uri="{FF2B5EF4-FFF2-40B4-BE49-F238E27FC236}">
                <a16:creationId xmlns:a16="http://schemas.microsoft.com/office/drawing/2014/main" id="{9E789941-B1F3-7642-B71B-95CF94F309CD}"/>
              </a:ext>
            </a:extLst>
          </p:cNvPr>
          <p:cNvSpPr txBox="1"/>
          <p:nvPr/>
        </p:nvSpPr>
        <p:spPr>
          <a:xfrm>
            <a:off x="119429" y="3645310"/>
            <a:ext cx="6829401" cy="5001369"/>
          </a:xfrm>
          <a:prstGeom prst="rect">
            <a:avLst/>
          </a:prstGeom>
          <a:noFill/>
        </p:spPr>
        <p:txBody>
          <a:bodyPr wrap="square" lIns="91440" tIns="45720" rIns="91440" bIns="45720" rtlCol="0" anchor="t">
            <a:spAutoFit/>
          </a:bodyPr>
          <a:lstStyle/>
          <a:p>
            <a:r>
              <a:rPr lang="en-US" dirty="0">
                <a:solidFill>
                  <a:srgbClr val="007B66"/>
                </a:solidFill>
                <a:latin typeface="Friz Quadrata Std"/>
              </a:rPr>
              <a:t>Important Information</a:t>
            </a:r>
          </a:p>
          <a:p>
            <a:endParaRPr kumimoji="0" lang="en-GB" sz="1200" b="0" i="0" u="none" strike="noStrike" kern="1200" cap="none" spc="0" normalizeH="0" baseline="0" noProof="0" dirty="0">
              <a:ln>
                <a:noFill/>
              </a:ln>
              <a:solidFill>
                <a:srgbClr val="C00000"/>
              </a:solidFill>
              <a:effectLst/>
              <a:uLnTx/>
              <a:uFillTx/>
              <a:latin typeface="Helvetica Neue LT Std 55 Roman" panose="020B0604020202020204" pitchFamily="34" charset="0"/>
              <a:ea typeface="+mn-ea"/>
              <a:cs typeface="+mn-cs"/>
            </a:endParaRPr>
          </a:p>
          <a:p>
            <a:pPr>
              <a:spcAft>
                <a:spcPts val="600"/>
              </a:spcAft>
            </a:pPr>
            <a:r>
              <a:rPr lang="it-IT" altLang="en-US" sz="1000" b="1" dirty="0">
                <a:latin typeface="Helvetica Neue LT Std 55 Roman" panose="020B0604020202020204"/>
                <a:ea typeface="Roboto"/>
                <a:cs typeface="Arial"/>
              </a:rPr>
              <a:t>Address Address: </a:t>
            </a:r>
          </a:p>
          <a:p>
            <a:pPr>
              <a:spcAft>
                <a:spcPts val="600"/>
              </a:spcAft>
            </a:pPr>
            <a:r>
              <a:rPr lang="it-IT" altLang="en-US" sz="1000" dirty="0">
                <a:latin typeface="Helvetica Neue LT Std 55 Roman" panose="020B0604020202020204"/>
                <a:ea typeface="Roboto"/>
                <a:cs typeface="Arial"/>
              </a:rPr>
              <a:t>RED BULL ARENA </a:t>
            </a:r>
          </a:p>
          <a:p>
            <a:pPr>
              <a:spcAft>
                <a:spcPts val="600"/>
              </a:spcAft>
            </a:pPr>
            <a:r>
              <a:rPr lang="it-IT" altLang="en-US" sz="1000" b="1" dirty="0">
                <a:latin typeface="Helvetica Neue LT Std 55 Roman" panose="020B0604020202020204"/>
                <a:ea typeface="Roboto"/>
                <a:cs typeface="Arial"/>
              </a:rPr>
              <a:t>Am Sportforum 7 04105 Leipzig </a:t>
            </a:r>
            <a:r>
              <a:rPr lang="it-IT" altLang="en-US" sz="1000" dirty="0">
                <a:latin typeface="Helvetica Neue LT Std 55 Roman" panose="020B0604020202020204"/>
                <a:ea typeface="Roboto"/>
                <a:cs typeface="Arial"/>
              </a:rPr>
              <a:t>This address will take you to the visitors end of the stadium</a:t>
            </a:r>
          </a:p>
          <a:p>
            <a:pPr>
              <a:spcAft>
                <a:spcPts val="600"/>
              </a:spcAft>
            </a:pPr>
            <a:r>
              <a:rPr lang="de-DE" sz="1100" b="0" i="0" dirty="0">
                <a:solidFill>
                  <a:srgbClr val="000000"/>
                </a:solidFill>
                <a:effectLst/>
                <a:latin typeface="Aptos" panose="020B0004020202020204" pitchFamily="34" charset="0"/>
              </a:rPr>
              <a:t>"</a:t>
            </a:r>
            <a:r>
              <a:rPr lang="de-DE" sz="1100" b="1" i="0" dirty="0">
                <a:solidFill>
                  <a:srgbClr val="000000"/>
                </a:solidFill>
                <a:effectLst/>
                <a:latin typeface="Aptos" panose="020B0004020202020204" pitchFamily="34" charset="0"/>
              </a:rPr>
              <a:t>Am Sportforum 3, 04105 Leipzi </a:t>
            </a:r>
            <a:r>
              <a:rPr lang="de-DE" sz="1100" b="0" i="0" dirty="0">
                <a:solidFill>
                  <a:srgbClr val="000000"/>
                </a:solidFill>
                <a:effectLst/>
                <a:latin typeface="Aptos" panose="020B0004020202020204" pitchFamily="34" charset="0"/>
              </a:rPr>
              <a:t> </a:t>
            </a:r>
            <a:r>
              <a:rPr lang="de-DE" sz="1100" i="0" dirty="0">
                <a:solidFill>
                  <a:srgbClr val="000000"/>
                </a:solidFill>
                <a:effectLst/>
                <a:latin typeface="Aptos" panose="020B0004020202020204" pitchFamily="34" charset="0"/>
              </a:rPr>
              <a:t>This is the South entrance for wheelchair users and ambulant disabled supporters.</a:t>
            </a:r>
            <a:endParaRPr lang="it-IT" altLang="en-US" sz="1100" dirty="0">
              <a:latin typeface="Helvetica Neue LT Std 55 Roman" panose="020B0604020202020204"/>
              <a:ea typeface="Roboto"/>
              <a:cs typeface="Arial"/>
            </a:endParaRP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altLang="en-US" sz="1100" b="0" i="0" u="none" strike="noStrike" kern="1200" cap="none" spc="0" normalizeH="0" baseline="0" noProof="0" dirty="0">
                <a:ln>
                  <a:noFill/>
                </a:ln>
                <a:solidFill>
                  <a:prstClr val="black"/>
                </a:solidFill>
                <a:effectLst/>
                <a:uLnTx/>
                <a:uFillTx/>
                <a:latin typeface="Aptos"/>
                <a:ea typeface="Roboto"/>
                <a:cs typeface="Arial"/>
              </a:rPr>
              <a:t>100% ticket collection will take place for this fixture. </a:t>
            </a:r>
            <a:endParaRPr lang="en-GB" altLang="en-US" sz="1100" dirty="0">
              <a:solidFill>
                <a:prstClr val="black"/>
              </a:solidFill>
              <a:latin typeface="Aptos"/>
              <a:ea typeface="Roboto"/>
              <a:cs typeface="Arial"/>
            </a:endParaRP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ptos"/>
                <a:ea typeface="Roboto"/>
                <a:cs typeface="Arial"/>
              </a:rPr>
              <a:t>Kick-off is 21:00 local time. </a:t>
            </a:r>
            <a:r>
              <a:rPr lang="en-GB" sz="1100" dirty="0">
                <a:solidFill>
                  <a:prstClr val="black"/>
                </a:solidFill>
                <a:latin typeface="Aptos"/>
                <a:ea typeface="Roboto"/>
                <a:cs typeface="Arial"/>
              </a:rPr>
              <a:t>Germany</a:t>
            </a:r>
            <a:r>
              <a:rPr kumimoji="0" lang="en-GB" sz="1100" b="0" i="0" u="none" strike="noStrike" kern="1200" cap="none" spc="0" normalizeH="0" baseline="0" noProof="0" dirty="0">
                <a:ln>
                  <a:noFill/>
                </a:ln>
                <a:solidFill>
                  <a:prstClr val="black"/>
                </a:solidFill>
                <a:effectLst/>
                <a:uLnTx/>
                <a:uFillTx/>
                <a:latin typeface="Aptos"/>
                <a:ea typeface="Roboto"/>
                <a:cs typeface="Arial"/>
              </a:rPr>
              <a:t> is 1 hour ahead of United Kingdom</a:t>
            </a:r>
            <a:endParaRPr lang="en-GB" sz="1100" b="0" i="0" u="none" strike="noStrike" kern="1200" cap="none" spc="0" normalizeH="0" baseline="0" noProof="0" dirty="0">
              <a:ln>
                <a:noFill/>
              </a:ln>
              <a:solidFill>
                <a:prstClr val="black"/>
              </a:solidFill>
              <a:effectLst/>
              <a:uLnTx/>
              <a:uFillTx/>
              <a:latin typeface="Aptos"/>
              <a:ea typeface="Roboto"/>
              <a:cs typeface="Arial"/>
            </a:endParaRP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ptos"/>
                <a:ea typeface="Roboto"/>
                <a:cs typeface="Arial"/>
              </a:rPr>
              <a:t>Turnstiles will open at 19:00 local time (2 hours before kick-off)</a:t>
            </a:r>
            <a:endParaRPr lang="en-GB" sz="1100" b="0" i="0" u="none" strike="noStrike" kern="1200" cap="none" spc="0" normalizeH="0" baseline="0" noProof="0" dirty="0">
              <a:ln>
                <a:noFill/>
              </a:ln>
              <a:solidFill>
                <a:prstClr val="black"/>
              </a:solidFill>
              <a:effectLst/>
              <a:uLnTx/>
              <a:uFillTx/>
              <a:latin typeface="Aptos"/>
              <a:ea typeface="Roboto"/>
              <a:cs typeface="Arial"/>
            </a:endParaRP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ptos"/>
                <a:ea typeface="Roboto"/>
                <a:cs typeface="Arial"/>
              </a:rPr>
              <a:t>Phone chargers are not permitted inside the stadium. </a:t>
            </a:r>
            <a:r>
              <a:rPr kumimoji="0" lang="en-GB" sz="1100" i="0" u="none" strike="noStrike" kern="1200" cap="none" spc="0" normalizeH="0" baseline="0" noProof="0" dirty="0">
                <a:ln>
                  <a:noFill/>
                </a:ln>
                <a:solidFill>
                  <a:prstClr val="black"/>
                </a:solidFill>
                <a:effectLst/>
                <a:uLnTx/>
                <a:uFillTx/>
                <a:latin typeface="Aptos"/>
                <a:ea typeface="Roboto"/>
                <a:cs typeface="Arial"/>
              </a:rPr>
              <a:t>They can be stored at the storage area outside the stadium and collected post-match.</a:t>
            </a:r>
            <a:endParaRPr lang="en-GB" sz="1100" i="0" u="none" strike="noStrike" kern="1200" cap="none" spc="0" normalizeH="0" baseline="0" noProof="0" dirty="0">
              <a:ln>
                <a:noFill/>
              </a:ln>
              <a:solidFill>
                <a:prstClr val="black"/>
              </a:solidFill>
              <a:effectLst/>
              <a:uLnTx/>
              <a:uFillTx/>
              <a:latin typeface="Aptos"/>
              <a:ea typeface="Roboto"/>
              <a:cs typeface="Arial"/>
            </a:endParaRPr>
          </a:p>
          <a:p>
            <a:pPr marL="171450" indent="-171450">
              <a:spcAft>
                <a:spcPts val="600"/>
              </a:spcAft>
              <a:buFont typeface="Arial" panose="020B0604020202020204" pitchFamily="34" charset="0"/>
              <a:buChar char="•"/>
              <a:defRPr/>
            </a:pPr>
            <a:r>
              <a:rPr kumimoji="0" lang="en-GB" sz="1100" b="0" i="0" u="none" strike="noStrike" kern="1200" cap="none" spc="0" normalizeH="0" baseline="0" noProof="0" dirty="0">
                <a:ln>
                  <a:noFill/>
                </a:ln>
                <a:solidFill>
                  <a:prstClr val="black"/>
                </a:solidFill>
                <a:effectLst/>
                <a:uLnTx/>
                <a:uFillTx/>
                <a:latin typeface="Aptos"/>
                <a:ea typeface="Roboto"/>
                <a:cs typeface="Arial"/>
              </a:rPr>
              <a:t>Bag Policy – A4 size will be permitted into the </a:t>
            </a:r>
            <a:r>
              <a:rPr lang="en-GB" sz="1100" dirty="0">
                <a:solidFill>
                  <a:prstClr val="black"/>
                </a:solidFill>
                <a:latin typeface="Aptos"/>
                <a:ea typeface="Roboto"/>
                <a:cs typeface="Arial"/>
              </a:rPr>
              <a:t>stadium. There</a:t>
            </a:r>
            <a:r>
              <a:rPr kumimoji="0" lang="en-GB" sz="1100" b="0" i="0" u="none" strike="noStrike" kern="1200" cap="none" spc="0" normalizeH="0" baseline="0" noProof="0" dirty="0">
                <a:ln>
                  <a:noFill/>
                </a:ln>
                <a:solidFill>
                  <a:prstClr val="black"/>
                </a:solidFill>
                <a:effectLst/>
                <a:uLnTx/>
                <a:uFillTx/>
                <a:latin typeface="Aptos"/>
                <a:ea typeface="Roboto"/>
                <a:cs typeface="Arial"/>
              </a:rPr>
              <a:t> is a drop-off point for prohibited items although there is limited space available.</a:t>
            </a:r>
            <a:endParaRPr lang="en-GB" sz="1100" b="0" i="0" u="none" strike="noStrike" kern="1200" cap="none" spc="0" normalizeH="0" baseline="0" noProof="0" dirty="0">
              <a:ln>
                <a:noFill/>
              </a:ln>
              <a:solidFill>
                <a:prstClr val="black"/>
              </a:solidFill>
              <a:effectLst/>
              <a:uLnTx/>
              <a:uFillTx/>
              <a:latin typeface="Aptos"/>
              <a:ea typeface="Roboto"/>
              <a:cs typeface="Arial"/>
            </a:endParaRP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ptos"/>
                <a:ea typeface="Roboto"/>
                <a:cs typeface="Arial"/>
              </a:rPr>
              <a:t>The stadium kiosks are </a:t>
            </a:r>
            <a:r>
              <a:rPr lang="en-GB" sz="1100" dirty="0">
                <a:solidFill>
                  <a:prstClr val="black"/>
                </a:solidFill>
                <a:latin typeface="Aptos"/>
                <a:ea typeface="Roboto"/>
                <a:cs typeface="Arial"/>
              </a:rPr>
              <a:t>cashless</a:t>
            </a:r>
            <a:r>
              <a:rPr kumimoji="0" lang="en-GB" sz="1100" b="0" i="0" u="none" strike="noStrike" kern="1200" cap="none" spc="0" normalizeH="0" baseline="0" noProof="0" dirty="0">
                <a:ln>
                  <a:noFill/>
                </a:ln>
                <a:solidFill>
                  <a:prstClr val="black"/>
                </a:solidFill>
                <a:effectLst/>
                <a:uLnTx/>
                <a:uFillTx/>
                <a:latin typeface="Aptos"/>
                <a:ea typeface="Roboto"/>
                <a:cs typeface="Arial"/>
              </a:rPr>
              <a:t>. </a:t>
            </a:r>
            <a:endParaRPr lang="en-GB" sz="1100" b="0" i="0" u="none" strike="noStrike" kern="1200" cap="none" spc="0" normalizeH="0" baseline="0" noProof="0" dirty="0">
              <a:ln>
                <a:noFill/>
              </a:ln>
              <a:solidFill>
                <a:prstClr val="black"/>
              </a:solidFill>
              <a:effectLst/>
              <a:uLnTx/>
              <a:uFillTx/>
              <a:latin typeface="Aptos"/>
              <a:ea typeface="Roboto"/>
              <a:cs typeface="Arial"/>
            </a:endParaRPr>
          </a:p>
          <a:p>
            <a:pPr marL="171450" indent="-171450">
              <a:buFont typeface="Arial" panose="020B0604020202020204" pitchFamily="34" charset="0"/>
              <a:buChar char="•"/>
            </a:pPr>
            <a:r>
              <a:rPr lang="en-GB" altLang="en-US" sz="1100" dirty="0">
                <a:latin typeface="Aptos" panose="020B0004020202020204" pitchFamily="34" charset="0"/>
                <a:ea typeface="Roboto"/>
                <a:cs typeface="Arial"/>
              </a:rPr>
              <a:t>Fans are urged to arrive early at the stadium. There will be an enhanced searching in operation including ticket check points at the stadium and body searches (pat-downs) will be conducted.</a:t>
            </a:r>
          </a:p>
          <a:p>
            <a:pPr marL="171450" indent="-171450">
              <a:buFont typeface="Arial" panose="020B0604020202020204" pitchFamily="34" charset="0"/>
              <a:buChar char="•"/>
            </a:pPr>
            <a:endParaRPr lang="en-GB" altLang="en-US" sz="1100" dirty="0">
              <a:latin typeface="Aptos" panose="020B0004020202020204" pitchFamily="34" charset="0"/>
              <a:ea typeface="Roboto"/>
              <a:cs typeface="Arial"/>
            </a:endParaRPr>
          </a:p>
          <a:p>
            <a:pPr marL="171450" indent="-171450">
              <a:buFont typeface="Arial" panose="020B0604020202020204" pitchFamily="34" charset="0"/>
              <a:buChar char="•"/>
            </a:pPr>
            <a:r>
              <a:rPr lang="en-GB" altLang="en-US" sz="1100" dirty="0">
                <a:latin typeface="Aptos"/>
                <a:ea typeface="Roboto"/>
                <a:cs typeface="Arial"/>
              </a:rPr>
              <a:t>Flags/Banners – all banners would require to be pre-approved by the Leipzig operation ahead of the game. For supporters wishing to bring a banner, please ensure a picture of the banner, size and fire safety certification is emailed to </a:t>
            </a:r>
            <a:r>
              <a:rPr lang="en-GB" altLang="en-US" sz="1100" dirty="0">
                <a:latin typeface="Aptos"/>
                <a:ea typeface="Roboto"/>
                <a:cs typeface="Arial"/>
                <a:hlinkClick r:id="rId5"/>
              </a:rPr>
              <a:t>slo@liverpoolfc.com</a:t>
            </a:r>
            <a:r>
              <a:rPr lang="en-GB" altLang="en-US" sz="1100" dirty="0">
                <a:latin typeface="Aptos"/>
                <a:ea typeface="Roboto"/>
                <a:cs typeface="Arial"/>
              </a:rPr>
              <a:t>  by  Friday, 18</a:t>
            </a:r>
            <a:r>
              <a:rPr lang="en-GB" altLang="en-US" sz="1100" baseline="30000" dirty="0">
                <a:latin typeface="Aptos"/>
                <a:ea typeface="Roboto"/>
                <a:cs typeface="Arial"/>
              </a:rPr>
              <a:t>th</a:t>
            </a:r>
            <a:r>
              <a:rPr lang="en-GB" altLang="en-US" sz="1100" dirty="0">
                <a:latin typeface="Aptos"/>
                <a:ea typeface="Roboto"/>
                <a:cs typeface="Arial"/>
              </a:rPr>
              <a:t> October 2024. </a:t>
            </a:r>
          </a:p>
          <a:p>
            <a:pPr marL="171450" indent="-171450">
              <a:buFont typeface="Arial" panose="020B0604020202020204" pitchFamily="34" charset="0"/>
              <a:buChar char="•"/>
            </a:pPr>
            <a:endParaRPr lang="en-GB" altLang="en-US" sz="1100" dirty="0">
              <a:latin typeface="Aptos" panose="020B0004020202020204" pitchFamily="34" charset="0"/>
              <a:ea typeface="Roboto"/>
              <a:cs typeface="Arial"/>
            </a:endParaRPr>
          </a:p>
          <a:p>
            <a:pPr marL="171450" indent="-171450">
              <a:buFont typeface="Arial" panose="020B0604020202020204" pitchFamily="34" charset="0"/>
              <a:buChar char="•"/>
            </a:pPr>
            <a:r>
              <a:rPr lang="en-GB" altLang="en-US" sz="1100" b="1" dirty="0">
                <a:latin typeface="Aptos"/>
                <a:ea typeface="Roboto"/>
                <a:cs typeface="Arial"/>
              </a:rPr>
              <a:t>Supporters without tickets are urged not to travel to the game as the match is a sell-out.</a:t>
            </a:r>
          </a:p>
          <a:p>
            <a:endParaRPr lang="en-GB" altLang="en-US" sz="1100" b="1" dirty="0">
              <a:latin typeface="Aptos" panose="020B0004020202020204" pitchFamily="34" charset="0"/>
              <a:ea typeface="Roboto"/>
              <a:cs typeface="Arial"/>
            </a:endParaRPr>
          </a:p>
        </p:txBody>
      </p:sp>
      <p:pic>
        <p:nvPicPr>
          <p:cNvPr id="25" name="Picture 24">
            <a:extLst>
              <a:ext uri="{FF2B5EF4-FFF2-40B4-BE49-F238E27FC236}">
                <a16:creationId xmlns:a16="http://schemas.microsoft.com/office/drawing/2014/main" id="{F6425818-A3C7-4841-8262-FE56E37C7522}"/>
              </a:ext>
            </a:extLst>
          </p:cNvPr>
          <p:cNvPicPr>
            <a:picLocks noChangeAspect="1"/>
          </p:cNvPicPr>
          <p:nvPr/>
        </p:nvPicPr>
        <p:blipFill rotWithShape="1">
          <a:blip r:embed="rId6"/>
          <a:srcRect t="83248" b="13328"/>
          <a:stretch/>
        </p:blipFill>
        <p:spPr>
          <a:xfrm>
            <a:off x="1587" y="10486937"/>
            <a:ext cx="7556500" cy="204875"/>
          </a:xfrm>
          <a:prstGeom prst="rect">
            <a:avLst/>
          </a:prstGeom>
        </p:spPr>
      </p:pic>
      <p:pic>
        <p:nvPicPr>
          <p:cNvPr id="3" name="Picture 2">
            <a:extLst>
              <a:ext uri="{FF2B5EF4-FFF2-40B4-BE49-F238E27FC236}">
                <a16:creationId xmlns:a16="http://schemas.microsoft.com/office/drawing/2014/main" id="{B5636B57-EC85-2260-F11A-EABFAA535746}"/>
              </a:ext>
            </a:extLst>
          </p:cNvPr>
          <p:cNvPicPr>
            <a:picLocks noChangeAspect="1"/>
          </p:cNvPicPr>
          <p:nvPr/>
        </p:nvPicPr>
        <p:blipFill>
          <a:blip r:embed="rId7"/>
          <a:stretch>
            <a:fillRect/>
          </a:stretch>
        </p:blipFill>
        <p:spPr>
          <a:xfrm>
            <a:off x="4828153" y="1598592"/>
            <a:ext cx="2668587" cy="1591176"/>
          </a:xfrm>
          <a:prstGeom prst="rect">
            <a:avLst/>
          </a:prstGeom>
        </p:spPr>
      </p:pic>
    </p:spTree>
    <p:extLst>
      <p:ext uri="{BB962C8B-B14F-4D97-AF65-F5344CB8AC3E}">
        <p14:creationId xmlns:p14="http://schemas.microsoft.com/office/powerpoint/2010/main" val="301582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062BDF-0ABC-D242-8B8B-23C50354785B}"/>
              </a:ext>
            </a:extLst>
          </p:cNvPr>
          <p:cNvPicPr>
            <a:picLocks noChangeAspect="1"/>
          </p:cNvPicPr>
          <p:nvPr/>
        </p:nvPicPr>
        <p:blipFill rotWithShape="1">
          <a:blip r:embed="rId3"/>
          <a:srcRect t="-1" b="85275"/>
          <a:stretch/>
        </p:blipFill>
        <p:spPr>
          <a:xfrm>
            <a:off x="1587" y="8334"/>
            <a:ext cx="7556500" cy="1572636"/>
          </a:xfrm>
          <a:prstGeom prst="rect">
            <a:avLst/>
          </a:prstGeom>
        </p:spPr>
      </p:pic>
      <p:pic>
        <p:nvPicPr>
          <p:cNvPr id="9" name="Picture 8">
            <a:extLst>
              <a:ext uri="{FF2B5EF4-FFF2-40B4-BE49-F238E27FC236}">
                <a16:creationId xmlns:a16="http://schemas.microsoft.com/office/drawing/2014/main" id="{CB35CCD5-4C9C-5C41-ABDB-193D7EEBC988}"/>
              </a:ext>
            </a:extLst>
          </p:cNvPr>
          <p:cNvPicPr>
            <a:picLocks noChangeAspect="1"/>
          </p:cNvPicPr>
          <p:nvPr/>
        </p:nvPicPr>
        <p:blipFill>
          <a:blip r:embed="rId4"/>
          <a:srcRect/>
          <a:stretch/>
        </p:blipFill>
        <p:spPr>
          <a:xfrm>
            <a:off x="468215" y="204875"/>
            <a:ext cx="879852" cy="1189932"/>
          </a:xfrm>
          <a:prstGeom prst="rect">
            <a:avLst/>
          </a:prstGeom>
        </p:spPr>
      </p:pic>
      <p:sp>
        <p:nvSpPr>
          <p:cNvPr id="10" name="TextBox 9">
            <a:extLst>
              <a:ext uri="{FF2B5EF4-FFF2-40B4-BE49-F238E27FC236}">
                <a16:creationId xmlns:a16="http://schemas.microsoft.com/office/drawing/2014/main" id="{3E3D95CD-3525-1F46-835E-529697D604D6}"/>
              </a:ext>
            </a:extLst>
          </p:cNvPr>
          <p:cNvSpPr txBox="1"/>
          <p:nvPr/>
        </p:nvSpPr>
        <p:spPr>
          <a:xfrm>
            <a:off x="2103737" y="564196"/>
            <a:ext cx="4147610" cy="522259"/>
          </a:xfrm>
          <a:prstGeom prst="rect">
            <a:avLst/>
          </a:prstGeom>
          <a:noFill/>
        </p:spPr>
        <p:txBody>
          <a:bodyPr wrap="none" rtlCol="0">
            <a:spAutoFit/>
          </a:bodyPr>
          <a:lstStyle/>
          <a:p>
            <a:pPr>
              <a:lnSpc>
                <a:spcPts val="3240"/>
              </a:lnSpc>
            </a:pPr>
            <a:r>
              <a:rPr lang="en-US" sz="3600">
                <a:solidFill>
                  <a:schemeClr val="bg1"/>
                </a:solidFill>
                <a:latin typeface="Friz Quadrata Std" panose="020E0602040504020404" pitchFamily="34" charset="77"/>
              </a:rPr>
              <a:t>FAN INFORMATION</a:t>
            </a:r>
          </a:p>
        </p:txBody>
      </p:sp>
      <p:sp>
        <p:nvSpPr>
          <p:cNvPr id="13" name="TextBox 12">
            <a:extLst>
              <a:ext uri="{FF2B5EF4-FFF2-40B4-BE49-F238E27FC236}">
                <a16:creationId xmlns:a16="http://schemas.microsoft.com/office/drawing/2014/main" id="{B71269B4-68A3-5844-A7DA-1C1E11E03C4B}"/>
              </a:ext>
            </a:extLst>
          </p:cNvPr>
          <p:cNvSpPr txBox="1"/>
          <p:nvPr/>
        </p:nvSpPr>
        <p:spPr>
          <a:xfrm>
            <a:off x="2103737" y="877102"/>
            <a:ext cx="1184940" cy="452688"/>
          </a:xfrm>
          <a:prstGeom prst="rect">
            <a:avLst/>
          </a:prstGeom>
          <a:noFill/>
        </p:spPr>
        <p:txBody>
          <a:bodyPr wrap="none" rtlCol="0">
            <a:spAutoFit/>
          </a:bodyPr>
          <a:lstStyle/>
          <a:p>
            <a:pPr>
              <a:lnSpc>
                <a:spcPts val="3240"/>
              </a:lnSpc>
            </a:pPr>
            <a:r>
              <a:rPr lang="en-US">
                <a:solidFill>
                  <a:schemeClr val="bg1">
                    <a:lumMod val="85000"/>
                  </a:schemeClr>
                </a:solidFill>
                <a:latin typeface="Helvetica Neue LT Std 57 Conden" panose="020B0506030502030204" pitchFamily="34" charset="0"/>
              </a:rPr>
              <a:t>Matchday</a:t>
            </a:r>
          </a:p>
        </p:txBody>
      </p:sp>
      <p:sp>
        <p:nvSpPr>
          <p:cNvPr id="16" name="TextBox 15">
            <a:extLst>
              <a:ext uri="{FF2B5EF4-FFF2-40B4-BE49-F238E27FC236}">
                <a16:creationId xmlns:a16="http://schemas.microsoft.com/office/drawing/2014/main" id="{9E789941-B1F3-7642-B71B-95CF94F309CD}"/>
              </a:ext>
            </a:extLst>
          </p:cNvPr>
          <p:cNvSpPr txBox="1"/>
          <p:nvPr/>
        </p:nvSpPr>
        <p:spPr>
          <a:xfrm>
            <a:off x="309939" y="1555373"/>
            <a:ext cx="6794231" cy="769441"/>
          </a:xfrm>
          <a:prstGeom prst="rect">
            <a:avLst/>
          </a:prstGeom>
          <a:noFill/>
        </p:spPr>
        <p:txBody>
          <a:bodyPr wrap="square" rtlCol="0">
            <a:spAutoFit/>
          </a:bodyPr>
          <a:lstStyle/>
          <a:p>
            <a:r>
              <a:rPr lang="en-US" sz="2200">
                <a:solidFill>
                  <a:srgbClr val="007B66"/>
                </a:solidFill>
                <a:latin typeface="Friz Quadrata Std" panose="020E0602040504020404" pitchFamily="34" charset="77"/>
              </a:rPr>
              <a:t>Important Matchday </a:t>
            </a:r>
          </a:p>
          <a:p>
            <a:r>
              <a:rPr lang="en-US" sz="2200">
                <a:solidFill>
                  <a:srgbClr val="007B66"/>
                </a:solidFill>
                <a:latin typeface="Friz Quadrata Std" panose="020E0602040504020404" pitchFamily="34" charset="77"/>
              </a:rPr>
              <a:t>Information</a:t>
            </a:r>
          </a:p>
        </p:txBody>
      </p:sp>
      <p:sp>
        <p:nvSpPr>
          <p:cNvPr id="19" name="TextBox 18">
            <a:extLst>
              <a:ext uri="{FF2B5EF4-FFF2-40B4-BE49-F238E27FC236}">
                <a16:creationId xmlns:a16="http://schemas.microsoft.com/office/drawing/2014/main" id="{1C97879C-1A0A-BF41-99C8-0313D00C10D0}"/>
              </a:ext>
            </a:extLst>
          </p:cNvPr>
          <p:cNvSpPr txBox="1"/>
          <p:nvPr/>
        </p:nvSpPr>
        <p:spPr>
          <a:xfrm>
            <a:off x="348145" y="2299676"/>
            <a:ext cx="6946041" cy="11033790"/>
          </a:xfrm>
          <a:prstGeom prst="rect">
            <a:avLst/>
          </a:prstGeom>
          <a:noFill/>
        </p:spPr>
        <p:txBody>
          <a:bodyPr wrap="square" lIns="91440" tIns="45720" rIns="91440" bIns="45720" rtlCol="0" anchor="t">
            <a:spAutoFit/>
          </a:bodyPr>
          <a:lstStyle/>
          <a:p>
            <a:pPr marR="0" lvl="0" algn="l" defTabSz="457200" rtl="0" eaLnBrk="1" fontAlgn="auto" latinLnBrk="0" hangingPunct="1">
              <a:lnSpc>
                <a:spcPct val="100000"/>
              </a:lnSpc>
              <a:spcBef>
                <a:spcPts val="0"/>
              </a:spcBef>
              <a:spcAft>
                <a:spcPts val="0"/>
              </a:spcAft>
              <a:buClrTx/>
              <a:buSzTx/>
              <a:tabLst/>
              <a:defRPr/>
            </a:pPr>
            <a:r>
              <a:rPr lang="en-GB" sz="1200" dirty="0">
                <a:latin typeface="Friz Quadrata Std" panose="020E0602040504020404" pitchFamily="34" charset="0"/>
                <a:cs typeface="Arial"/>
              </a:rPr>
              <a:t>Fan Meeting Point</a:t>
            </a:r>
          </a:p>
          <a:p>
            <a:r>
              <a:rPr lang="en-GB" sz="1100" dirty="0">
                <a:latin typeface="Aptos" panose="020B0004020202020204" pitchFamily="34" charset="0"/>
              </a:rPr>
              <a:t> </a:t>
            </a:r>
          </a:p>
          <a:p>
            <a:pPr marL="171450" indent="-171450">
              <a:buFont typeface="Arial" panose="020B0604020202020204" pitchFamily="34" charset="0"/>
              <a:buChar char="•"/>
            </a:pPr>
            <a:r>
              <a:rPr lang="en-GB" sz="1100" dirty="0">
                <a:latin typeface="Aptos" panose="020B0004020202020204" pitchFamily="34" charset="0"/>
              </a:rPr>
              <a:t>Supporters are advised by the Police to congregate in the Richard Wagner Platz area. </a:t>
            </a:r>
          </a:p>
          <a:p>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This is a tourist area directly next to a large shopping centre and is packed with bars and restaurants.</a:t>
            </a: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The matchday shuttle buses pick up is from this square and will drop you off 500m from the visitor's section.</a:t>
            </a:r>
          </a:p>
          <a:p>
            <a:r>
              <a:rPr lang="en-GB" sz="1100" dirty="0">
                <a:latin typeface="Aptos" panose="020B0004020202020204" pitchFamily="34" charset="0"/>
              </a:rPr>
              <a:t> </a:t>
            </a:r>
          </a:p>
          <a:p>
            <a:pPr marL="171450" indent="-171450">
              <a:buFont typeface="Arial" panose="020B0604020202020204" pitchFamily="34" charset="0"/>
              <a:buChar char="•"/>
            </a:pPr>
            <a:r>
              <a:rPr lang="en-GB" sz="1100" dirty="0">
                <a:latin typeface="Aptos" panose="020B0004020202020204" pitchFamily="34" charset="0"/>
              </a:rPr>
              <a:t>Post match the shuttle will be ready where supporters were dropped off. The shuttle will drop supporters back at Leipzig’s main station (700m from Richard-Wagner-Platz) This location and it is also next to the tram stop and the central rail station is close by.</a:t>
            </a:r>
          </a:p>
          <a:p>
            <a:endParaRPr lang="en-GB" sz="1100" dirty="0">
              <a:latin typeface="Aptos" panose="020B0004020202020204" pitchFamily="34" charset="0"/>
            </a:endParaRPr>
          </a:p>
          <a:p>
            <a:endParaRPr lang="en-GB" sz="1100" dirty="0">
              <a:latin typeface="Aptos" panose="020B0004020202020204" pitchFamily="34" charset="0"/>
            </a:endParaRPr>
          </a:p>
          <a:p>
            <a:endParaRPr lang="en-GB" sz="1100" dirty="0">
              <a:latin typeface="Aptos" panose="020B0004020202020204" pitchFamily="34" charset="0"/>
            </a:endParaRPr>
          </a:p>
          <a:p>
            <a:endParaRPr lang="en-GB" sz="1100" dirty="0">
              <a:latin typeface="Aptos" panose="020B0004020202020204" pitchFamily="34" charset="0"/>
            </a:endParaRPr>
          </a:p>
          <a:p>
            <a:endParaRPr lang="en-GB" sz="1100" dirty="0">
              <a:latin typeface="Aptos" panose="020B0004020202020204" pitchFamily="34" charset="0"/>
            </a:endParaRPr>
          </a:p>
          <a:p>
            <a:endParaRPr lang="en-GB" sz="1100" dirty="0">
              <a:latin typeface="Aptos" panose="020B0004020202020204" pitchFamily="34" charset="0"/>
            </a:endParaRPr>
          </a:p>
          <a:p>
            <a:endParaRPr lang="en-GB" sz="1100" dirty="0">
              <a:latin typeface="Aptos" panose="020B0004020202020204" pitchFamily="34" charset="0"/>
            </a:endParaRPr>
          </a:p>
          <a:p>
            <a:endParaRPr lang="en-GB" sz="1100" dirty="0">
              <a:latin typeface="Aptos" panose="020B0004020202020204" pitchFamily="34" charset="0"/>
            </a:endParaRPr>
          </a:p>
          <a:p>
            <a:endParaRPr lang="en-GB" sz="1100" dirty="0">
              <a:latin typeface="Aptos" panose="020B0004020202020204" pitchFamily="34" charset="0"/>
            </a:endParaRPr>
          </a:p>
          <a:p>
            <a:endParaRPr lang="en-GB" sz="1100" dirty="0">
              <a:latin typeface="Aptos" panose="020B0004020202020204" pitchFamily="34" charset="0"/>
            </a:endParaRPr>
          </a:p>
          <a:p>
            <a:endParaRPr lang="en-GB" sz="1100" dirty="0">
              <a:latin typeface="Aptos" panose="020B0004020202020204" pitchFamily="34" charset="0"/>
            </a:endParaRPr>
          </a:p>
          <a:p>
            <a:endParaRPr lang="en-GB" sz="1100" dirty="0">
              <a:latin typeface="Aptos" panose="020B0004020202020204" pitchFamily="34" charset="0"/>
            </a:endParaRPr>
          </a:p>
          <a:p>
            <a:pPr marR="0" lvl="0" defTabSz="457200" rtl="0" eaLnBrk="1" fontAlgn="auto" latinLnBrk="0" hangingPunct="1">
              <a:lnSpc>
                <a:spcPct val="100000"/>
              </a:lnSpc>
              <a:spcBef>
                <a:spcPts val="0"/>
              </a:spcBef>
              <a:spcAft>
                <a:spcPts val="0"/>
              </a:spcAft>
              <a:buClrTx/>
              <a:buSzTx/>
              <a:tabLst/>
              <a:defRPr/>
            </a:pPr>
            <a:r>
              <a:rPr lang="en-GB" sz="1100" dirty="0">
                <a:latin typeface="Aptos" panose="020B0004020202020204" pitchFamily="34" charset="0"/>
                <a:cs typeface="Arial"/>
              </a:rPr>
              <a:t>10 x shuttle buses will be provided by RB Leipzig to and from the city centre pre and post-match at Richard Wagner Platz near to the central station in the city centre. First shuttle will leave from 18:15. This is the recommended mode of transport.</a:t>
            </a:r>
          </a:p>
          <a:p>
            <a:pPr marR="0" lvl="0" algn="l" defTabSz="457200" rtl="0" eaLnBrk="1" fontAlgn="auto" latinLnBrk="0" hangingPunct="1">
              <a:lnSpc>
                <a:spcPct val="100000"/>
              </a:lnSpc>
              <a:spcBef>
                <a:spcPts val="0"/>
              </a:spcBef>
              <a:spcAft>
                <a:spcPts val="0"/>
              </a:spcAft>
              <a:buClrTx/>
              <a:buSzTx/>
              <a:tabLst/>
              <a:defRPr/>
            </a:pPr>
            <a:endParaRPr lang="en-GB" sz="1200" b="1" dirty="0">
              <a:latin typeface="Friz Quadrata Std" panose="020E0602040504020404" pitchFamily="34" charset="0"/>
              <a:cs typeface="Arial"/>
            </a:endParaRPr>
          </a:p>
          <a:p>
            <a:pPr>
              <a:defRPr/>
            </a:pPr>
            <a:endParaRPr lang="en-GB" sz="1000" dirty="0">
              <a:latin typeface="Helvetica Neue LT Std 55 Roman"/>
              <a:cs typeface="Arial"/>
            </a:endParaRPr>
          </a:p>
          <a:p>
            <a:pPr>
              <a:defRPr/>
            </a:pPr>
            <a:endParaRPr lang="en-GB" sz="1000" dirty="0">
              <a:latin typeface="Helvetica Neue LT Std 55 Roman"/>
              <a:cs typeface="Arial"/>
            </a:endParaRPr>
          </a:p>
          <a:p>
            <a:pPr>
              <a:defRPr/>
            </a:pPr>
            <a:endParaRPr lang="en-GB" sz="1000" dirty="0">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R="0" lvl="0" algn="l" defTabSz="457200" rtl="0" eaLnBrk="1" fontAlgn="auto" latinLnBrk="0" hangingPunct="1">
              <a:lnSpc>
                <a:spcPct val="100000"/>
              </a:lnSpc>
              <a:spcBef>
                <a:spcPts val="0"/>
              </a:spcBef>
              <a:spcAft>
                <a:spcPts val="0"/>
              </a:spcAft>
              <a:buClrTx/>
              <a:buSzTx/>
              <a:tabLst/>
              <a:defRPr/>
            </a:pPr>
            <a:endParaRPr kumimoji="0" lang="en-GB" sz="1000" i="0" u="none" strike="noStrike" kern="1200" cap="none" spc="0" normalizeH="0" baseline="0" noProof="0" dirty="0">
              <a:ln>
                <a:noFill/>
              </a:ln>
              <a:effectLst/>
              <a:uLnTx/>
              <a:uFillTx/>
              <a:latin typeface="Helvetica Neue LT Std 55 Roman"/>
              <a:cs typeface="Arial"/>
            </a:endParaRPr>
          </a:p>
          <a:p>
            <a:endParaRPr lang="en-GB" sz="1000" dirty="0">
              <a:latin typeface="Helvetica Neue LT Std 55 Roman"/>
              <a:cs typeface="Arial" panose="020B0604020202020204" pitchFamily="34" charset="0"/>
            </a:endParaRPr>
          </a:p>
          <a:p>
            <a:pPr marL="177800" indent="-177800"/>
            <a:endParaRPr lang="en-GB" sz="1000" dirty="0">
              <a:latin typeface="Helvetica Neue LT Std 55 Roman"/>
              <a:cs typeface="Arial"/>
            </a:endParaRPr>
          </a:p>
          <a:p>
            <a:pPr marL="177800" indent="-177800"/>
            <a:endParaRPr lang="en-GB" sz="1000" dirty="0">
              <a:solidFill>
                <a:srgbClr val="007B66"/>
              </a:solidFill>
              <a:latin typeface="Helvetica Neue LT Std 55 Roman"/>
              <a:cs typeface="Arial"/>
            </a:endParaRPr>
          </a:p>
          <a:p>
            <a:pPr marL="177800" indent="-177800"/>
            <a:endParaRPr kumimoji="0" lang="en-GB" sz="1000" i="0" u="none" strike="noStrike" kern="1200" cap="none" spc="0" normalizeH="0" baseline="0" noProof="0" dirty="0">
              <a:ln>
                <a:noFill/>
              </a:ln>
              <a:solidFill>
                <a:srgbClr val="007B66"/>
              </a:solidFill>
              <a:effectLst/>
              <a:uLnTx/>
              <a:uFillTx/>
              <a:latin typeface="Helvetica Neue LT Std 55 Roman"/>
              <a:cs typeface="Arial"/>
            </a:endParaRPr>
          </a:p>
          <a:p>
            <a:pPr marL="177800" indent="-177800"/>
            <a:endParaRPr lang="en-GB" sz="1000" dirty="0">
              <a:latin typeface="Helvetica Neue LT Std 55 Roman" panose="020B0604020202020204"/>
              <a:cs typeface="Arial"/>
            </a:endParaRPr>
          </a:p>
          <a:p>
            <a:pPr marL="177800" indent="-177800"/>
            <a:r>
              <a:rPr lang="en-GB" sz="1000" b="1" dirty="0">
                <a:latin typeface="Helvetica Neue LT Std 55 Roman" panose="020B0604020202020204"/>
                <a:cs typeface="Arial"/>
              </a:rPr>
              <a:t>THE SHUTTLE BUSSES ARE NOT WHEELCHAIR ACCESSIBLE.</a:t>
            </a: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12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F6425818-A3C7-4841-8262-FE56E37C7522}"/>
              </a:ext>
            </a:extLst>
          </p:cNvPr>
          <p:cNvPicPr>
            <a:picLocks noChangeAspect="1"/>
          </p:cNvPicPr>
          <p:nvPr/>
        </p:nvPicPr>
        <p:blipFill rotWithShape="1">
          <a:blip r:embed="rId5"/>
          <a:srcRect t="83248" b="13328"/>
          <a:stretch/>
        </p:blipFill>
        <p:spPr>
          <a:xfrm>
            <a:off x="1587" y="10486937"/>
            <a:ext cx="7556500" cy="204875"/>
          </a:xfrm>
          <a:prstGeom prst="rect">
            <a:avLst/>
          </a:prstGeom>
        </p:spPr>
      </p:pic>
      <p:pic>
        <p:nvPicPr>
          <p:cNvPr id="2" name="Picture 2" descr="Richard-Wagner-Platz (Leipzig) – Wikipedia">
            <a:extLst>
              <a:ext uri="{FF2B5EF4-FFF2-40B4-BE49-F238E27FC236}">
                <a16:creationId xmlns:a16="http://schemas.microsoft.com/office/drawing/2014/main" id="{7BDF3AA6-1F9E-595B-861B-6F2C18D189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215" y="6549757"/>
            <a:ext cx="4005166" cy="20406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ichard-Wagner-Platz » Leipzig audio ...">
            <a:extLst>
              <a:ext uri="{FF2B5EF4-FFF2-40B4-BE49-F238E27FC236}">
                <a16:creationId xmlns:a16="http://schemas.microsoft.com/office/drawing/2014/main" id="{2E70BA67-9E4E-F4F4-1CE8-323954CF4F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952" y="4367894"/>
            <a:ext cx="3937692" cy="1704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06898D70-B1CC-84FF-4F79-D959C1302CFF}"/>
              </a:ext>
            </a:extLst>
          </p:cNvPr>
          <p:cNvSpPr>
            <a:spLocks noChangeArrowheads="1"/>
          </p:cNvSpPr>
          <p:nvPr/>
        </p:nvSpPr>
        <p:spPr bwMode="auto">
          <a:xfrm>
            <a:off x="0" y="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rPr>
              <a:t>Drop off pre match: 500m from shuttle bus stop to away entrance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A6814312-4277-6CA0-3DA1-31F827760FD6}"/>
              </a:ext>
            </a:extLst>
          </p:cNvPr>
          <p:cNvSpPr>
            <a:spLocks noChangeArrowheads="1"/>
          </p:cNvSpPr>
          <p:nvPr/>
        </p:nvSpPr>
        <p:spPr bwMode="auto">
          <a:xfrm>
            <a:off x="152400" y="1524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rPr>
              <a:t>Leipzig main station (700m from Richard-Wagner-Platz)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751E2FC8-B0D6-E984-2CD8-74D5CB3DF544}"/>
              </a:ext>
            </a:extLst>
          </p:cNvPr>
          <p:cNvSpPr>
            <a:spLocks noChangeArrowheads="1"/>
          </p:cNvSpPr>
          <p:nvPr/>
        </p:nvSpPr>
        <p:spPr bwMode="auto">
          <a:xfrm>
            <a:off x="304800" y="3048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rPr>
              <a:t>Leipzig main station (700m from Richard-Wagner-Platz)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632E413E-CE6B-1EF7-5146-582B1D20F405}"/>
              </a:ext>
            </a:extLst>
          </p:cNvPr>
          <p:cNvSpPr>
            <a:spLocks noChangeArrowheads="1"/>
          </p:cNvSpPr>
          <p:nvPr/>
        </p:nvSpPr>
        <p:spPr bwMode="auto">
          <a:xfrm>
            <a:off x="457200" y="4572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rPr>
              <a:t>Leipzig main station (700m from Richard-Wagner-Platz)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216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062BDF-0ABC-D242-8B8B-23C50354785B}"/>
              </a:ext>
            </a:extLst>
          </p:cNvPr>
          <p:cNvPicPr>
            <a:picLocks noChangeAspect="1"/>
          </p:cNvPicPr>
          <p:nvPr/>
        </p:nvPicPr>
        <p:blipFill rotWithShape="1">
          <a:blip r:embed="rId3"/>
          <a:srcRect t="-1" b="85275"/>
          <a:stretch/>
        </p:blipFill>
        <p:spPr>
          <a:xfrm>
            <a:off x="1587" y="8334"/>
            <a:ext cx="7556500" cy="1572636"/>
          </a:xfrm>
          <a:prstGeom prst="rect">
            <a:avLst/>
          </a:prstGeom>
        </p:spPr>
      </p:pic>
      <p:pic>
        <p:nvPicPr>
          <p:cNvPr id="9" name="Picture 8">
            <a:extLst>
              <a:ext uri="{FF2B5EF4-FFF2-40B4-BE49-F238E27FC236}">
                <a16:creationId xmlns:a16="http://schemas.microsoft.com/office/drawing/2014/main" id="{CB35CCD5-4C9C-5C41-ABDB-193D7EEBC988}"/>
              </a:ext>
            </a:extLst>
          </p:cNvPr>
          <p:cNvPicPr>
            <a:picLocks noChangeAspect="1"/>
          </p:cNvPicPr>
          <p:nvPr/>
        </p:nvPicPr>
        <p:blipFill>
          <a:blip r:embed="rId4"/>
          <a:srcRect/>
          <a:stretch/>
        </p:blipFill>
        <p:spPr>
          <a:xfrm>
            <a:off x="468215" y="204875"/>
            <a:ext cx="879852" cy="1189932"/>
          </a:xfrm>
          <a:prstGeom prst="rect">
            <a:avLst/>
          </a:prstGeom>
        </p:spPr>
      </p:pic>
      <p:sp>
        <p:nvSpPr>
          <p:cNvPr id="10" name="TextBox 9">
            <a:extLst>
              <a:ext uri="{FF2B5EF4-FFF2-40B4-BE49-F238E27FC236}">
                <a16:creationId xmlns:a16="http://schemas.microsoft.com/office/drawing/2014/main" id="{3E3D95CD-3525-1F46-835E-529697D604D6}"/>
              </a:ext>
            </a:extLst>
          </p:cNvPr>
          <p:cNvSpPr txBox="1"/>
          <p:nvPr/>
        </p:nvSpPr>
        <p:spPr>
          <a:xfrm>
            <a:off x="2103737" y="564196"/>
            <a:ext cx="4147610" cy="522259"/>
          </a:xfrm>
          <a:prstGeom prst="rect">
            <a:avLst/>
          </a:prstGeom>
          <a:noFill/>
        </p:spPr>
        <p:txBody>
          <a:bodyPr wrap="none" rtlCol="0">
            <a:spAutoFit/>
          </a:bodyPr>
          <a:lstStyle/>
          <a:p>
            <a:pPr>
              <a:lnSpc>
                <a:spcPts val="3240"/>
              </a:lnSpc>
            </a:pPr>
            <a:r>
              <a:rPr lang="en-US" sz="3600">
                <a:solidFill>
                  <a:schemeClr val="bg1"/>
                </a:solidFill>
                <a:latin typeface="Friz Quadrata Std" panose="020E0602040504020404" pitchFamily="34" charset="77"/>
              </a:rPr>
              <a:t>FAN INFORMATION</a:t>
            </a:r>
          </a:p>
        </p:txBody>
      </p:sp>
      <p:sp>
        <p:nvSpPr>
          <p:cNvPr id="13" name="TextBox 12">
            <a:extLst>
              <a:ext uri="{FF2B5EF4-FFF2-40B4-BE49-F238E27FC236}">
                <a16:creationId xmlns:a16="http://schemas.microsoft.com/office/drawing/2014/main" id="{B71269B4-68A3-5844-A7DA-1C1E11E03C4B}"/>
              </a:ext>
            </a:extLst>
          </p:cNvPr>
          <p:cNvSpPr txBox="1"/>
          <p:nvPr/>
        </p:nvSpPr>
        <p:spPr>
          <a:xfrm>
            <a:off x="2103737" y="877102"/>
            <a:ext cx="2091278" cy="452688"/>
          </a:xfrm>
          <a:prstGeom prst="rect">
            <a:avLst/>
          </a:prstGeom>
          <a:noFill/>
        </p:spPr>
        <p:txBody>
          <a:bodyPr wrap="none" rtlCol="0">
            <a:spAutoFit/>
          </a:bodyPr>
          <a:lstStyle/>
          <a:p>
            <a:pPr>
              <a:lnSpc>
                <a:spcPts val="3240"/>
              </a:lnSpc>
            </a:pPr>
            <a:r>
              <a:rPr lang="en-US">
                <a:solidFill>
                  <a:schemeClr val="bg1">
                    <a:lumMod val="85000"/>
                  </a:schemeClr>
                </a:solidFill>
                <a:latin typeface="Helvetica Neue LT Std 57 Conden" panose="020B0506030502030204" pitchFamily="34" charset="0"/>
              </a:rPr>
              <a:t>Planning your Visit</a:t>
            </a:r>
          </a:p>
        </p:txBody>
      </p:sp>
      <p:sp>
        <p:nvSpPr>
          <p:cNvPr id="16" name="TextBox 15">
            <a:extLst>
              <a:ext uri="{FF2B5EF4-FFF2-40B4-BE49-F238E27FC236}">
                <a16:creationId xmlns:a16="http://schemas.microsoft.com/office/drawing/2014/main" id="{9E789941-B1F3-7642-B71B-95CF94F309CD}"/>
              </a:ext>
            </a:extLst>
          </p:cNvPr>
          <p:cNvSpPr txBox="1"/>
          <p:nvPr/>
        </p:nvSpPr>
        <p:spPr>
          <a:xfrm>
            <a:off x="166473" y="1707713"/>
            <a:ext cx="7193816" cy="8556188"/>
          </a:xfrm>
          <a:prstGeom prst="rect">
            <a:avLst/>
          </a:prstGeom>
          <a:noFill/>
        </p:spPr>
        <p:txBody>
          <a:bodyPr wrap="square" lIns="91440" tIns="45720" rIns="91440" bIns="45720" rtlCol="0" anchor="t">
            <a:spAutoFit/>
          </a:bodyPr>
          <a:lstStyle/>
          <a:p>
            <a:r>
              <a:rPr lang="en-US" dirty="0">
                <a:solidFill>
                  <a:srgbClr val="007B66"/>
                </a:solidFill>
                <a:latin typeface="Friz Quadrata Std"/>
              </a:rPr>
              <a:t>Important Information</a:t>
            </a:r>
          </a:p>
          <a:p>
            <a:endParaRPr kumimoji="0" lang="en-GB" sz="1200" b="0" i="0" u="none" strike="noStrike" kern="1200" cap="none" spc="0" normalizeH="0" baseline="0" noProof="0" dirty="0">
              <a:ln>
                <a:noFill/>
              </a:ln>
              <a:solidFill>
                <a:srgbClr val="C00000"/>
              </a:solidFill>
              <a:effectLst/>
              <a:uLnTx/>
              <a:uFillTx/>
              <a:latin typeface="Helvetica Neue LT Std 55 Roman" panose="020B0604020202020204" pitchFamily="34" charset="0"/>
              <a:ea typeface="+mn-ea"/>
              <a:cs typeface="+mn-cs"/>
            </a:endParaRPr>
          </a:p>
          <a:p>
            <a:r>
              <a:rPr lang="en-GB" sz="1200" dirty="0">
                <a:solidFill>
                  <a:srgbClr val="C00000"/>
                </a:solidFill>
                <a:latin typeface="Helvetica Neue LT Std 55 Roman"/>
              </a:rPr>
              <a:t>Getting to the stadium:</a:t>
            </a:r>
          </a:p>
          <a:p>
            <a:endParaRPr kumimoji="0" lang="en-GB" sz="1200" b="0" i="0" u="none" strike="noStrike" kern="1200" cap="none" spc="0" normalizeH="0" baseline="0" noProof="0" dirty="0">
              <a:ln>
                <a:noFill/>
              </a:ln>
              <a:solidFill>
                <a:srgbClr val="C00000"/>
              </a:solidFill>
              <a:effectLst/>
              <a:uLnTx/>
              <a:uFillTx/>
              <a:latin typeface="Helvetica Neue LT Std 55 Roman" panose="020B0604020202020204" pitchFamily="34" charset="0"/>
              <a:ea typeface="+mn-ea"/>
              <a:cs typeface="+mn-cs"/>
            </a:endParaRPr>
          </a:p>
          <a:p>
            <a:pPr lvl="0" algn="just"/>
            <a:endParaRPr lang="it-IT" sz="1100" dirty="0">
              <a:solidFill>
                <a:srgbClr val="000000"/>
              </a:solidFill>
              <a:effectLst/>
              <a:latin typeface="Aptos" panose="020B0004020202020204" pitchFamily="34" charset="0"/>
              <a:ea typeface="Calibri" panose="020F0502020204030204" pitchFamily="34" charset="0"/>
            </a:endParaRPr>
          </a:p>
          <a:p>
            <a:pPr algn="just"/>
            <a:endParaRPr lang="en-GB" sz="1100" dirty="0">
              <a:solidFill>
                <a:srgbClr val="000000"/>
              </a:solidFill>
              <a:latin typeface="Aptos" panose="020B0004020202020204" pitchFamily="34" charset="0"/>
              <a:ea typeface="Calibri" panose="020F0502020204030204" pitchFamily="34" charset="0"/>
            </a:endParaRPr>
          </a:p>
          <a:p>
            <a:pPr algn="just"/>
            <a:endParaRPr lang="en-GB" sz="1100" dirty="0">
              <a:solidFill>
                <a:srgbClr val="000000"/>
              </a:solidFill>
              <a:latin typeface="Aptos" panose="020B0004020202020204" pitchFamily="34" charset="0"/>
              <a:ea typeface="Calibri" panose="020F0502020204030204" pitchFamily="34" charset="0"/>
            </a:endParaRPr>
          </a:p>
          <a:p>
            <a:pPr algn="just"/>
            <a:endParaRPr lang="en-GB" sz="1100" dirty="0">
              <a:solidFill>
                <a:srgbClr val="000000"/>
              </a:solidFill>
              <a:latin typeface="Aptos" panose="020B0004020202020204" pitchFamily="34" charset="0"/>
              <a:ea typeface="Calibri" panose="020F0502020204030204" pitchFamily="34" charset="0"/>
            </a:endParaRPr>
          </a:p>
          <a:p>
            <a:pPr algn="just"/>
            <a:r>
              <a:rPr lang="en-GB" sz="1100" dirty="0">
                <a:solidFill>
                  <a:srgbClr val="000000"/>
                </a:solidFill>
                <a:effectLst/>
                <a:latin typeface="Aptos" panose="020B0004020202020204" pitchFamily="34" charset="0"/>
                <a:ea typeface="Calibri"/>
              </a:rPr>
              <a:t>Public Transport</a:t>
            </a:r>
          </a:p>
          <a:p>
            <a:pPr algn="just"/>
            <a:endParaRPr lang="en-GB" sz="1100" dirty="0">
              <a:solidFill>
                <a:srgbClr val="000000"/>
              </a:solidFill>
              <a:latin typeface="Aptos" panose="020B0004020202020204" pitchFamily="34" charset="0"/>
              <a:ea typeface="Calibri"/>
            </a:endParaRPr>
          </a:p>
          <a:p>
            <a:pPr marL="171450" indent="-171450" algn="just">
              <a:buFont typeface="Arial" panose="020B0604020202020204" pitchFamily="34" charset="0"/>
              <a:buChar char="•"/>
            </a:pPr>
            <a:r>
              <a:rPr lang="en-GB" sz="1100" dirty="0">
                <a:latin typeface="Aptos" panose="020B0004020202020204" pitchFamily="34" charset="0"/>
              </a:rPr>
              <a:t>Public transport is free with a match ticket. It can be used five hours before and after the game in the area of the MDV (Central German Public Transit Network)</a:t>
            </a:r>
          </a:p>
          <a:p>
            <a:pPr marL="171450" indent="-171450" algn="just">
              <a:buFont typeface="Arial" panose="020B0604020202020204" pitchFamily="34" charset="0"/>
              <a:buChar char="•"/>
            </a:pPr>
            <a:r>
              <a:rPr lang="en-GB" sz="1100" dirty="0">
                <a:solidFill>
                  <a:srgbClr val="000000"/>
                </a:solidFill>
                <a:latin typeface="Aptos" panose="020B0004020202020204" pitchFamily="34" charset="0"/>
                <a:ea typeface="Calibri"/>
              </a:rPr>
              <a:t>The nearest stop of public transport is not immediately at the visiting end and as such would require a lengthy walk.</a:t>
            </a:r>
          </a:p>
          <a:p>
            <a:pPr marL="171450" indent="-171450" algn="just">
              <a:buFont typeface="Arial" panose="020B0604020202020204" pitchFamily="34" charset="0"/>
              <a:buChar char="•"/>
            </a:pPr>
            <a:r>
              <a:rPr lang="en-GB" sz="1100" dirty="0">
                <a:solidFill>
                  <a:srgbClr val="000000"/>
                </a:solidFill>
                <a:effectLst/>
                <a:latin typeface="Aptos" panose="020B0004020202020204" pitchFamily="34" charset="0"/>
                <a:ea typeface="Calibri"/>
              </a:rPr>
              <a:t>To support LFC fans, Leipzig has arranged shuttle buses. These buses will depart from the recommended meeting point at "Richard-Wagner-Platz" (Richard-Wagner-Platz, 04109 Leipzig, just 700 meters from Leipzig main station) or from Leipzig main station and drop supporters off near the guest entrance. From there, it's an additional 500 meters on foot to the entrance.</a:t>
            </a:r>
          </a:p>
          <a:p>
            <a:pPr marL="171450" indent="-171450" algn="just">
              <a:buFont typeface="Arial" panose="020B0604020202020204" pitchFamily="34" charset="0"/>
              <a:buChar char="•"/>
            </a:pPr>
            <a:endParaRPr lang="en-GB" sz="1100" dirty="0">
              <a:solidFill>
                <a:srgbClr val="000000"/>
              </a:solidFill>
              <a:effectLst/>
              <a:latin typeface="Aptos" panose="020B0004020202020204" pitchFamily="34" charset="0"/>
              <a:ea typeface="Calibri" panose="020F0502020204030204" pitchFamily="34" charset="0"/>
            </a:endParaRPr>
          </a:p>
          <a:p>
            <a:pPr lvl="0" algn="just"/>
            <a:endParaRPr lang="en-GB" sz="1100" dirty="0">
              <a:solidFill>
                <a:srgbClr val="000000"/>
              </a:solidFill>
              <a:effectLst/>
              <a:latin typeface="Arial" panose="020B0604020202020204" pitchFamily="34" charset="0"/>
              <a:ea typeface="Calibri" panose="020F0502020204030204" pitchFamily="34" charset="0"/>
            </a:endParaRPr>
          </a:p>
          <a:p>
            <a:pPr lvl="0" algn="just"/>
            <a:endParaRPr lang="en-GB" sz="1100" dirty="0">
              <a:solidFill>
                <a:srgbClr val="000000"/>
              </a:solidFill>
              <a:latin typeface="Arial" panose="020B0604020202020204" pitchFamily="34" charset="0"/>
              <a:ea typeface="Calibri" panose="020F0502020204030204" pitchFamily="34" charset="0"/>
            </a:endParaRPr>
          </a:p>
          <a:p>
            <a:pPr lvl="0" algn="just"/>
            <a:endParaRPr lang="en-GB" sz="1100" dirty="0">
              <a:solidFill>
                <a:srgbClr val="000000"/>
              </a:solidFill>
              <a:effectLst/>
              <a:latin typeface="Arial" panose="020B0604020202020204" pitchFamily="34" charset="0"/>
              <a:ea typeface="Calibri" panose="020F0502020204030204" pitchFamily="34" charset="0"/>
            </a:endParaRPr>
          </a:p>
          <a:p>
            <a:pPr lvl="0" algn="just"/>
            <a:endParaRPr lang="en-GB" sz="1100" dirty="0">
              <a:solidFill>
                <a:srgbClr val="000000"/>
              </a:solidFill>
              <a:latin typeface="Arial" panose="020B0604020202020204" pitchFamily="34" charset="0"/>
              <a:ea typeface="Calibri" panose="020F0502020204030204" pitchFamily="34" charset="0"/>
            </a:endParaRPr>
          </a:p>
          <a:p>
            <a:pPr lvl="0" algn="just"/>
            <a:endParaRPr lang="en-GB" sz="1100" dirty="0">
              <a:solidFill>
                <a:srgbClr val="000000"/>
              </a:solidFill>
              <a:effectLst/>
              <a:latin typeface="Arial" panose="020B0604020202020204" pitchFamily="34" charset="0"/>
              <a:ea typeface="Calibri" panose="020F0502020204030204" pitchFamily="34" charset="0"/>
            </a:endParaRPr>
          </a:p>
          <a:p>
            <a:pPr lvl="0" algn="just"/>
            <a:endParaRPr lang="en-GB" sz="1100" dirty="0">
              <a:solidFill>
                <a:srgbClr val="000000"/>
              </a:solidFill>
              <a:latin typeface="Arial" panose="020B0604020202020204" pitchFamily="34" charset="0"/>
              <a:ea typeface="Calibri" panose="020F0502020204030204" pitchFamily="34" charset="0"/>
            </a:endParaRPr>
          </a:p>
          <a:p>
            <a:pPr lvl="0" algn="just"/>
            <a:endParaRPr lang="en-GB" sz="1100" dirty="0">
              <a:solidFill>
                <a:srgbClr val="000000"/>
              </a:solidFill>
              <a:effectLst/>
              <a:latin typeface="Arial" panose="020B0604020202020204" pitchFamily="34" charset="0"/>
              <a:ea typeface="Calibri" panose="020F0502020204030204" pitchFamily="34" charset="0"/>
            </a:endParaRPr>
          </a:p>
          <a:p>
            <a:pPr lvl="0" algn="just"/>
            <a:endParaRPr lang="en-GB" sz="1100" dirty="0">
              <a:solidFill>
                <a:srgbClr val="000000"/>
              </a:solidFill>
              <a:latin typeface="Arial" panose="020B0604020202020204" pitchFamily="34" charset="0"/>
              <a:ea typeface="Calibri" panose="020F0502020204030204" pitchFamily="34" charset="0"/>
            </a:endParaRPr>
          </a:p>
          <a:p>
            <a:pPr lvl="0" algn="just"/>
            <a:endParaRPr lang="en-GB" sz="1100" dirty="0">
              <a:solidFill>
                <a:srgbClr val="000000"/>
              </a:solidFill>
              <a:effectLst/>
              <a:latin typeface="Arial" panose="020B0604020202020204" pitchFamily="34" charset="0"/>
              <a:ea typeface="Calibri" panose="020F0502020204030204" pitchFamily="34" charset="0"/>
            </a:endParaRPr>
          </a:p>
          <a:p>
            <a:pPr lvl="0" algn="just"/>
            <a:endParaRPr lang="en-GB" sz="1100" dirty="0">
              <a:solidFill>
                <a:srgbClr val="000000"/>
              </a:solidFill>
              <a:latin typeface="Arial" panose="020B0604020202020204" pitchFamily="34" charset="0"/>
              <a:ea typeface="Calibri" panose="020F0502020204030204" pitchFamily="34" charset="0"/>
            </a:endParaRPr>
          </a:p>
          <a:p>
            <a:pPr lvl="0" algn="just"/>
            <a:endParaRPr lang="en-GB" sz="1100" dirty="0">
              <a:solidFill>
                <a:srgbClr val="000000"/>
              </a:solidFill>
              <a:latin typeface="Arial" panose="020B0604020202020204" pitchFamily="34" charset="0"/>
              <a:ea typeface="Calibri" panose="020F0502020204030204" pitchFamily="34" charset="0"/>
            </a:endParaRPr>
          </a:p>
          <a:p>
            <a:pPr lvl="0" algn="just"/>
            <a:endParaRPr lang="en-GB" sz="1100" dirty="0">
              <a:solidFill>
                <a:srgbClr val="000000"/>
              </a:solidFill>
              <a:effectLst/>
              <a:latin typeface="Arial" panose="020B0604020202020204" pitchFamily="34" charset="0"/>
              <a:ea typeface="Calibri" panose="020F0502020204030204" pitchFamily="34" charset="0"/>
            </a:endParaRPr>
          </a:p>
          <a:p>
            <a:pPr lvl="0" algn="just"/>
            <a:endParaRPr lang="en-GB" sz="1100" dirty="0">
              <a:solidFill>
                <a:srgbClr val="000000"/>
              </a:solidFill>
              <a:effectLst/>
              <a:latin typeface="Arial" panose="020B0604020202020204" pitchFamily="34" charset="0"/>
              <a:ea typeface="Calibri" panose="020F0502020204030204" pitchFamily="34" charset="0"/>
            </a:endParaRPr>
          </a:p>
          <a:p>
            <a:pPr lvl="0" algn="just"/>
            <a:r>
              <a:rPr lang="en-GB" sz="1100" dirty="0">
                <a:solidFill>
                  <a:srgbClr val="000000"/>
                </a:solidFill>
                <a:latin typeface="Aptos" panose="020B0004020202020204" pitchFamily="34" charset="0"/>
                <a:ea typeface="Calibri" panose="020F0502020204030204" pitchFamily="34" charset="0"/>
              </a:rPr>
              <a:t>Tram – </a:t>
            </a:r>
          </a:p>
          <a:p>
            <a:pPr lvl="0" algn="just"/>
            <a:r>
              <a:rPr lang="en-GB" sz="1100" dirty="0">
                <a:solidFill>
                  <a:srgbClr val="000000"/>
                </a:solidFill>
                <a:latin typeface="Aptos" panose="020B0004020202020204" pitchFamily="34" charset="0"/>
                <a:ea typeface="Calibri" panose="020F0502020204030204" pitchFamily="34" charset="0"/>
              </a:rPr>
              <a:t>If you use tram station "</a:t>
            </a:r>
            <a:r>
              <a:rPr lang="en-GB" sz="1100" dirty="0" err="1">
                <a:solidFill>
                  <a:srgbClr val="000000"/>
                </a:solidFill>
                <a:latin typeface="Aptos" panose="020B0004020202020204" pitchFamily="34" charset="0"/>
                <a:ea typeface="Calibri" panose="020F0502020204030204" pitchFamily="34" charset="0"/>
              </a:rPr>
              <a:t>Sportforum</a:t>
            </a:r>
            <a:r>
              <a:rPr lang="en-GB" sz="1100" dirty="0">
                <a:solidFill>
                  <a:srgbClr val="000000"/>
                </a:solidFill>
                <a:latin typeface="Aptos" panose="020B0004020202020204" pitchFamily="34" charset="0"/>
                <a:ea typeface="Calibri" panose="020F0502020204030204" pitchFamily="34" charset="0"/>
              </a:rPr>
              <a:t> Süd" or "</a:t>
            </a:r>
            <a:r>
              <a:rPr lang="en-GB" sz="1100" dirty="0" err="1">
                <a:solidFill>
                  <a:srgbClr val="000000"/>
                </a:solidFill>
                <a:latin typeface="Aptos" panose="020B0004020202020204" pitchFamily="34" charset="0"/>
                <a:ea typeface="Calibri" panose="020F0502020204030204" pitchFamily="34" charset="0"/>
              </a:rPr>
              <a:t>Sportforum</a:t>
            </a:r>
            <a:r>
              <a:rPr lang="en-GB" sz="1100" dirty="0">
                <a:solidFill>
                  <a:srgbClr val="000000"/>
                </a:solidFill>
                <a:latin typeface="Aptos" panose="020B0004020202020204" pitchFamily="34" charset="0"/>
                <a:ea typeface="Calibri" panose="020F0502020204030204" pitchFamily="34" charset="0"/>
              </a:rPr>
              <a:t> Ost" you must follow the path along the river. They are marked with white arrows and named "</a:t>
            </a:r>
            <a:r>
              <a:rPr lang="en-GB" sz="1100" dirty="0" err="1">
                <a:solidFill>
                  <a:srgbClr val="000000"/>
                </a:solidFill>
                <a:latin typeface="Aptos" panose="020B0004020202020204" pitchFamily="34" charset="0"/>
                <a:ea typeface="Calibri" panose="020F0502020204030204" pitchFamily="34" charset="0"/>
              </a:rPr>
              <a:t>Wegführung</a:t>
            </a:r>
            <a:r>
              <a:rPr lang="en-GB" sz="1100" dirty="0">
                <a:solidFill>
                  <a:srgbClr val="000000"/>
                </a:solidFill>
                <a:latin typeface="Aptos" panose="020B0004020202020204" pitchFamily="34" charset="0"/>
                <a:ea typeface="Calibri" panose="020F0502020204030204" pitchFamily="34" charset="0"/>
              </a:rPr>
              <a:t> </a:t>
            </a:r>
            <a:r>
              <a:rPr lang="en-GB" sz="1100" dirty="0" err="1">
                <a:solidFill>
                  <a:srgbClr val="000000"/>
                </a:solidFill>
                <a:latin typeface="Aptos" panose="020B0004020202020204" pitchFamily="34" charset="0"/>
                <a:ea typeface="Calibri" panose="020F0502020204030204" pitchFamily="34" charset="0"/>
              </a:rPr>
              <a:t>Gäste</a:t>
            </a:r>
            <a:r>
              <a:rPr lang="en-GB" sz="1100" dirty="0">
                <a:solidFill>
                  <a:srgbClr val="000000"/>
                </a:solidFill>
                <a:latin typeface="Aptos" panose="020B0004020202020204" pitchFamily="34" charset="0"/>
                <a:ea typeface="Calibri" panose="020F0502020204030204" pitchFamily="34" charset="0"/>
              </a:rPr>
              <a:t>. </a:t>
            </a:r>
          </a:p>
          <a:p>
            <a:pPr lvl="0" algn="just"/>
            <a:endParaRPr lang="en-GB" sz="1100" dirty="0">
              <a:solidFill>
                <a:srgbClr val="000000"/>
              </a:solidFill>
              <a:latin typeface="Aptos" panose="020B0004020202020204" pitchFamily="34" charset="0"/>
              <a:ea typeface="Calibri" panose="020F0502020204030204" pitchFamily="34" charset="0"/>
            </a:endParaRPr>
          </a:p>
          <a:p>
            <a:pPr lvl="0" algn="just"/>
            <a:r>
              <a:rPr lang="en-GB" sz="1100" dirty="0">
                <a:solidFill>
                  <a:srgbClr val="000000"/>
                </a:solidFill>
                <a:latin typeface="Aptos" panose="020B0004020202020204" pitchFamily="34" charset="0"/>
                <a:ea typeface="Calibri" panose="020F0502020204030204" pitchFamily="34" charset="0"/>
              </a:rPr>
              <a:t>You can only use the entrance "GAST" (guest). </a:t>
            </a:r>
          </a:p>
          <a:p>
            <a:pPr lvl="0" algn="just"/>
            <a:r>
              <a:rPr lang="en-GB" sz="1100" dirty="0">
                <a:solidFill>
                  <a:srgbClr val="000000"/>
                </a:solidFill>
                <a:latin typeface="Aptos" panose="020B0004020202020204" pitchFamily="34" charset="0"/>
                <a:ea typeface="Calibri" panose="020F0502020204030204" pitchFamily="34" charset="0"/>
              </a:rPr>
              <a:t>Tickets for "GAST" cannot be used to enter the home areas </a:t>
            </a:r>
          </a:p>
          <a:p>
            <a:pPr lvl="0" algn="just"/>
            <a:r>
              <a:rPr lang="en-GB" sz="1100" dirty="0">
                <a:solidFill>
                  <a:srgbClr val="000000"/>
                </a:solidFill>
                <a:latin typeface="Aptos" panose="020B0004020202020204" pitchFamily="34" charset="0"/>
                <a:ea typeface="Calibri" panose="020F0502020204030204" pitchFamily="34" charset="0"/>
              </a:rPr>
              <a:t>(</a:t>
            </a:r>
            <a:r>
              <a:rPr lang="en-GB" sz="1100" dirty="0" err="1">
                <a:solidFill>
                  <a:srgbClr val="000000"/>
                </a:solidFill>
                <a:latin typeface="Aptos" panose="020B0004020202020204" pitchFamily="34" charset="0"/>
                <a:ea typeface="Calibri" panose="020F0502020204030204" pitchFamily="34" charset="0"/>
              </a:rPr>
              <a:t>Festwiese</a:t>
            </a:r>
            <a:r>
              <a:rPr lang="en-GB" sz="1100" dirty="0">
                <a:solidFill>
                  <a:srgbClr val="000000"/>
                </a:solidFill>
                <a:latin typeface="Aptos" panose="020B0004020202020204" pitchFamily="34" charset="0"/>
                <a:ea typeface="Calibri" panose="020F0502020204030204" pitchFamily="34" charset="0"/>
              </a:rPr>
              <a:t>, Rosengarten, </a:t>
            </a:r>
            <a:r>
              <a:rPr lang="en-GB" sz="1100" dirty="0" err="1">
                <a:solidFill>
                  <a:srgbClr val="000000"/>
                </a:solidFill>
                <a:latin typeface="Aptos" panose="020B0004020202020204" pitchFamily="34" charset="0"/>
                <a:ea typeface="Calibri" panose="020F0502020204030204" pitchFamily="34" charset="0"/>
              </a:rPr>
              <a:t>Stadionvorplatz</a:t>
            </a:r>
            <a:endParaRPr lang="en-GB" sz="1100" dirty="0">
              <a:solidFill>
                <a:srgbClr val="000000"/>
              </a:solidFill>
              <a:latin typeface="Aptos" panose="020B0004020202020204" pitchFamily="34" charset="0"/>
              <a:ea typeface="Calibri" panose="020F0502020204030204" pitchFamily="34" charset="0"/>
            </a:endParaRPr>
          </a:p>
          <a:p>
            <a:pPr lvl="0" algn="just"/>
            <a:endParaRPr lang="en-GB" sz="1100" dirty="0">
              <a:solidFill>
                <a:srgbClr val="000000"/>
              </a:solidFill>
              <a:latin typeface="Aptos" panose="020B0004020202020204" pitchFamily="34" charset="0"/>
              <a:ea typeface="Calibri" panose="020F0502020204030204" pitchFamily="34" charset="0"/>
            </a:endParaRPr>
          </a:p>
          <a:p>
            <a:pPr lvl="0" algn="just"/>
            <a:r>
              <a:rPr lang="en-GB" sz="1100" b="1" dirty="0">
                <a:solidFill>
                  <a:srgbClr val="000000"/>
                </a:solidFill>
                <a:latin typeface="Aptos" panose="020B0004020202020204" pitchFamily="34" charset="0"/>
                <a:ea typeface="Calibri" panose="020F0502020204030204" pitchFamily="34" charset="0"/>
              </a:rPr>
              <a:t>As part of the match ticket public transportation can be used </a:t>
            </a:r>
          </a:p>
          <a:p>
            <a:pPr lvl="0" algn="just"/>
            <a:r>
              <a:rPr lang="en-GB" sz="1100" b="1" dirty="0">
                <a:solidFill>
                  <a:srgbClr val="000000"/>
                </a:solidFill>
                <a:latin typeface="Aptos" panose="020B0004020202020204" pitchFamily="34" charset="0"/>
                <a:ea typeface="Calibri" panose="020F0502020204030204" pitchFamily="34" charset="0"/>
              </a:rPr>
              <a:t>four hours before and after the game in the area of the MDV </a:t>
            </a:r>
          </a:p>
          <a:p>
            <a:pPr lvl="0" algn="just"/>
            <a:r>
              <a:rPr lang="en-GB" sz="1100" b="1" dirty="0">
                <a:solidFill>
                  <a:srgbClr val="000000"/>
                </a:solidFill>
                <a:latin typeface="Aptos" panose="020B0004020202020204" pitchFamily="34" charset="0"/>
                <a:ea typeface="Calibri" panose="020F0502020204030204" pitchFamily="34" charset="0"/>
              </a:rPr>
              <a:t>(Central German Public Transit Network)</a:t>
            </a:r>
          </a:p>
          <a:p>
            <a:pPr lvl="0" algn="just"/>
            <a:endParaRPr lang="en-GB" sz="1100" dirty="0">
              <a:solidFill>
                <a:srgbClr val="000000"/>
              </a:solidFill>
              <a:latin typeface="Arial" panose="020B0604020202020204" pitchFamily="34" charset="0"/>
              <a:ea typeface="Calibri" panose="020F0502020204030204" pitchFamily="34" charset="0"/>
            </a:endParaRPr>
          </a:p>
          <a:p>
            <a:pPr lvl="0" algn="just"/>
            <a:endParaRPr lang="en-GB" sz="1100" dirty="0">
              <a:solidFill>
                <a:srgbClr val="000000"/>
              </a:solidFill>
              <a:effectLst/>
              <a:latin typeface="Arial" panose="020B0604020202020204" pitchFamily="34" charset="0"/>
              <a:ea typeface="Calibri" panose="020F0502020204030204" pitchFamily="34" charset="0"/>
            </a:endParaRPr>
          </a:p>
          <a:p>
            <a:pPr lvl="0" algn="just"/>
            <a:endParaRPr lang="en-GB" sz="1100" dirty="0">
              <a:solidFill>
                <a:srgbClr val="000000"/>
              </a:solidFill>
              <a:latin typeface="Arial" panose="020B0604020202020204" pitchFamily="34" charset="0"/>
              <a:ea typeface="Calibri" panose="020F0502020204030204" pitchFamily="34" charset="0"/>
            </a:endParaRPr>
          </a:p>
          <a:p>
            <a:pPr lvl="0" algn="just"/>
            <a:endParaRPr lang="en-GB" sz="1100" dirty="0">
              <a:solidFill>
                <a:srgbClr val="000000"/>
              </a:solidFill>
              <a:effectLst/>
              <a:latin typeface="Arial" panose="020B0604020202020204" pitchFamily="34" charset="0"/>
              <a:ea typeface="Calibri" panose="020F0502020204030204" pitchFamily="34" charset="0"/>
            </a:endParaRPr>
          </a:p>
          <a:p>
            <a:pPr algn="just"/>
            <a:endParaRPr kumimoji="0" lang="en-GB" sz="1200" i="0" u="none" strike="noStrike" kern="1200" cap="none" spc="0" normalizeH="0" baseline="0" noProof="0" dirty="0">
              <a:ln>
                <a:noFill/>
              </a:ln>
              <a:effectLst/>
              <a:uLnTx/>
              <a:uFillTx/>
              <a:latin typeface="Helvetica Neue LT Std 55 Roman" panose="020B0604020202020204" pitchFamily="34" charset="0"/>
              <a:ea typeface="+mn-ea"/>
              <a:cs typeface="+mn-cs"/>
            </a:endParaRPr>
          </a:p>
        </p:txBody>
      </p:sp>
      <p:pic>
        <p:nvPicPr>
          <p:cNvPr id="25" name="Picture 24">
            <a:extLst>
              <a:ext uri="{FF2B5EF4-FFF2-40B4-BE49-F238E27FC236}">
                <a16:creationId xmlns:a16="http://schemas.microsoft.com/office/drawing/2014/main" id="{F6425818-A3C7-4841-8262-FE56E37C7522}"/>
              </a:ext>
            </a:extLst>
          </p:cNvPr>
          <p:cNvPicPr>
            <a:picLocks noChangeAspect="1"/>
          </p:cNvPicPr>
          <p:nvPr/>
        </p:nvPicPr>
        <p:blipFill rotWithShape="1">
          <a:blip r:embed="rId5"/>
          <a:srcRect t="83248" b="13328"/>
          <a:stretch/>
        </p:blipFill>
        <p:spPr>
          <a:xfrm>
            <a:off x="1587" y="10486937"/>
            <a:ext cx="7556500" cy="204875"/>
          </a:xfrm>
          <a:prstGeom prst="rect">
            <a:avLst/>
          </a:prstGeom>
        </p:spPr>
      </p:pic>
      <p:pic>
        <p:nvPicPr>
          <p:cNvPr id="6" name="Picture 5">
            <a:extLst>
              <a:ext uri="{FF2B5EF4-FFF2-40B4-BE49-F238E27FC236}">
                <a16:creationId xmlns:a16="http://schemas.microsoft.com/office/drawing/2014/main" id="{CB0CA59D-A374-DD9B-D1DF-20234C7C4D49}"/>
              </a:ext>
            </a:extLst>
          </p:cNvPr>
          <p:cNvPicPr>
            <a:picLocks noChangeAspect="1"/>
          </p:cNvPicPr>
          <p:nvPr/>
        </p:nvPicPr>
        <p:blipFill>
          <a:blip r:embed="rId6"/>
          <a:stretch>
            <a:fillRect/>
          </a:stretch>
        </p:blipFill>
        <p:spPr>
          <a:xfrm>
            <a:off x="4606652" y="1642317"/>
            <a:ext cx="2875235" cy="1743995"/>
          </a:xfrm>
          <a:prstGeom prst="rect">
            <a:avLst/>
          </a:prstGeom>
        </p:spPr>
      </p:pic>
      <p:pic>
        <p:nvPicPr>
          <p:cNvPr id="3" name="Picture 2">
            <a:extLst>
              <a:ext uri="{FF2B5EF4-FFF2-40B4-BE49-F238E27FC236}">
                <a16:creationId xmlns:a16="http://schemas.microsoft.com/office/drawing/2014/main" id="{94119A1C-45CD-304B-1D40-80B0CB78758A}"/>
              </a:ext>
            </a:extLst>
          </p:cNvPr>
          <p:cNvPicPr>
            <a:picLocks noChangeAspect="1"/>
          </p:cNvPicPr>
          <p:nvPr/>
        </p:nvPicPr>
        <p:blipFill>
          <a:blip r:embed="rId7"/>
          <a:stretch>
            <a:fillRect/>
          </a:stretch>
        </p:blipFill>
        <p:spPr>
          <a:xfrm>
            <a:off x="4435555" y="7875456"/>
            <a:ext cx="2957647" cy="1612278"/>
          </a:xfrm>
          <a:prstGeom prst="rect">
            <a:avLst/>
          </a:prstGeom>
        </p:spPr>
      </p:pic>
      <p:pic>
        <p:nvPicPr>
          <p:cNvPr id="8" name="Picture 7">
            <a:extLst>
              <a:ext uri="{FF2B5EF4-FFF2-40B4-BE49-F238E27FC236}">
                <a16:creationId xmlns:a16="http://schemas.microsoft.com/office/drawing/2014/main" id="{5AA4473D-27E4-0F4C-A381-2F443623D013}"/>
              </a:ext>
            </a:extLst>
          </p:cNvPr>
          <p:cNvPicPr>
            <a:picLocks noChangeAspect="1"/>
          </p:cNvPicPr>
          <p:nvPr/>
        </p:nvPicPr>
        <p:blipFill>
          <a:blip r:embed="rId8"/>
          <a:stretch>
            <a:fillRect/>
          </a:stretch>
        </p:blipFill>
        <p:spPr>
          <a:xfrm>
            <a:off x="284166" y="5101653"/>
            <a:ext cx="1247949" cy="1238423"/>
          </a:xfrm>
          <a:prstGeom prst="rect">
            <a:avLst/>
          </a:prstGeom>
        </p:spPr>
      </p:pic>
      <p:pic>
        <p:nvPicPr>
          <p:cNvPr id="4" name="Picture 3">
            <a:extLst>
              <a:ext uri="{FF2B5EF4-FFF2-40B4-BE49-F238E27FC236}">
                <a16:creationId xmlns:a16="http://schemas.microsoft.com/office/drawing/2014/main" id="{887CB7D7-0A3C-29C3-1169-7BD7648D35F6}"/>
              </a:ext>
            </a:extLst>
          </p:cNvPr>
          <p:cNvPicPr>
            <a:picLocks noChangeAspect="1"/>
          </p:cNvPicPr>
          <p:nvPr/>
        </p:nvPicPr>
        <p:blipFill>
          <a:blip r:embed="rId9"/>
          <a:stretch>
            <a:fillRect/>
          </a:stretch>
        </p:blipFill>
        <p:spPr>
          <a:xfrm>
            <a:off x="2518888" y="5028574"/>
            <a:ext cx="4711700" cy="2125134"/>
          </a:xfrm>
          <a:prstGeom prst="rect">
            <a:avLst/>
          </a:prstGeom>
        </p:spPr>
      </p:pic>
    </p:spTree>
    <p:extLst>
      <p:ext uri="{BB962C8B-B14F-4D97-AF65-F5344CB8AC3E}">
        <p14:creationId xmlns:p14="http://schemas.microsoft.com/office/powerpoint/2010/main" val="122603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062BDF-0ABC-D242-8B8B-23C50354785B}"/>
              </a:ext>
            </a:extLst>
          </p:cNvPr>
          <p:cNvPicPr>
            <a:picLocks noChangeAspect="1"/>
          </p:cNvPicPr>
          <p:nvPr/>
        </p:nvPicPr>
        <p:blipFill rotWithShape="1">
          <a:blip r:embed="rId3"/>
          <a:srcRect t="-1" b="85275"/>
          <a:stretch/>
        </p:blipFill>
        <p:spPr>
          <a:xfrm>
            <a:off x="1587" y="8334"/>
            <a:ext cx="7556500" cy="1572636"/>
          </a:xfrm>
          <a:prstGeom prst="rect">
            <a:avLst/>
          </a:prstGeom>
        </p:spPr>
      </p:pic>
      <p:pic>
        <p:nvPicPr>
          <p:cNvPr id="9" name="Picture 8">
            <a:extLst>
              <a:ext uri="{FF2B5EF4-FFF2-40B4-BE49-F238E27FC236}">
                <a16:creationId xmlns:a16="http://schemas.microsoft.com/office/drawing/2014/main" id="{CB35CCD5-4C9C-5C41-ABDB-193D7EEBC988}"/>
              </a:ext>
            </a:extLst>
          </p:cNvPr>
          <p:cNvPicPr>
            <a:picLocks noChangeAspect="1"/>
          </p:cNvPicPr>
          <p:nvPr/>
        </p:nvPicPr>
        <p:blipFill>
          <a:blip r:embed="rId4"/>
          <a:srcRect/>
          <a:stretch/>
        </p:blipFill>
        <p:spPr>
          <a:xfrm>
            <a:off x="468215" y="204875"/>
            <a:ext cx="879852" cy="1189932"/>
          </a:xfrm>
          <a:prstGeom prst="rect">
            <a:avLst/>
          </a:prstGeom>
        </p:spPr>
      </p:pic>
      <p:sp>
        <p:nvSpPr>
          <p:cNvPr id="10" name="TextBox 9">
            <a:extLst>
              <a:ext uri="{FF2B5EF4-FFF2-40B4-BE49-F238E27FC236}">
                <a16:creationId xmlns:a16="http://schemas.microsoft.com/office/drawing/2014/main" id="{3E3D95CD-3525-1F46-835E-529697D604D6}"/>
              </a:ext>
            </a:extLst>
          </p:cNvPr>
          <p:cNvSpPr txBox="1"/>
          <p:nvPr/>
        </p:nvSpPr>
        <p:spPr>
          <a:xfrm>
            <a:off x="2103737" y="564196"/>
            <a:ext cx="4147610" cy="522259"/>
          </a:xfrm>
          <a:prstGeom prst="rect">
            <a:avLst/>
          </a:prstGeom>
          <a:noFill/>
        </p:spPr>
        <p:txBody>
          <a:bodyPr wrap="none" rtlCol="0">
            <a:spAutoFit/>
          </a:bodyPr>
          <a:lstStyle/>
          <a:p>
            <a:pPr>
              <a:lnSpc>
                <a:spcPts val="3240"/>
              </a:lnSpc>
            </a:pPr>
            <a:r>
              <a:rPr lang="en-US" sz="3600">
                <a:solidFill>
                  <a:schemeClr val="bg1"/>
                </a:solidFill>
                <a:latin typeface="Friz Quadrata Std" panose="020E0602040504020404" pitchFamily="34" charset="77"/>
              </a:rPr>
              <a:t>FAN INFORMATION</a:t>
            </a:r>
          </a:p>
        </p:txBody>
      </p:sp>
      <p:sp>
        <p:nvSpPr>
          <p:cNvPr id="13" name="TextBox 12">
            <a:extLst>
              <a:ext uri="{FF2B5EF4-FFF2-40B4-BE49-F238E27FC236}">
                <a16:creationId xmlns:a16="http://schemas.microsoft.com/office/drawing/2014/main" id="{B71269B4-68A3-5844-A7DA-1C1E11E03C4B}"/>
              </a:ext>
            </a:extLst>
          </p:cNvPr>
          <p:cNvSpPr txBox="1"/>
          <p:nvPr/>
        </p:nvSpPr>
        <p:spPr>
          <a:xfrm>
            <a:off x="2103737" y="877102"/>
            <a:ext cx="1184940" cy="452688"/>
          </a:xfrm>
          <a:prstGeom prst="rect">
            <a:avLst/>
          </a:prstGeom>
          <a:noFill/>
        </p:spPr>
        <p:txBody>
          <a:bodyPr wrap="none" rtlCol="0">
            <a:spAutoFit/>
          </a:bodyPr>
          <a:lstStyle/>
          <a:p>
            <a:pPr>
              <a:lnSpc>
                <a:spcPts val="3240"/>
              </a:lnSpc>
            </a:pPr>
            <a:r>
              <a:rPr lang="en-US">
                <a:solidFill>
                  <a:schemeClr val="bg1">
                    <a:lumMod val="85000"/>
                  </a:schemeClr>
                </a:solidFill>
                <a:latin typeface="Helvetica Neue LT Std 57 Conden" panose="020B0506030502030204" pitchFamily="34" charset="0"/>
              </a:rPr>
              <a:t>Matchday</a:t>
            </a:r>
          </a:p>
        </p:txBody>
      </p:sp>
      <p:sp>
        <p:nvSpPr>
          <p:cNvPr id="16" name="TextBox 15">
            <a:extLst>
              <a:ext uri="{FF2B5EF4-FFF2-40B4-BE49-F238E27FC236}">
                <a16:creationId xmlns:a16="http://schemas.microsoft.com/office/drawing/2014/main" id="{9E789941-B1F3-7642-B71B-95CF94F309CD}"/>
              </a:ext>
            </a:extLst>
          </p:cNvPr>
          <p:cNvSpPr txBox="1"/>
          <p:nvPr/>
        </p:nvSpPr>
        <p:spPr>
          <a:xfrm>
            <a:off x="309939" y="1555373"/>
            <a:ext cx="6794231" cy="769441"/>
          </a:xfrm>
          <a:prstGeom prst="rect">
            <a:avLst/>
          </a:prstGeom>
          <a:noFill/>
        </p:spPr>
        <p:txBody>
          <a:bodyPr wrap="square" rtlCol="0">
            <a:spAutoFit/>
          </a:bodyPr>
          <a:lstStyle/>
          <a:p>
            <a:r>
              <a:rPr lang="en-US" sz="2200">
                <a:solidFill>
                  <a:srgbClr val="007B66"/>
                </a:solidFill>
                <a:latin typeface="Friz Quadrata Std" panose="020E0602040504020404" pitchFamily="34" charset="77"/>
              </a:rPr>
              <a:t>Important Matchday </a:t>
            </a:r>
          </a:p>
          <a:p>
            <a:r>
              <a:rPr lang="en-US" sz="2200">
                <a:solidFill>
                  <a:srgbClr val="007B66"/>
                </a:solidFill>
                <a:latin typeface="Friz Quadrata Std" panose="020E0602040504020404" pitchFamily="34" charset="77"/>
              </a:rPr>
              <a:t>Information</a:t>
            </a:r>
          </a:p>
        </p:txBody>
      </p:sp>
      <p:sp>
        <p:nvSpPr>
          <p:cNvPr id="19" name="TextBox 18">
            <a:extLst>
              <a:ext uri="{FF2B5EF4-FFF2-40B4-BE49-F238E27FC236}">
                <a16:creationId xmlns:a16="http://schemas.microsoft.com/office/drawing/2014/main" id="{1C97879C-1A0A-BF41-99C8-0313D00C10D0}"/>
              </a:ext>
            </a:extLst>
          </p:cNvPr>
          <p:cNvSpPr txBox="1"/>
          <p:nvPr/>
        </p:nvSpPr>
        <p:spPr>
          <a:xfrm>
            <a:off x="348145" y="2299676"/>
            <a:ext cx="6946041" cy="9171742"/>
          </a:xfrm>
          <a:prstGeom prst="rect">
            <a:avLst/>
          </a:prstGeom>
          <a:noFill/>
        </p:spPr>
        <p:txBody>
          <a:bodyPr wrap="square" lIns="91440" tIns="45720" rIns="91440" bIns="45720" rtlCol="0" anchor="t">
            <a:spAutoFit/>
          </a:bodyPr>
          <a:lstStyle/>
          <a:p>
            <a:pPr marR="0" lvl="0" algn="l" defTabSz="457200" rtl="0" eaLnBrk="1" fontAlgn="auto" latinLnBrk="0" hangingPunct="1">
              <a:lnSpc>
                <a:spcPct val="100000"/>
              </a:lnSpc>
              <a:spcBef>
                <a:spcPts val="0"/>
              </a:spcBef>
              <a:spcAft>
                <a:spcPts val="0"/>
              </a:spcAft>
              <a:buClrTx/>
              <a:buSzTx/>
              <a:tabLst/>
              <a:defRPr/>
            </a:pPr>
            <a:r>
              <a:rPr lang="en-GB" sz="1200" dirty="0">
                <a:latin typeface="Friz Quadrata Std" panose="020E0602040504020404" pitchFamily="34" charset="0"/>
                <a:cs typeface="Arial"/>
              </a:rPr>
              <a:t>At the stadium:</a:t>
            </a:r>
          </a:p>
          <a:p>
            <a:r>
              <a:rPr lang="en-GB" sz="1100" dirty="0">
                <a:latin typeface="Aptos" panose="020B0004020202020204" pitchFamily="34" charset="0"/>
              </a:rPr>
              <a:t> </a:t>
            </a:r>
          </a:p>
          <a:p>
            <a:pPr marL="171450" indent="-171450">
              <a:buFont typeface="Arial" panose="020B0604020202020204" pitchFamily="34" charset="0"/>
              <a:buChar char="•"/>
            </a:pPr>
            <a:r>
              <a:rPr lang="en-GB" sz="1100" dirty="0">
                <a:latin typeface="Aptos" panose="020B0004020202020204" pitchFamily="34" charset="0"/>
              </a:rPr>
              <a:t>Kick-off is at 21:00hrs local time (20:00hrs GMT). </a:t>
            </a:r>
          </a:p>
          <a:p>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Turnstiles will open at 19:00 CET (two hours before kick-off). Germany is one hour ahead of the UK (+1 BST).</a:t>
            </a: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Liverpool FC supporters will enter the stadium via the north-west corner of the stadium between C and D. There will be LFC Stewards at this point to direct the route into the turnstiles.</a:t>
            </a:r>
          </a:p>
          <a:p>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Fans do not have to be in possession of photographic ID BUT it is recommended as whilst there is no overriding requirement for entry purposes there may be individual checks. </a:t>
            </a: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Please be aware that there will be ticket check points on the approach to the turnstiles then body (pat-downs) and bag searches once inside.</a:t>
            </a: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Supporters without tickets are therefore urged not to travel to the game as the match is a sell-out </a:t>
            </a:r>
          </a:p>
          <a:p>
            <a:endParaRPr lang="en-GB" sz="1100" dirty="0">
              <a:latin typeface="Aptos" panose="020B0004020202020204" pitchFamily="34" charset="0"/>
            </a:endParaRPr>
          </a:p>
          <a:p>
            <a:pPr>
              <a:defRPr/>
            </a:pPr>
            <a:endParaRPr lang="en-GB" sz="1000" dirty="0">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R="0" lvl="0" algn="l" defTabSz="457200" rtl="0" eaLnBrk="1" fontAlgn="auto" latinLnBrk="0" hangingPunct="1">
              <a:lnSpc>
                <a:spcPct val="100000"/>
              </a:lnSpc>
              <a:spcBef>
                <a:spcPts val="0"/>
              </a:spcBef>
              <a:spcAft>
                <a:spcPts val="0"/>
              </a:spcAft>
              <a:buClrTx/>
              <a:buSzTx/>
              <a:tabLst/>
              <a:defRPr/>
            </a:pPr>
            <a:endParaRPr kumimoji="0" lang="en-GB" sz="1000" i="0" u="none" strike="noStrike" kern="1200" cap="none" spc="0" normalizeH="0" baseline="0" noProof="0" dirty="0">
              <a:ln>
                <a:noFill/>
              </a:ln>
              <a:effectLst/>
              <a:uLnTx/>
              <a:uFillTx/>
              <a:latin typeface="Helvetica Neue LT Std 55 Roman"/>
              <a:cs typeface="Arial"/>
            </a:endParaRPr>
          </a:p>
          <a:p>
            <a:endParaRPr lang="en-GB" sz="1000" dirty="0">
              <a:latin typeface="Helvetica Neue LT Std 55 Roman"/>
              <a:cs typeface="Arial" panose="020B0604020202020204" pitchFamily="34" charset="0"/>
            </a:endParaRPr>
          </a:p>
          <a:p>
            <a:pPr marL="177800" indent="-177800"/>
            <a:endParaRPr lang="en-GB" sz="1000" dirty="0">
              <a:latin typeface="Helvetica Neue LT Std 55 Roman"/>
              <a:cs typeface="Arial"/>
            </a:endParaRPr>
          </a:p>
          <a:p>
            <a:pPr marL="177800" indent="-177800"/>
            <a:endParaRPr lang="en-GB" sz="1000" dirty="0">
              <a:solidFill>
                <a:srgbClr val="007B66"/>
              </a:solidFill>
              <a:latin typeface="Helvetica Neue LT Std 55 Roman"/>
              <a:cs typeface="Arial"/>
            </a:endParaRPr>
          </a:p>
          <a:p>
            <a:pPr marL="177800" indent="-177800"/>
            <a:endParaRPr kumimoji="0" lang="en-GB" sz="1000" i="0" u="none" strike="noStrike" kern="1200" cap="none" spc="0" normalizeH="0" baseline="0" noProof="0" dirty="0">
              <a:ln>
                <a:noFill/>
              </a:ln>
              <a:solidFill>
                <a:srgbClr val="007B66"/>
              </a:solidFill>
              <a:effectLst/>
              <a:uLnTx/>
              <a:uFillTx/>
              <a:latin typeface="Helvetica Neue LT Std 55 Roman"/>
              <a:cs typeface="Arial"/>
            </a:endParaRPr>
          </a:p>
          <a:p>
            <a:pPr marL="177800" indent="-177800"/>
            <a:endParaRPr lang="en-GB" sz="1000" dirty="0">
              <a:latin typeface="Helvetica Neue LT Std 55 Roman" panose="020B0604020202020204"/>
              <a:cs typeface="Arial"/>
            </a:endParaRPr>
          </a:p>
          <a:p>
            <a:pPr marL="177800" indent="-177800"/>
            <a:endParaRPr lang="en-GB" sz="1000" dirty="0">
              <a:latin typeface="Helvetica Neue LT Std 55 Roman" panose="020B0604020202020204"/>
              <a:cs typeface="Arial"/>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12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F6425818-A3C7-4841-8262-FE56E37C7522}"/>
              </a:ext>
            </a:extLst>
          </p:cNvPr>
          <p:cNvPicPr>
            <a:picLocks noChangeAspect="1"/>
          </p:cNvPicPr>
          <p:nvPr/>
        </p:nvPicPr>
        <p:blipFill rotWithShape="1">
          <a:blip r:embed="rId5"/>
          <a:srcRect t="83248" b="13328"/>
          <a:stretch/>
        </p:blipFill>
        <p:spPr>
          <a:xfrm>
            <a:off x="1587" y="10486937"/>
            <a:ext cx="7556500" cy="204875"/>
          </a:xfrm>
          <a:prstGeom prst="rect">
            <a:avLst/>
          </a:prstGeom>
        </p:spPr>
      </p:pic>
      <p:pic>
        <p:nvPicPr>
          <p:cNvPr id="7" name="Picture 6">
            <a:extLst>
              <a:ext uri="{FF2B5EF4-FFF2-40B4-BE49-F238E27FC236}">
                <a16:creationId xmlns:a16="http://schemas.microsoft.com/office/drawing/2014/main" id="{4107F11F-376D-ED0E-EFC5-7D33C482F596}"/>
              </a:ext>
            </a:extLst>
          </p:cNvPr>
          <p:cNvPicPr>
            <a:picLocks noChangeAspect="1"/>
          </p:cNvPicPr>
          <p:nvPr/>
        </p:nvPicPr>
        <p:blipFill>
          <a:blip r:embed="rId6"/>
          <a:stretch>
            <a:fillRect/>
          </a:stretch>
        </p:blipFill>
        <p:spPr>
          <a:xfrm>
            <a:off x="528227" y="5403741"/>
            <a:ext cx="2665200" cy="1833170"/>
          </a:xfrm>
          <a:prstGeom prst="rect">
            <a:avLst/>
          </a:prstGeom>
        </p:spPr>
      </p:pic>
    </p:spTree>
    <p:extLst>
      <p:ext uri="{BB962C8B-B14F-4D97-AF65-F5344CB8AC3E}">
        <p14:creationId xmlns:p14="http://schemas.microsoft.com/office/powerpoint/2010/main" val="163492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062BDF-0ABC-D242-8B8B-23C50354785B}"/>
              </a:ext>
            </a:extLst>
          </p:cNvPr>
          <p:cNvPicPr>
            <a:picLocks noChangeAspect="1"/>
          </p:cNvPicPr>
          <p:nvPr/>
        </p:nvPicPr>
        <p:blipFill rotWithShape="1">
          <a:blip r:embed="rId3"/>
          <a:srcRect t="-1" b="85275"/>
          <a:stretch/>
        </p:blipFill>
        <p:spPr>
          <a:xfrm>
            <a:off x="1587" y="8334"/>
            <a:ext cx="7556500" cy="1572636"/>
          </a:xfrm>
          <a:prstGeom prst="rect">
            <a:avLst/>
          </a:prstGeom>
        </p:spPr>
      </p:pic>
      <p:pic>
        <p:nvPicPr>
          <p:cNvPr id="9" name="Picture 8">
            <a:extLst>
              <a:ext uri="{FF2B5EF4-FFF2-40B4-BE49-F238E27FC236}">
                <a16:creationId xmlns:a16="http://schemas.microsoft.com/office/drawing/2014/main" id="{CB35CCD5-4C9C-5C41-ABDB-193D7EEBC988}"/>
              </a:ext>
            </a:extLst>
          </p:cNvPr>
          <p:cNvPicPr>
            <a:picLocks noChangeAspect="1"/>
          </p:cNvPicPr>
          <p:nvPr/>
        </p:nvPicPr>
        <p:blipFill>
          <a:blip r:embed="rId4"/>
          <a:srcRect/>
          <a:stretch/>
        </p:blipFill>
        <p:spPr>
          <a:xfrm>
            <a:off x="468215" y="204875"/>
            <a:ext cx="879852" cy="1189932"/>
          </a:xfrm>
          <a:prstGeom prst="rect">
            <a:avLst/>
          </a:prstGeom>
        </p:spPr>
      </p:pic>
      <p:sp>
        <p:nvSpPr>
          <p:cNvPr id="10" name="TextBox 9">
            <a:extLst>
              <a:ext uri="{FF2B5EF4-FFF2-40B4-BE49-F238E27FC236}">
                <a16:creationId xmlns:a16="http://schemas.microsoft.com/office/drawing/2014/main" id="{3E3D95CD-3525-1F46-835E-529697D604D6}"/>
              </a:ext>
            </a:extLst>
          </p:cNvPr>
          <p:cNvSpPr txBox="1"/>
          <p:nvPr/>
        </p:nvSpPr>
        <p:spPr>
          <a:xfrm>
            <a:off x="2103737" y="564196"/>
            <a:ext cx="4147610" cy="522259"/>
          </a:xfrm>
          <a:prstGeom prst="rect">
            <a:avLst/>
          </a:prstGeom>
          <a:noFill/>
        </p:spPr>
        <p:txBody>
          <a:bodyPr wrap="none" rtlCol="0">
            <a:spAutoFit/>
          </a:bodyPr>
          <a:lstStyle/>
          <a:p>
            <a:pPr>
              <a:lnSpc>
                <a:spcPts val="3240"/>
              </a:lnSpc>
            </a:pPr>
            <a:r>
              <a:rPr lang="en-US" sz="3600">
                <a:solidFill>
                  <a:schemeClr val="bg1"/>
                </a:solidFill>
                <a:latin typeface="Friz Quadrata Std" panose="020E0602040504020404" pitchFamily="34" charset="77"/>
              </a:rPr>
              <a:t>FAN INFORMATION</a:t>
            </a:r>
          </a:p>
        </p:txBody>
      </p:sp>
      <p:sp>
        <p:nvSpPr>
          <p:cNvPr id="13" name="TextBox 12">
            <a:extLst>
              <a:ext uri="{FF2B5EF4-FFF2-40B4-BE49-F238E27FC236}">
                <a16:creationId xmlns:a16="http://schemas.microsoft.com/office/drawing/2014/main" id="{B71269B4-68A3-5844-A7DA-1C1E11E03C4B}"/>
              </a:ext>
            </a:extLst>
          </p:cNvPr>
          <p:cNvSpPr txBox="1"/>
          <p:nvPr/>
        </p:nvSpPr>
        <p:spPr>
          <a:xfrm>
            <a:off x="2103737" y="877102"/>
            <a:ext cx="1184940" cy="452688"/>
          </a:xfrm>
          <a:prstGeom prst="rect">
            <a:avLst/>
          </a:prstGeom>
          <a:noFill/>
        </p:spPr>
        <p:txBody>
          <a:bodyPr wrap="none" rtlCol="0">
            <a:spAutoFit/>
          </a:bodyPr>
          <a:lstStyle/>
          <a:p>
            <a:pPr>
              <a:lnSpc>
                <a:spcPts val="3240"/>
              </a:lnSpc>
            </a:pPr>
            <a:r>
              <a:rPr lang="en-US">
                <a:solidFill>
                  <a:schemeClr val="bg1">
                    <a:lumMod val="85000"/>
                  </a:schemeClr>
                </a:solidFill>
                <a:latin typeface="Helvetica Neue LT Std 57 Conden" panose="020B0506030502030204" pitchFamily="34" charset="0"/>
              </a:rPr>
              <a:t>Matchday</a:t>
            </a:r>
          </a:p>
        </p:txBody>
      </p:sp>
      <p:sp>
        <p:nvSpPr>
          <p:cNvPr id="16" name="TextBox 15">
            <a:extLst>
              <a:ext uri="{FF2B5EF4-FFF2-40B4-BE49-F238E27FC236}">
                <a16:creationId xmlns:a16="http://schemas.microsoft.com/office/drawing/2014/main" id="{9E789941-B1F3-7642-B71B-95CF94F309CD}"/>
              </a:ext>
            </a:extLst>
          </p:cNvPr>
          <p:cNvSpPr txBox="1"/>
          <p:nvPr/>
        </p:nvSpPr>
        <p:spPr>
          <a:xfrm>
            <a:off x="309939" y="1555373"/>
            <a:ext cx="6794231" cy="769441"/>
          </a:xfrm>
          <a:prstGeom prst="rect">
            <a:avLst/>
          </a:prstGeom>
          <a:noFill/>
        </p:spPr>
        <p:txBody>
          <a:bodyPr wrap="square" rtlCol="0">
            <a:spAutoFit/>
          </a:bodyPr>
          <a:lstStyle/>
          <a:p>
            <a:r>
              <a:rPr lang="en-US" sz="2200">
                <a:solidFill>
                  <a:srgbClr val="007B66"/>
                </a:solidFill>
                <a:latin typeface="Friz Quadrata Std" panose="020E0602040504020404" pitchFamily="34" charset="77"/>
              </a:rPr>
              <a:t>Important Matchday </a:t>
            </a:r>
          </a:p>
          <a:p>
            <a:r>
              <a:rPr lang="en-US" sz="2200">
                <a:solidFill>
                  <a:srgbClr val="007B66"/>
                </a:solidFill>
                <a:latin typeface="Friz Quadrata Std" panose="020E0602040504020404" pitchFamily="34" charset="77"/>
              </a:rPr>
              <a:t>Information</a:t>
            </a:r>
          </a:p>
        </p:txBody>
      </p:sp>
      <p:sp>
        <p:nvSpPr>
          <p:cNvPr id="19" name="TextBox 18">
            <a:extLst>
              <a:ext uri="{FF2B5EF4-FFF2-40B4-BE49-F238E27FC236}">
                <a16:creationId xmlns:a16="http://schemas.microsoft.com/office/drawing/2014/main" id="{1C97879C-1A0A-BF41-99C8-0313D00C10D0}"/>
              </a:ext>
            </a:extLst>
          </p:cNvPr>
          <p:cNvSpPr txBox="1"/>
          <p:nvPr/>
        </p:nvSpPr>
        <p:spPr>
          <a:xfrm>
            <a:off x="348145" y="2299676"/>
            <a:ext cx="6946041" cy="9879628"/>
          </a:xfrm>
          <a:prstGeom prst="rect">
            <a:avLst/>
          </a:prstGeom>
          <a:noFill/>
        </p:spPr>
        <p:txBody>
          <a:bodyPr wrap="square" lIns="91440" tIns="45720" rIns="91440" bIns="45720" rtlCol="0" anchor="t">
            <a:spAutoFit/>
          </a:bodyPr>
          <a:lstStyle/>
          <a:p>
            <a:pPr marR="0" lvl="0" algn="l" defTabSz="457200" rtl="0" eaLnBrk="1" fontAlgn="auto" latinLnBrk="0" hangingPunct="1">
              <a:lnSpc>
                <a:spcPct val="100000"/>
              </a:lnSpc>
              <a:spcBef>
                <a:spcPts val="0"/>
              </a:spcBef>
              <a:spcAft>
                <a:spcPts val="0"/>
              </a:spcAft>
              <a:buClrTx/>
              <a:buSzTx/>
              <a:tabLst/>
              <a:defRPr/>
            </a:pPr>
            <a:endParaRPr lang="en-GB" sz="1200" dirty="0">
              <a:latin typeface="Friz Quadrata Std" panose="020E0602040504020404" pitchFamily="34" charset="0"/>
              <a:cs typeface="Arial"/>
            </a:endParaRPr>
          </a:p>
          <a:p>
            <a:pPr marR="0" lvl="0" algn="l" defTabSz="457200" rtl="0" eaLnBrk="1" fontAlgn="auto" latinLnBrk="0" hangingPunct="1">
              <a:lnSpc>
                <a:spcPct val="100000"/>
              </a:lnSpc>
              <a:spcBef>
                <a:spcPts val="0"/>
              </a:spcBef>
              <a:spcAft>
                <a:spcPts val="0"/>
              </a:spcAft>
              <a:buClrTx/>
              <a:buSzTx/>
              <a:tabLst/>
              <a:defRPr/>
            </a:pPr>
            <a:endParaRPr lang="en-GB" sz="1200" dirty="0">
              <a:latin typeface="Friz Quadrata Std" panose="020E0602040504020404" pitchFamily="34" charset="0"/>
              <a:cs typeface="Arial"/>
            </a:endParaRPr>
          </a:p>
          <a:p>
            <a:pPr marR="0" lvl="0" algn="l" defTabSz="457200" rtl="0" eaLnBrk="1" fontAlgn="auto" latinLnBrk="0" hangingPunct="1">
              <a:lnSpc>
                <a:spcPct val="100000"/>
              </a:lnSpc>
              <a:spcBef>
                <a:spcPts val="0"/>
              </a:spcBef>
              <a:spcAft>
                <a:spcPts val="0"/>
              </a:spcAft>
              <a:buClrTx/>
              <a:buSzTx/>
              <a:tabLst/>
              <a:defRPr/>
            </a:pPr>
            <a:r>
              <a:rPr lang="en-GB" sz="1200" dirty="0">
                <a:latin typeface="Friz Quadrata Std" panose="020E0602040504020404" pitchFamily="34" charset="0"/>
                <a:cs typeface="Arial"/>
              </a:rPr>
              <a:t>At the stadium:</a:t>
            </a:r>
          </a:p>
          <a:p>
            <a:r>
              <a:rPr lang="en-GB" sz="1100" dirty="0">
                <a:latin typeface="Aptos" panose="020B0004020202020204" pitchFamily="34" charset="0"/>
              </a:rPr>
              <a:t> </a:t>
            </a:r>
          </a:p>
          <a:p>
            <a:pPr marL="514350" indent="-285750" algn="just">
              <a:lnSpc>
                <a:spcPct val="100000"/>
              </a:lnSpc>
              <a:spcBef>
                <a:spcPts val="0"/>
              </a:spcBef>
              <a:buFont typeface="Arial" panose="020B0604020202020204" pitchFamily="34" charset="0"/>
              <a:buChar char="•"/>
            </a:pPr>
            <a:r>
              <a:rPr lang="en-GB" sz="1100" dirty="0">
                <a:latin typeface="Aptos" panose="020B0004020202020204" pitchFamily="34" charset="0"/>
                <a:ea typeface="Roboto Condensed" panose="02000000000000000000" pitchFamily="2" charset="0"/>
                <a:cs typeface="Times New Roman" panose="02020603050405020304" pitchFamily="18" charset="0"/>
              </a:rPr>
              <a:t>There are good welfare and refreshment facilities on the concourse and the stadium is cashless only.</a:t>
            </a:r>
          </a:p>
          <a:p>
            <a:pPr marL="514350" indent="-285750" algn="just">
              <a:lnSpc>
                <a:spcPct val="100000"/>
              </a:lnSpc>
              <a:spcBef>
                <a:spcPts val="0"/>
              </a:spcBef>
              <a:buFont typeface="Arial" panose="020B0604020202020204" pitchFamily="34" charset="0"/>
              <a:buChar char="•"/>
            </a:pPr>
            <a:endParaRPr lang="en-GB" sz="1100" dirty="0">
              <a:latin typeface="Aptos" panose="020B0004020202020204" pitchFamily="34" charset="0"/>
              <a:ea typeface="Roboto Condensed" panose="02000000000000000000" pitchFamily="2" charset="0"/>
              <a:cs typeface="Times New Roman" panose="02020603050405020304" pitchFamily="18" charset="0"/>
            </a:endParaRPr>
          </a:p>
          <a:p>
            <a:pPr marL="514350" indent="-285750" algn="just">
              <a:lnSpc>
                <a:spcPct val="100000"/>
              </a:lnSpc>
              <a:spcBef>
                <a:spcPts val="0"/>
              </a:spcBef>
              <a:buFont typeface="Arial" panose="020B0604020202020204" pitchFamily="34" charset="0"/>
              <a:buChar char="•"/>
            </a:pPr>
            <a:r>
              <a:rPr lang="en-GB" sz="1100" dirty="0">
                <a:latin typeface="Aptos" panose="020B0004020202020204" pitchFamily="34" charset="0"/>
                <a:ea typeface="Roboto Condensed" panose="02000000000000000000" pitchFamily="2" charset="0"/>
                <a:cs typeface="Times New Roman" panose="02020603050405020304" pitchFamily="18" charset="0"/>
              </a:rPr>
              <a:t>Alcohol will be served to visiting fans and can be taken on to the terracing </a:t>
            </a:r>
          </a:p>
          <a:p>
            <a:pPr marL="514350" indent="-285750" algn="just">
              <a:lnSpc>
                <a:spcPct val="100000"/>
              </a:lnSpc>
              <a:spcBef>
                <a:spcPts val="0"/>
              </a:spcBef>
              <a:buFont typeface="Arial" panose="020B0604020202020204" pitchFamily="34" charset="0"/>
              <a:buChar char="•"/>
            </a:pPr>
            <a:endParaRPr lang="en-GB" sz="1100" dirty="0">
              <a:latin typeface="Aptos" panose="020B0004020202020204" pitchFamily="34" charset="0"/>
              <a:ea typeface="Roboto Condensed" panose="02000000000000000000" pitchFamily="2" charset="0"/>
              <a:cs typeface="Times New Roman" panose="02020603050405020304" pitchFamily="18" charset="0"/>
            </a:endParaRPr>
          </a:p>
          <a:p>
            <a:pPr marL="514350" indent="-285750" algn="just">
              <a:lnSpc>
                <a:spcPct val="100000"/>
              </a:lnSpc>
              <a:spcBef>
                <a:spcPts val="0"/>
              </a:spcBef>
              <a:buFont typeface="Arial" panose="020B0604020202020204" pitchFamily="34" charset="0"/>
              <a:buChar char="•"/>
            </a:pPr>
            <a:r>
              <a:rPr lang="en-GB" sz="1100" dirty="0">
                <a:latin typeface="Aptos" panose="020B0004020202020204" pitchFamily="34" charset="0"/>
                <a:ea typeface="Roboto Condensed" panose="02000000000000000000" pitchFamily="2" charset="0"/>
                <a:cs typeface="Times New Roman" panose="02020603050405020304" pitchFamily="18" charset="0"/>
              </a:rPr>
              <a:t>There are male and female toilets located close to the seating.</a:t>
            </a:r>
          </a:p>
          <a:p>
            <a:pPr marL="514350" indent="-285750" algn="just">
              <a:lnSpc>
                <a:spcPct val="100000"/>
              </a:lnSpc>
              <a:spcBef>
                <a:spcPts val="0"/>
              </a:spcBef>
              <a:buFont typeface="Arial" panose="020B0604020202020204" pitchFamily="34" charset="0"/>
              <a:buChar char="•"/>
            </a:pPr>
            <a:endParaRPr lang="en-GB" sz="1100" dirty="0">
              <a:latin typeface="Aptos" panose="020B0004020202020204" pitchFamily="34" charset="0"/>
              <a:ea typeface="Roboto Condensed" panose="02000000000000000000" pitchFamily="2" charset="0"/>
              <a:cs typeface="Times New Roman" panose="02020603050405020304" pitchFamily="18" charset="0"/>
            </a:endParaRPr>
          </a:p>
          <a:p>
            <a:pPr marL="514350" indent="-285750" algn="just">
              <a:lnSpc>
                <a:spcPct val="100000"/>
              </a:lnSpc>
              <a:spcBef>
                <a:spcPts val="0"/>
              </a:spcBef>
              <a:buFont typeface="Arial" panose="020B0604020202020204" pitchFamily="34" charset="0"/>
              <a:buChar char="•"/>
            </a:pPr>
            <a:r>
              <a:rPr lang="en-GB" sz="1100" dirty="0">
                <a:latin typeface="Aptos" panose="020B0004020202020204" pitchFamily="34" charset="0"/>
                <a:ea typeface="Roboto Condensed" panose="02000000000000000000" pitchFamily="2" charset="0"/>
                <a:cs typeface="Times New Roman" panose="02020603050405020304" pitchFamily="18" charset="0"/>
              </a:rPr>
              <a:t>The visiting supporters’ area is enclosed by a two-metres high robust radial glass screen at the front, which may cause some obstruction with a view of the pitch for those supporter’s allocated railed seating at the lower elevation of the sector. </a:t>
            </a:r>
          </a:p>
          <a:p>
            <a:pPr marL="514350" indent="-285750" algn="just">
              <a:lnSpc>
                <a:spcPct val="100000"/>
              </a:lnSpc>
              <a:spcBef>
                <a:spcPts val="0"/>
              </a:spcBef>
              <a:buFont typeface="Arial" panose="020B0604020202020204" pitchFamily="34" charset="0"/>
              <a:buChar char="•"/>
            </a:pPr>
            <a:endParaRPr lang="en-GB" sz="1100" dirty="0">
              <a:latin typeface="Aptos" panose="020B0004020202020204" pitchFamily="34" charset="0"/>
              <a:ea typeface="Roboto Condensed" panose="02000000000000000000" pitchFamily="2" charset="0"/>
              <a:cs typeface="Times New Roman" panose="02020603050405020304" pitchFamily="18" charset="0"/>
            </a:endParaRPr>
          </a:p>
          <a:p>
            <a:pPr marL="514350" indent="-285750" algn="just">
              <a:lnSpc>
                <a:spcPct val="100000"/>
              </a:lnSpc>
              <a:spcBef>
                <a:spcPts val="0"/>
              </a:spcBef>
              <a:buFont typeface="Arial" panose="020B0604020202020204" pitchFamily="34" charset="0"/>
              <a:buChar char="•"/>
            </a:pPr>
            <a:r>
              <a:rPr lang="en-GB" sz="1100" dirty="0">
                <a:latin typeface="Aptos" panose="020B0004020202020204" pitchFamily="34" charset="0"/>
                <a:ea typeface="Roboto Condensed" panose="02000000000000000000" pitchFamily="2" charset="0"/>
                <a:cs typeface="Times New Roman" panose="02020603050405020304" pitchFamily="18" charset="0"/>
              </a:rPr>
              <a:t>The stadium is built within the bowl of the original stadium and therefore as shown in the photographs there are steps leading up to an exterior concourse from the turnstiles and then down to internal concourse with no lifts available.</a:t>
            </a:r>
          </a:p>
          <a:p>
            <a:pPr marL="514350" indent="-285750" algn="just">
              <a:lnSpc>
                <a:spcPct val="100000"/>
              </a:lnSpc>
              <a:spcBef>
                <a:spcPts val="0"/>
              </a:spcBef>
              <a:buFont typeface="Arial" panose="020B0604020202020204" pitchFamily="34" charset="0"/>
              <a:buChar char="•"/>
            </a:pPr>
            <a:endParaRPr lang="en-GB" sz="1100" dirty="0">
              <a:latin typeface="Aptos" panose="020B0004020202020204" pitchFamily="34" charset="0"/>
              <a:ea typeface="Roboto Condensed" panose="02000000000000000000" pitchFamily="2" charset="0"/>
              <a:cs typeface="Times New Roman" panose="02020603050405020304" pitchFamily="18" charset="0"/>
            </a:endParaRPr>
          </a:p>
          <a:p>
            <a:pPr marL="171450" indent="-171450">
              <a:buFont typeface="Arial" panose="020B0604020202020204" pitchFamily="34" charset="0"/>
              <a:buChar char="•"/>
            </a:pPr>
            <a:endParaRPr lang="en-GB" sz="1100" dirty="0">
              <a:latin typeface="Aptos" panose="020B0004020202020204" pitchFamily="34" charset="0"/>
            </a:endParaRPr>
          </a:p>
          <a:p>
            <a:pPr marR="0" lvl="0" algn="l" defTabSz="457200" rtl="0" eaLnBrk="1" fontAlgn="auto" latinLnBrk="0" hangingPunct="1">
              <a:lnSpc>
                <a:spcPct val="100000"/>
              </a:lnSpc>
              <a:spcBef>
                <a:spcPts val="0"/>
              </a:spcBef>
              <a:spcAft>
                <a:spcPts val="0"/>
              </a:spcAft>
              <a:buClrTx/>
              <a:buSzTx/>
              <a:tabLst/>
              <a:defRPr/>
            </a:pPr>
            <a:endParaRPr lang="en-GB" sz="1200" b="1" dirty="0">
              <a:latin typeface="Friz Quadrata Std" panose="020E0602040504020404" pitchFamily="34" charset="0"/>
              <a:cs typeface="Arial"/>
            </a:endParaRPr>
          </a:p>
          <a:p>
            <a:pPr>
              <a:defRPr/>
            </a:pPr>
            <a:endParaRPr lang="en-GB" sz="1000" dirty="0">
              <a:latin typeface="Helvetica Neue LT Std 55 Roman"/>
              <a:cs typeface="Arial"/>
            </a:endParaRPr>
          </a:p>
          <a:p>
            <a:pPr>
              <a:defRPr/>
            </a:pPr>
            <a:endParaRPr lang="en-GB" sz="1000" dirty="0">
              <a:latin typeface="Helvetica Neue LT Std 55 Roman"/>
              <a:cs typeface="Arial"/>
            </a:endParaRPr>
          </a:p>
          <a:p>
            <a:pPr>
              <a:defRPr/>
            </a:pPr>
            <a:endParaRPr lang="en-GB" sz="1000" dirty="0">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rgbClr val="007B66"/>
              </a:solidFill>
              <a:latin typeface="Helvetica Neue LT Std 55 Roman"/>
              <a:cs typeface="Arial"/>
            </a:endParaRPr>
          </a:p>
          <a:p>
            <a:pPr marR="0" lvl="0" algn="l" defTabSz="457200" rtl="0" eaLnBrk="1" fontAlgn="auto" latinLnBrk="0" hangingPunct="1">
              <a:lnSpc>
                <a:spcPct val="100000"/>
              </a:lnSpc>
              <a:spcBef>
                <a:spcPts val="0"/>
              </a:spcBef>
              <a:spcAft>
                <a:spcPts val="0"/>
              </a:spcAft>
              <a:buClrTx/>
              <a:buSzTx/>
              <a:tabLst/>
              <a:defRPr/>
            </a:pPr>
            <a:endParaRPr kumimoji="0" lang="en-GB" sz="1000" i="0" u="none" strike="noStrike" kern="1200" cap="none" spc="0" normalizeH="0" baseline="0" noProof="0" dirty="0">
              <a:ln>
                <a:noFill/>
              </a:ln>
              <a:effectLst/>
              <a:uLnTx/>
              <a:uFillTx/>
              <a:latin typeface="Helvetica Neue LT Std 55 Roman"/>
              <a:cs typeface="Arial"/>
            </a:endParaRPr>
          </a:p>
          <a:p>
            <a:endParaRPr lang="en-GB" sz="1000" dirty="0">
              <a:latin typeface="Helvetica Neue LT Std 55 Roman"/>
              <a:cs typeface="Arial" panose="020B0604020202020204" pitchFamily="34" charset="0"/>
            </a:endParaRPr>
          </a:p>
          <a:p>
            <a:pPr marL="177800" indent="-177800"/>
            <a:endParaRPr lang="en-GB" sz="1000" dirty="0">
              <a:latin typeface="Helvetica Neue LT Std 55 Roman"/>
              <a:cs typeface="Arial"/>
            </a:endParaRPr>
          </a:p>
          <a:p>
            <a:pPr marL="177800" indent="-177800"/>
            <a:endParaRPr lang="en-GB" sz="1000" dirty="0">
              <a:solidFill>
                <a:srgbClr val="007B66"/>
              </a:solidFill>
              <a:latin typeface="Helvetica Neue LT Std 55 Roman"/>
              <a:cs typeface="Arial"/>
            </a:endParaRPr>
          </a:p>
          <a:p>
            <a:pPr marL="177800" indent="-177800"/>
            <a:endParaRPr kumimoji="0" lang="en-GB" sz="1000" i="0" u="none" strike="noStrike" kern="1200" cap="none" spc="0" normalizeH="0" baseline="0" noProof="0" dirty="0">
              <a:ln>
                <a:noFill/>
              </a:ln>
              <a:solidFill>
                <a:srgbClr val="007B66"/>
              </a:solidFill>
              <a:effectLst/>
              <a:uLnTx/>
              <a:uFillTx/>
              <a:latin typeface="Helvetica Neue LT Std 55 Roman"/>
              <a:cs typeface="Arial"/>
            </a:endParaRPr>
          </a:p>
          <a:p>
            <a:pPr marL="177800" indent="-177800"/>
            <a:endParaRPr lang="en-GB" sz="1000" dirty="0">
              <a:latin typeface="Helvetica Neue LT Std 55 Roman" panose="020B0604020202020204"/>
              <a:cs typeface="Arial"/>
            </a:endParaRPr>
          </a:p>
          <a:p>
            <a:pPr marL="177800" indent="-177800"/>
            <a:endParaRPr lang="en-GB" sz="1000" dirty="0">
              <a:latin typeface="Helvetica Neue LT Std 55 Roman" panose="020B0604020202020204"/>
              <a:cs typeface="Arial"/>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dirty="0">
              <a:solidFill>
                <a:schemeClr val="tx1">
                  <a:lumMod val="65000"/>
                  <a:lumOff val="35000"/>
                </a:schemeClr>
              </a:solidFill>
              <a:latin typeface="Helvetica Neue LT Std 55 Roman" panose="020B0604020202020204"/>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1200" b="1" dirty="0">
              <a:solidFill>
                <a:schemeClr val="tx1">
                  <a:lumMod val="65000"/>
                  <a:lumOff val="35000"/>
                </a:schemeClr>
              </a:solidFill>
              <a:latin typeface="Arial" panose="020B0604020202020204" pitchFamily="34" charset="0"/>
              <a:cs typeface="Arial" panose="020B0604020202020204" pitchFamily="34" charset="0"/>
            </a:endParaRPr>
          </a:p>
          <a:p>
            <a:endParaRPr lang="en-GB" sz="1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F6425818-A3C7-4841-8262-FE56E37C7522}"/>
              </a:ext>
            </a:extLst>
          </p:cNvPr>
          <p:cNvPicPr>
            <a:picLocks noChangeAspect="1"/>
          </p:cNvPicPr>
          <p:nvPr/>
        </p:nvPicPr>
        <p:blipFill rotWithShape="1">
          <a:blip r:embed="rId5"/>
          <a:srcRect t="83248" b="13328"/>
          <a:stretch/>
        </p:blipFill>
        <p:spPr>
          <a:xfrm>
            <a:off x="1587" y="10486937"/>
            <a:ext cx="7556500" cy="204875"/>
          </a:xfrm>
          <a:prstGeom prst="rect">
            <a:avLst/>
          </a:prstGeom>
        </p:spPr>
      </p:pic>
      <p:pic>
        <p:nvPicPr>
          <p:cNvPr id="11" name="Picture 10">
            <a:extLst>
              <a:ext uri="{FF2B5EF4-FFF2-40B4-BE49-F238E27FC236}">
                <a16:creationId xmlns:a16="http://schemas.microsoft.com/office/drawing/2014/main" id="{699663A0-425D-8993-215F-8C8D48D7F81E}"/>
              </a:ext>
            </a:extLst>
          </p:cNvPr>
          <p:cNvPicPr>
            <a:picLocks noChangeAspect="1"/>
          </p:cNvPicPr>
          <p:nvPr/>
        </p:nvPicPr>
        <p:blipFill>
          <a:blip r:embed="rId6"/>
          <a:stretch>
            <a:fillRect/>
          </a:stretch>
        </p:blipFill>
        <p:spPr>
          <a:xfrm>
            <a:off x="1193898" y="5209705"/>
            <a:ext cx="4761939" cy="2127142"/>
          </a:xfrm>
          <a:prstGeom prst="rect">
            <a:avLst/>
          </a:prstGeom>
        </p:spPr>
      </p:pic>
      <p:pic>
        <p:nvPicPr>
          <p:cNvPr id="2" name="Picture 1">
            <a:extLst>
              <a:ext uri="{FF2B5EF4-FFF2-40B4-BE49-F238E27FC236}">
                <a16:creationId xmlns:a16="http://schemas.microsoft.com/office/drawing/2014/main" id="{9BF220D7-203F-133F-081A-57B310D5B55F}"/>
              </a:ext>
            </a:extLst>
          </p:cNvPr>
          <p:cNvPicPr>
            <a:picLocks noChangeAspect="1"/>
          </p:cNvPicPr>
          <p:nvPr/>
        </p:nvPicPr>
        <p:blipFill>
          <a:blip r:embed="rId7"/>
          <a:stretch>
            <a:fillRect/>
          </a:stretch>
        </p:blipFill>
        <p:spPr>
          <a:xfrm>
            <a:off x="348144" y="7675942"/>
            <a:ext cx="7028841" cy="1572636"/>
          </a:xfrm>
          <a:prstGeom prst="rect">
            <a:avLst/>
          </a:prstGeom>
        </p:spPr>
      </p:pic>
    </p:spTree>
    <p:extLst>
      <p:ext uri="{BB962C8B-B14F-4D97-AF65-F5344CB8AC3E}">
        <p14:creationId xmlns:p14="http://schemas.microsoft.com/office/powerpoint/2010/main" val="156990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062BDF-0ABC-D242-8B8B-23C50354785B}"/>
              </a:ext>
            </a:extLst>
          </p:cNvPr>
          <p:cNvPicPr>
            <a:picLocks noChangeAspect="1"/>
          </p:cNvPicPr>
          <p:nvPr/>
        </p:nvPicPr>
        <p:blipFill rotWithShape="1">
          <a:blip r:embed="rId3"/>
          <a:srcRect t="-1" b="85275"/>
          <a:stretch/>
        </p:blipFill>
        <p:spPr>
          <a:xfrm>
            <a:off x="1587" y="8334"/>
            <a:ext cx="7556500" cy="1572636"/>
          </a:xfrm>
          <a:prstGeom prst="rect">
            <a:avLst/>
          </a:prstGeom>
        </p:spPr>
      </p:pic>
      <p:pic>
        <p:nvPicPr>
          <p:cNvPr id="9" name="Picture 8">
            <a:extLst>
              <a:ext uri="{FF2B5EF4-FFF2-40B4-BE49-F238E27FC236}">
                <a16:creationId xmlns:a16="http://schemas.microsoft.com/office/drawing/2014/main" id="{CB35CCD5-4C9C-5C41-ABDB-193D7EEBC988}"/>
              </a:ext>
            </a:extLst>
          </p:cNvPr>
          <p:cNvPicPr>
            <a:picLocks noChangeAspect="1"/>
          </p:cNvPicPr>
          <p:nvPr/>
        </p:nvPicPr>
        <p:blipFill>
          <a:blip r:embed="rId4"/>
          <a:srcRect/>
          <a:stretch/>
        </p:blipFill>
        <p:spPr>
          <a:xfrm>
            <a:off x="468215" y="204875"/>
            <a:ext cx="879852" cy="1189932"/>
          </a:xfrm>
          <a:prstGeom prst="rect">
            <a:avLst/>
          </a:prstGeom>
        </p:spPr>
      </p:pic>
      <p:sp>
        <p:nvSpPr>
          <p:cNvPr id="10" name="TextBox 9">
            <a:extLst>
              <a:ext uri="{FF2B5EF4-FFF2-40B4-BE49-F238E27FC236}">
                <a16:creationId xmlns:a16="http://schemas.microsoft.com/office/drawing/2014/main" id="{3E3D95CD-3525-1F46-835E-529697D604D6}"/>
              </a:ext>
            </a:extLst>
          </p:cNvPr>
          <p:cNvSpPr txBox="1"/>
          <p:nvPr/>
        </p:nvSpPr>
        <p:spPr>
          <a:xfrm>
            <a:off x="2103737" y="564196"/>
            <a:ext cx="4147610" cy="522259"/>
          </a:xfrm>
          <a:prstGeom prst="rect">
            <a:avLst/>
          </a:prstGeom>
          <a:noFill/>
        </p:spPr>
        <p:txBody>
          <a:bodyPr wrap="none" rtlCol="0">
            <a:spAutoFit/>
          </a:bodyPr>
          <a:lstStyle/>
          <a:p>
            <a:pPr>
              <a:lnSpc>
                <a:spcPts val="3240"/>
              </a:lnSpc>
            </a:pPr>
            <a:r>
              <a:rPr lang="en-US" sz="3600">
                <a:solidFill>
                  <a:schemeClr val="bg1"/>
                </a:solidFill>
                <a:latin typeface="Friz Quadrata Std" panose="020E0602040504020404" pitchFamily="34" charset="77"/>
              </a:rPr>
              <a:t>FAN INFORMATION</a:t>
            </a:r>
          </a:p>
        </p:txBody>
      </p:sp>
      <p:sp>
        <p:nvSpPr>
          <p:cNvPr id="13" name="TextBox 12">
            <a:extLst>
              <a:ext uri="{FF2B5EF4-FFF2-40B4-BE49-F238E27FC236}">
                <a16:creationId xmlns:a16="http://schemas.microsoft.com/office/drawing/2014/main" id="{B71269B4-68A3-5844-A7DA-1C1E11E03C4B}"/>
              </a:ext>
            </a:extLst>
          </p:cNvPr>
          <p:cNvSpPr txBox="1"/>
          <p:nvPr/>
        </p:nvSpPr>
        <p:spPr>
          <a:xfrm>
            <a:off x="2103737" y="877102"/>
            <a:ext cx="1184940" cy="452688"/>
          </a:xfrm>
          <a:prstGeom prst="rect">
            <a:avLst/>
          </a:prstGeom>
          <a:noFill/>
        </p:spPr>
        <p:txBody>
          <a:bodyPr wrap="none" rtlCol="0">
            <a:spAutoFit/>
          </a:bodyPr>
          <a:lstStyle/>
          <a:p>
            <a:pPr>
              <a:lnSpc>
                <a:spcPts val="3240"/>
              </a:lnSpc>
            </a:pPr>
            <a:r>
              <a:rPr lang="en-US">
                <a:solidFill>
                  <a:schemeClr val="bg1">
                    <a:lumMod val="85000"/>
                  </a:schemeClr>
                </a:solidFill>
                <a:latin typeface="Helvetica Neue LT Std 57 Conden" panose="020B0506030502030204" pitchFamily="34" charset="0"/>
              </a:rPr>
              <a:t>Matchday</a:t>
            </a:r>
          </a:p>
        </p:txBody>
      </p:sp>
      <p:sp>
        <p:nvSpPr>
          <p:cNvPr id="16" name="TextBox 15">
            <a:extLst>
              <a:ext uri="{FF2B5EF4-FFF2-40B4-BE49-F238E27FC236}">
                <a16:creationId xmlns:a16="http://schemas.microsoft.com/office/drawing/2014/main" id="{9E789941-B1F3-7642-B71B-95CF94F309CD}"/>
              </a:ext>
            </a:extLst>
          </p:cNvPr>
          <p:cNvSpPr txBox="1"/>
          <p:nvPr/>
        </p:nvSpPr>
        <p:spPr>
          <a:xfrm>
            <a:off x="265489" y="1858507"/>
            <a:ext cx="6794231" cy="769441"/>
          </a:xfrm>
          <a:prstGeom prst="rect">
            <a:avLst/>
          </a:prstGeom>
          <a:noFill/>
        </p:spPr>
        <p:txBody>
          <a:bodyPr wrap="square" rtlCol="0">
            <a:spAutoFit/>
          </a:bodyPr>
          <a:lstStyle/>
          <a:p>
            <a:r>
              <a:rPr lang="en-US" sz="2200">
                <a:solidFill>
                  <a:srgbClr val="007B66"/>
                </a:solidFill>
                <a:latin typeface="Friz Quadrata Std" panose="020E0602040504020404" pitchFamily="34" charset="77"/>
              </a:rPr>
              <a:t>Accessibility seating and facilities </a:t>
            </a:r>
          </a:p>
          <a:p>
            <a:r>
              <a:rPr lang="en-US" sz="2200">
                <a:solidFill>
                  <a:srgbClr val="007B66"/>
                </a:solidFill>
                <a:latin typeface="Friz Quadrata Std" panose="020E0602040504020404" pitchFamily="34" charset="77"/>
              </a:rPr>
              <a:t>Important Matchday Information</a:t>
            </a:r>
          </a:p>
        </p:txBody>
      </p:sp>
      <p:pic>
        <p:nvPicPr>
          <p:cNvPr id="25" name="Picture 24">
            <a:extLst>
              <a:ext uri="{FF2B5EF4-FFF2-40B4-BE49-F238E27FC236}">
                <a16:creationId xmlns:a16="http://schemas.microsoft.com/office/drawing/2014/main" id="{F6425818-A3C7-4841-8262-FE56E37C7522}"/>
              </a:ext>
            </a:extLst>
          </p:cNvPr>
          <p:cNvPicPr>
            <a:picLocks noChangeAspect="1"/>
          </p:cNvPicPr>
          <p:nvPr/>
        </p:nvPicPr>
        <p:blipFill rotWithShape="1">
          <a:blip r:embed="rId5"/>
          <a:srcRect t="83248" b="13328"/>
          <a:stretch/>
        </p:blipFill>
        <p:spPr>
          <a:xfrm>
            <a:off x="1587" y="10486937"/>
            <a:ext cx="7556500" cy="204875"/>
          </a:xfrm>
          <a:prstGeom prst="rect">
            <a:avLst/>
          </a:prstGeom>
        </p:spPr>
      </p:pic>
      <p:sp>
        <p:nvSpPr>
          <p:cNvPr id="17" name="TextBox 16">
            <a:extLst>
              <a:ext uri="{FF2B5EF4-FFF2-40B4-BE49-F238E27FC236}">
                <a16:creationId xmlns:a16="http://schemas.microsoft.com/office/drawing/2014/main" id="{3EEE775D-1CF4-3636-BE7A-7A9045911F39}"/>
              </a:ext>
            </a:extLst>
          </p:cNvPr>
          <p:cNvSpPr txBox="1"/>
          <p:nvPr/>
        </p:nvSpPr>
        <p:spPr>
          <a:xfrm>
            <a:off x="322262" y="2772509"/>
            <a:ext cx="6942137" cy="6863417"/>
          </a:xfrm>
          <a:prstGeom prst="rect">
            <a:avLst/>
          </a:prstGeom>
          <a:noFill/>
        </p:spPr>
        <p:txBody>
          <a:bodyPr wrap="square">
            <a:spAutoFit/>
          </a:bodyPr>
          <a:lstStyle/>
          <a:p>
            <a:pPr marL="171450" indent="-171450">
              <a:buFont typeface="Arial" panose="020B0604020202020204" pitchFamily="34" charset="0"/>
              <a:buChar char="•"/>
            </a:pPr>
            <a:r>
              <a:rPr lang="en-GB" sz="1100" dirty="0">
                <a:latin typeface="Aptos" panose="020B0004020202020204" pitchFamily="34" charset="0"/>
              </a:rPr>
              <a:t>The entrance gate for LFC wheelchair users is located at the main entrance on the home side ("Am </a:t>
            </a:r>
            <a:r>
              <a:rPr lang="en-GB" sz="1100" dirty="0" err="1">
                <a:latin typeface="Aptos" panose="020B0004020202020204" pitchFamily="34" charset="0"/>
              </a:rPr>
              <a:t>Sportforum</a:t>
            </a:r>
            <a:r>
              <a:rPr lang="en-GB" sz="1100" dirty="0">
                <a:latin typeface="Aptos" panose="020B0004020202020204" pitchFamily="34" charset="0"/>
              </a:rPr>
              <a:t> 3, 04105 Leipzig"). There is a dedicated team at the stadium for this section. LFC accessibility stewards will also be on hand to support.</a:t>
            </a: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The shuttle bus service provided from Richard Wagner Platz pre match and main station post match is not wheelchair accessible.</a:t>
            </a: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Leipzig colleagues Mandy, Birgit (SLO/DAO) and her team "</a:t>
            </a:r>
            <a:r>
              <a:rPr lang="en-GB" sz="1100" dirty="0" err="1">
                <a:latin typeface="Aptos" panose="020B0004020202020204" pitchFamily="34" charset="0"/>
              </a:rPr>
              <a:t>Inklusion</a:t>
            </a:r>
            <a:r>
              <a:rPr lang="en-GB" sz="1100" dirty="0">
                <a:latin typeface="Aptos" panose="020B0004020202020204" pitchFamily="34" charset="0"/>
              </a:rPr>
              <a:t>" will be on main entrance (</a:t>
            </a:r>
            <a:r>
              <a:rPr lang="en-GB" sz="1100" dirty="0" err="1">
                <a:latin typeface="Aptos" panose="020B0004020202020204" pitchFamily="34" charset="0"/>
              </a:rPr>
              <a:t>Sportforum</a:t>
            </a:r>
            <a:r>
              <a:rPr lang="en-GB" sz="1100" dirty="0">
                <a:latin typeface="Aptos" panose="020B0004020202020204" pitchFamily="34" charset="0"/>
              </a:rPr>
              <a:t> 3) to support all disabled supporters. The LFC accessibility team and DLO will also be available.</a:t>
            </a:r>
          </a:p>
          <a:p>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If you are traveling by car, we can help you with a parking space. Capacity is limited so please email </a:t>
            </a:r>
            <a:r>
              <a:rPr lang="en-GB" sz="1100" dirty="0">
                <a:latin typeface="Aptos" panose="020B0004020202020204" pitchFamily="34" charset="0"/>
                <a:hlinkClick r:id="rId6"/>
              </a:rPr>
              <a:t>slo@liverpoolfc.com</a:t>
            </a:r>
            <a:r>
              <a:rPr lang="en-GB" sz="1100" dirty="0">
                <a:latin typeface="Aptos" panose="020B0004020202020204" pitchFamily="34" charset="0"/>
              </a:rPr>
              <a:t>  If you need one.</a:t>
            </a:r>
          </a:p>
          <a:p>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Trams are available to the stadium from the city centre to </a:t>
            </a:r>
            <a:r>
              <a:rPr lang="en-GB" sz="1100" dirty="0" err="1">
                <a:latin typeface="Aptos" panose="020B0004020202020204" pitchFamily="34" charset="0"/>
              </a:rPr>
              <a:t>Sportforum</a:t>
            </a:r>
            <a:r>
              <a:rPr lang="en-GB" sz="1100" dirty="0">
                <a:latin typeface="Aptos" panose="020B0004020202020204" pitchFamily="34" charset="0"/>
              </a:rPr>
              <a:t> Ost station and these are also wheelchair friendly. This station is 700m from the wheelchair entry point.</a:t>
            </a:r>
          </a:p>
          <a:p>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The third option is by car or taxi which can drop very close to the wheelchair access point.</a:t>
            </a:r>
          </a:p>
          <a:p>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The public transport system is accessible for wheelchair users and further information can be found on the following link https://www.l.de/en/mobility/people-with-disabilities/</a:t>
            </a: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The wheelchair platform is serviced by a lift and is situated directly next to the away supporter section in the home section, but we are reassured that this is in a safe area. </a:t>
            </a: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Dedicated RB Leipzig stewards will escort supporters to the wheelchair bays supported by LFC accessibility stewards.</a:t>
            </a: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Disabled toilets were clean and close to wheelchair bays</a:t>
            </a: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r>
              <a:rPr lang="en-GB" sz="1100" dirty="0">
                <a:latin typeface="Aptos" panose="020B0004020202020204" pitchFamily="34" charset="0"/>
              </a:rPr>
              <a:t>Refreshment kiosk is not at an accessible height for wheelchair users, however RBL stewards will assist where required.</a:t>
            </a: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endParaRPr lang="en-GB" sz="1100" dirty="0">
              <a:latin typeface="Aptos" panose="020B0004020202020204" pitchFamily="34" charset="0"/>
            </a:endParaRPr>
          </a:p>
          <a:p>
            <a:endParaRPr lang="en-GB" sz="1100" dirty="0">
              <a:latin typeface="Aptos" panose="020B0004020202020204" pitchFamily="34" charset="0"/>
            </a:endParaRP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endParaRPr lang="en-GB" sz="1100" dirty="0">
              <a:latin typeface="Aptos" panose="020B0004020202020204" pitchFamily="34" charset="0"/>
            </a:endParaRPr>
          </a:p>
          <a:p>
            <a:pPr marL="171450" indent="-171450">
              <a:buFont typeface="Arial" panose="020B0604020202020204" pitchFamily="34" charset="0"/>
              <a:buChar char="•"/>
            </a:pPr>
            <a:endParaRPr lang="en-GB" sz="1100" dirty="0">
              <a:latin typeface="Aptos" panose="020B0004020202020204" pitchFamily="34" charset="0"/>
            </a:endParaRPr>
          </a:p>
          <a:p>
            <a:endParaRPr lang="en-GB" sz="1100" dirty="0">
              <a:latin typeface="Aptos" panose="020B0004020202020204" pitchFamily="34" charset="0"/>
            </a:endParaRPr>
          </a:p>
        </p:txBody>
      </p:sp>
      <p:pic>
        <p:nvPicPr>
          <p:cNvPr id="4" name="Picture 3">
            <a:extLst>
              <a:ext uri="{FF2B5EF4-FFF2-40B4-BE49-F238E27FC236}">
                <a16:creationId xmlns:a16="http://schemas.microsoft.com/office/drawing/2014/main" id="{1B01A9BE-F7E1-B35E-AFF7-6204C1DF672E}"/>
              </a:ext>
            </a:extLst>
          </p:cNvPr>
          <p:cNvPicPr>
            <a:picLocks noChangeAspect="1"/>
          </p:cNvPicPr>
          <p:nvPr/>
        </p:nvPicPr>
        <p:blipFill>
          <a:blip r:embed="rId7"/>
          <a:stretch>
            <a:fillRect/>
          </a:stretch>
        </p:blipFill>
        <p:spPr>
          <a:xfrm>
            <a:off x="198437" y="8448796"/>
            <a:ext cx="7359650" cy="1331691"/>
          </a:xfrm>
          <a:prstGeom prst="rect">
            <a:avLst/>
          </a:prstGeom>
        </p:spPr>
      </p:pic>
    </p:spTree>
    <p:extLst>
      <p:ext uri="{BB962C8B-B14F-4D97-AF65-F5344CB8AC3E}">
        <p14:creationId xmlns:p14="http://schemas.microsoft.com/office/powerpoint/2010/main" val="43943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A71FAD1-4802-DF45-ABD4-2B702B363293}"/>
              </a:ext>
            </a:extLst>
          </p:cNvPr>
          <p:cNvPicPr>
            <a:picLocks noChangeAspect="1"/>
          </p:cNvPicPr>
          <p:nvPr/>
        </p:nvPicPr>
        <p:blipFill rotWithShape="1">
          <a:blip r:embed="rId2"/>
          <a:srcRect b="85250"/>
          <a:stretch/>
        </p:blipFill>
        <p:spPr>
          <a:xfrm>
            <a:off x="1587" y="5556"/>
            <a:ext cx="7556500" cy="1575413"/>
          </a:xfrm>
          <a:prstGeom prst="rect">
            <a:avLst/>
          </a:prstGeom>
        </p:spPr>
      </p:pic>
      <p:sp>
        <p:nvSpPr>
          <p:cNvPr id="10" name="TextBox 9">
            <a:extLst>
              <a:ext uri="{FF2B5EF4-FFF2-40B4-BE49-F238E27FC236}">
                <a16:creationId xmlns:a16="http://schemas.microsoft.com/office/drawing/2014/main" id="{3E3D95CD-3525-1F46-835E-529697D604D6}"/>
              </a:ext>
            </a:extLst>
          </p:cNvPr>
          <p:cNvSpPr txBox="1"/>
          <p:nvPr/>
        </p:nvSpPr>
        <p:spPr>
          <a:xfrm>
            <a:off x="2103737" y="564196"/>
            <a:ext cx="4147610" cy="522259"/>
          </a:xfrm>
          <a:prstGeom prst="rect">
            <a:avLst/>
          </a:prstGeom>
          <a:noFill/>
        </p:spPr>
        <p:txBody>
          <a:bodyPr wrap="none" rtlCol="0">
            <a:spAutoFit/>
          </a:bodyPr>
          <a:lstStyle/>
          <a:p>
            <a:pPr>
              <a:lnSpc>
                <a:spcPts val="3240"/>
              </a:lnSpc>
            </a:pPr>
            <a:r>
              <a:rPr lang="en-US" sz="3600">
                <a:solidFill>
                  <a:schemeClr val="bg1"/>
                </a:solidFill>
                <a:latin typeface="Friz Quadrata Std" panose="020E0602040504020404" pitchFamily="34" charset="77"/>
              </a:rPr>
              <a:t>FAN INFORMATION</a:t>
            </a:r>
          </a:p>
        </p:txBody>
      </p:sp>
      <p:sp>
        <p:nvSpPr>
          <p:cNvPr id="13" name="TextBox 12">
            <a:extLst>
              <a:ext uri="{FF2B5EF4-FFF2-40B4-BE49-F238E27FC236}">
                <a16:creationId xmlns:a16="http://schemas.microsoft.com/office/drawing/2014/main" id="{B71269B4-68A3-5844-A7DA-1C1E11E03C4B}"/>
              </a:ext>
            </a:extLst>
          </p:cNvPr>
          <p:cNvSpPr txBox="1"/>
          <p:nvPr/>
        </p:nvSpPr>
        <p:spPr>
          <a:xfrm>
            <a:off x="2103737" y="877102"/>
            <a:ext cx="2852063" cy="452688"/>
          </a:xfrm>
          <a:prstGeom prst="rect">
            <a:avLst/>
          </a:prstGeom>
          <a:noFill/>
        </p:spPr>
        <p:txBody>
          <a:bodyPr wrap="none" rtlCol="0">
            <a:spAutoFit/>
          </a:bodyPr>
          <a:lstStyle/>
          <a:p>
            <a:pPr>
              <a:lnSpc>
                <a:spcPts val="3240"/>
              </a:lnSpc>
            </a:pPr>
            <a:r>
              <a:rPr lang="en-US">
                <a:solidFill>
                  <a:schemeClr val="bg1">
                    <a:lumMod val="85000"/>
                  </a:schemeClr>
                </a:solidFill>
                <a:latin typeface="Helvetica Neue LT Std 57 Conden" panose="020B0506030502030204" pitchFamily="34" charset="0"/>
              </a:rPr>
              <a:t>Useful contact information</a:t>
            </a:r>
          </a:p>
        </p:txBody>
      </p:sp>
      <p:sp>
        <p:nvSpPr>
          <p:cNvPr id="29" name="TextBox 28">
            <a:extLst>
              <a:ext uri="{FF2B5EF4-FFF2-40B4-BE49-F238E27FC236}">
                <a16:creationId xmlns:a16="http://schemas.microsoft.com/office/drawing/2014/main" id="{26B0F63F-752D-2147-BB84-E5088AEEED09}"/>
              </a:ext>
            </a:extLst>
          </p:cNvPr>
          <p:cNvSpPr txBox="1"/>
          <p:nvPr/>
        </p:nvSpPr>
        <p:spPr>
          <a:xfrm>
            <a:off x="538427" y="1688352"/>
            <a:ext cx="6794231" cy="769441"/>
          </a:xfrm>
          <a:prstGeom prst="rect">
            <a:avLst/>
          </a:prstGeom>
          <a:noFill/>
        </p:spPr>
        <p:txBody>
          <a:bodyPr wrap="square" rtlCol="0">
            <a:spAutoFit/>
          </a:bodyPr>
          <a:lstStyle/>
          <a:p>
            <a:r>
              <a:rPr lang="en-US" sz="2200">
                <a:solidFill>
                  <a:srgbClr val="007B66"/>
                </a:solidFill>
                <a:latin typeface="Friz Quadrata Std" panose="020E0602040504020404" pitchFamily="34" charset="77"/>
              </a:rPr>
              <a:t>Emergency Numbers</a:t>
            </a:r>
          </a:p>
          <a:p>
            <a:r>
              <a:rPr lang="en-US" sz="2200">
                <a:solidFill>
                  <a:srgbClr val="007B66"/>
                </a:solidFill>
                <a:latin typeface="Friz Quadrata Std" panose="020E0602040504020404" pitchFamily="34" charset="77"/>
              </a:rPr>
              <a:t>UK Embassy </a:t>
            </a:r>
          </a:p>
        </p:txBody>
      </p:sp>
      <p:pic>
        <p:nvPicPr>
          <p:cNvPr id="31" name="Picture 30">
            <a:extLst>
              <a:ext uri="{FF2B5EF4-FFF2-40B4-BE49-F238E27FC236}">
                <a16:creationId xmlns:a16="http://schemas.microsoft.com/office/drawing/2014/main" id="{BFC863A2-6B33-604C-A2A5-7B3343536819}"/>
              </a:ext>
            </a:extLst>
          </p:cNvPr>
          <p:cNvPicPr>
            <a:picLocks noChangeAspect="1"/>
          </p:cNvPicPr>
          <p:nvPr/>
        </p:nvPicPr>
        <p:blipFill>
          <a:blip r:embed="rId3"/>
          <a:srcRect/>
          <a:stretch/>
        </p:blipFill>
        <p:spPr>
          <a:xfrm>
            <a:off x="63365" y="1744786"/>
            <a:ext cx="483055" cy="417778"/>
          </a:xfrm>
          <a:prstGeom prst="rect">
            <a:avLst/>
          </a:prstGeom>
        </p:spPr>
      </p:pic>
      <p:pic>
        <p:nvPicPr>
          <p:cNvPr id="19" name="Picture 18">
            <a:extLst>
              <a:ext uri="{FF2B5EF4-FFF2-40B4-BE49-F238E27FC236}">
                <a16:creationId xmlns:a16="http://schemas.microsoft.com/office/drawing/2014/main" id="{FCC03234-07C0-FC4D-95D6-E584B013851C}"/>
              </a:ext>
            </a:extLst>
          </p:cNvPr>
          <p:cNvPicPr>
            <a:picLocks noChangeAspect="1"/>
          </p:cNvPicPr>
          <p:nvPr/>
        </p:nvPicPr>
        <p:blipFill>
          <a:blip r:embed="rId4"/>
          <a:srcRect/>
          <a:stretch/>
        </p:blipFill>
        <p:spPr>
          <a:xfrm>
            <a:off x="468215" y="204875"/>
            <a:ext cx="879852" cy="1189932"/>
          </a:xfrm>
          <a:prstGeom prst="rect">
            <a:avLst/>
          </a:prstGeom>
        </p:spPr>
      </p:pic>
      <p:pic>
        <p:nvPicPr>
          <p:cNvPr id="24" name="Picture 23">
            <a:extLst>
              <a:ext uri="{FF2B5EF4-FFF2-40B4-BE49-F238E27FC236}">
                <a16:creationId xmlns:a16="http://schemas.microsoft.com/office/drawing/2014/main" id="{6B4F1118-C2CC-FB4F-A453-C45F46B807AD}"/>
              </a:ext>
            </a:extLst>
          </p:cNvPr>
          <p:cNvPicPr>
            <a:picLocks noChangeAspect="1"/>
          </p:cNvPicPr>
          <p:nvPr/>
        </p:nvPicPr>
        <p:blipFill rotWithShape="1">
          <a:blip r:embed="rId2"/>
          <a:srcRect t="83248" b="13328"/>
          <a:stretch/>
        </p:blipFill>
        <p:spPr>
          <a:xfrm>
            <a:off x="1587" y="10486937"/>
            <a:ext cx="7556500" cy="204875"/>
          </a:xfrm>
          <a:prstGeom prst="rect">
            <a:avLst/>
          </a:prstGeom>
        </p:spPr>
      </p:pic>
      <p:pic>
        <p:nvPicPr>
          <p:cNvPr id="22" name="Picture 21">
            <a:extLst>
              <a:ext uri="{FF2B5EF4-FFF2-40B4-BE49-F238E27FC236}">
                <a16:creationId xmlns:a16="http://schemas.microsoft.com/office/drawing/2014/main" id="{7932AF7B-E5B4-4477-96B6-06A6CCFA55EE}"/>
              </a:ext>
            </a:extLst>
          </p:cNvPr>
          <p:cNvPicPr>
            <a:picLocks noChangeAspect="1"/>
          </p:cNvPicPr>
          <p:nvPr/>
        </p:nvPicPr>
        <p:blipFill>
          <a:blip r:embed="rId5"/>
          <a:srcRect/>
          <a:stretch/>
        </p:blipFill>
        <p:spPr>
          <a:xfrm>
            <a:off x="2211782" y="2119928"/>
            <a:ext cx="439142" cy="326818"/>
          </a:xfrm>
          <a:prstGeom prst="rect">
            <a:avLst/>
          </a:prstGeom>
        </p:spPr>
      </p:pic>
      <p:sp>
        <p:nvSpPr>
          <p:cNvPr id="25" name="TextBox 24">
            <a:extLst>
              <a:ext uri="{FF2B5EF4-FFF2-40B4-BE49-F238E27FC236}">
                <a16:creationId xmlns:a16="http://schemas.microsoft.com/office/drawing/2014/main" id="{C5BA2D5C-56F9-44C2-98D4-B89A8D18D18B}"/>
              </a:ext>
            </a:extLst>
          </p:cNvPr>
          <p:cNvSpPr txBox="1"/>
          <p:nvPr/>
        </p:nvSpPr>
        <p:spPr>
          <a:xfrm>
            <a:off x="227017" y="2433295"/>
            <a:ext cx="6761362" cy="8017579"/>
          </a:xfrm>
          <a:prstGeom prst="rect">
            <a:avLst/>
          </a:prstGeom>
          <a:noFill/>
        </p:spPr>
        <p:txBody>
          <a:bodyPr wrap="square" lIns="91440" tIns="45720" rIns="91440" bIns="45720" rtlCol="0" anchor="t">
            <a:spAutoFit/>
          </a:bodyPr>
          <a:lstStyle/>
          <a:p>
            <a:pPr algn="l"/>
            <a:r>
              <a:rPr lang="en-GB" sz="1000" i="0" dirty="0">
                <a:solidFill>
                  <a:srgbClr val="212121"/>
                </a:solidFill>
                <a:effectLst/>
                <a:latin typeface="Helvetica Neue LT Std 55 Roman"/>
                <a:cs typeface="Arial"/>
              </a:rPr>
              <a:t>Emergency services in </a:t>
            </a:r>
            <a:r>
              <a:rPr lang="en-GB" sz="1000" dirty="0">
                <a:solidFill>
                  <a:srgbClr val="212121"/>
                </a:solidFill>
                <a:latin typeface="Helvetica Neue LT Std 55 Roman"/>
                <a:cs typeface="Arial"/>
              </a:rPr>
              <a:t>Germany</a:t>
            </a:r>
            <a:endParaRPr lang="en-GB" sz="1000" i="0" dirty="0">
              <a:solidFill>
                <a:srgbClr val="212121"/>
              </a:solidFill>
              <a:effectLst/>
              <a:latin typeface="Helvetica Neue LT Std 55 Roman"/>
              <a:cs typeface="Arial"/>
            </a:endParaRPr>
          </a:p>
          <a:p>
            <a:pPr algn="l"/>
            <a:r>
              <a:rPr lang="en-GB" sz="1000" i="0" dirty="0">
                <a:solidFill>
                  <a:srgbClr val="212121"/>
                </a:solidFill>
                <a:effectLst/>
                <a:latin typeface="Helvetica Neue LT Std 55 Roman"/>
                <a:cs typeface="Arial"/>
              </a:rPr>
              <a:t>If you need to contact the emergency services, call these numbers:</a:t>
            </a:r>
          </a:p>
          <a:p>
            <a:pPr algn="l"/>
            <a:r>
              <a:rPr lang="en-GB" sz="1000" i="0" dirty="0">
                <a:solidFill>
                  <a:srgbClr val="212121"/>
                </a:solidFill>
                <a:effectLst/>
                <a:latin typeface="Helvetica Neue LT Std 55 Roman"/>
                <a:cs typeface="Arial"/>
              </a:rPr>
              <a:t>Ambulance: 112</a:t>
            </a:r>
          </a:p>
          <a:p>
            <a:pPr algn="l"/>
            <a:r>
              <a:rPr lang="en-GB" sz="1000" i="0" dirty="0">
                <a:solidFill>
                  <a:srgbClr val="212121"/>
                </a:solidFill>
                <a:effectLst/>
                <a:latin typeface="Helvetica Neue LT Std 55 Roman"/>
                <a:cs typeface="Arial"/>
              </a:rPr>
              <a:t>Fire: 112</a:t>
            </a:r>
          </a:p>
          <a:p>
            <a:pPr algn="l"/>
            <a:r>
              <a:rPr lang="en-GB" sz="1000" i="0" dirty="0">
                <a:solidFill>
                  <a:srgbClr val="212121"/>
                </a:solidFill>
                <a:effectLst/>
                <a:latin typeface="Helvetica Neue LT Std 55 Roman"/>
                <a:cs typeface="Arial"/>
              </a:rPr>
              <a:t>Police: 110</a:t>
            </a:r>
          </a:p>
          <a:p>
            <a:pPr algn="l"/>
            <a:r>
              <a:rPr lang="en-GB" sz="1000" i="0" dirty="0">
                <a:solidFill>
                  <a:srgbClr val="212121"/>
                </a:solidFill>
                <a:effectLst/>
                <a:latin typeface="Helvetica Neue LT Std 55 Roman"/>
                <a:cs typeface="Arial"/>
              </a:rPr>
              <a:t>You can also download the 112 Where Are U app, the official European emergency </a:t>
            </a:r>
          </a:p>
          <a:p>
            <a:pPr algn="l"/>
            <a:r>
              <a:rPr lang="en-GB" sz="1000" i="0" dirty="0">
                <a:solidFill>
                  <a:srgbClr val="212121"/>
                </a:solidFill>
                <a:effectLst/>
                <a:latin typeface="Helvetica Neue LT Std 55 Roman"/>
                <a:cs typeface="Arial"/>
              </a:rPr>
              <a:t>number app. It is only available in some parts of </a:t>
            </a:r>
            <a:r>
              <a:rPr lang="en-GB" sz="1000" dirty="0">
                <a:solidFill>
                  <a:srgbClr val="212121"/>
                </a:solidFill>
                <a:latin typeface="Helvetica Neue LT Std 55 Roman"/>
                <a:cs typeface="Arial"/>
              </a:rPr>
              <a:t>Germany</a:t>
            </a:r>
            <a:r>
              <a:rPr lang="en-GB" sz="1000" i="0" dirty="0">
                <a:solidFill>
                  <a:srgbClr val="212121"/>
                </a:solidFill>
                <a:effectLst/>
                <a:latin typeface="Helvetica Neue LT Std 55 Roman"/>
                <a:cs typeface="Arial"/>
              </a:rPr>
              <a:t>.</a:t>
            </a:r>
          </a:p>
          <a:p>
            <a:pPr algn="l"/>
            <a:endParaRPr lang="en-GB" sz="1000" i="0" dirty="0">
              <a:solidFill>
                <a:srgbClr val="212121"/>
              </a:solidFill>
              <a:effectLst/>
              <a:latin typeface="Helvetica Neue LT Std 55 Roman"/>
              <a:cs typeface="Arial"/>
            </a:endParaRPr>
          </a:p>
          <a:p>
            <a:pPr algn="l"/>
            <a:r>
              <a:rPr lang="en-GB" sz="1000" i="0" dirty="0">
                <a:solidFill>
                  <a:srgbClr val="212121"/>
                </a:solidFill>
                <a:effectLst/>
                <a:latin typeface="Helvetica Neue LT Std 55 Roman"/>
                <a:cs typeface="Arial"/>
              </a:rPr>
              <a:t>British Consulate Germany (no UK Embassy in Leipzig)</a:t>
            </a:r>
          </a:p>
          <a:p>
            <a:pPr algn="l"/>
            <a:r>
              <a:rPr lang="de-DE" sz="1000" i="0" dirty="0">
                <a:solidFill>
                  <a:srgbClr val="212121"/>
                </a:solidFill>
                <a:effectLst/>
                <a:latin typeface="Helvetica Neue LT Std 55 Roman"/>
                <a:cs typeface="Arial"/>
              </a:rPr>
              <a:t>Wilhelmstraße 70/71</a:t>
            </a:r>
          </a:p>
          <a:p>
            <a:pPr algn="l"/>
            <a:r>
              <a:rPr lang="de-DE" sz="1000" i="0" dirty="0">
                <a:solidFill>
                  <a:srgbClr val="212121"/>
                </a:solidFill>
                <a:effectLst/>
                <a:latin typeface="Helvetica Neue LT Std 55 Roman"/>
                <a:cs typeface="Arial"/>
              </a:rPr>
              <a:t>10117 Berlin</a:t>
            </a:r>
          </a:p>
          <a:p>
            <a:pPr algn="l"/>
            <a:r>
              <a:rPr lang="de-DE" sz="1000" i="0" dirty="0">
                <a:solidFill>
                  <a:srgbClr val="212121"/>
                </a:solidFill>
                <a:effectLst/>
                <a:latin typeface="Helvetica Neue LT Std 55 Roman"/>
                <a:cs typeface="Arial"/>
              </a:rPr>
              <a:t>Germany</a:t>
            </a:r>
          </a:p>
          <a:p>
            <a:pPr algn="l"/>
            <a:endParaRPr lang="de-DE" sz="1000" b="1" dirty="0">
              <a:solidFill>
                <a:srgbClr val="212121"/>
              </a:solidFill>
              <a:latin typeface="Helvetica Neue LT Std 55 Roman"/>
              <a:cs typeface="Arial"/>
            </a:endParaRPr>
          </a:p>
          <a:p>
            <a:pPr algn="l"/>
            <a:r>
              <a:rPr lang="en-GB" sz="1000" b="1" dirty="0">
                <a:solidFill>
                  <a:srgbClr val="212121"/>
                </a:solidFill>
                <a:latin typeface="Helvetica Neue LT Std 55 Roman"/>
                <a:cs typeface="Arial"/>
              </a:rPr>
              <a:t>To call 24/7 in an emergency or send us an online enquiry go to: </a:t>
            </a:r>
            <a:r>
              <a:rPr lang="en-GB" sz="1000" b="1" dirty="0">
                <a:solidFill>
                  <a:srgbClr val="212121"/>
                </a:solidFill>
                <a:latin typeface="Helvetica Neue LT Std 55 Roman"/>
                <a:cs typeface="Arial"/>
                <a:hlinkClick r:id="rId6"/>
              </a:rPr>
              <a:t>https://www.contact.service.csd.fcdo.gov.uk/posts/germany/british-embassy-berlin</a:t>
            </a:r>
            <a:r>
              <a:rPr lang="en-GB" sz="1000" b="1" dirty="0">
                <a:solidFill>
                  <a:srgbClr val="212121"/>
                </a:solidFill>
                <a:latin typeface="Helvetica Neue LT Std 55 Roman"/>
                <a:cs typeface="Arial"/>
              </a:rPr>
              <a:t> </a:t>
            </a:r>
            <a:endParaRPr lang="de-DE" sz="1000" b="1" dirty="0">
              <a:solidFill>
                <a:srgbClr val="212121"/>
              </a:solidFill>
              <a:latin typeface="Helvetica Neue LT Std 55 Roman"/>
              <a:cs typeface="Arial"/>
            </a:endParaRPr>
          </a:p>
          <a:p>
            <a:pPr algn="l"/>
            <a:endParaRPr lang="en-GB" sz="1400" b="1" dirty="0">
              <a:solidFill>
                <a:schemeClr val="tx1">
                  <a:lumMod val="65000"/>
                  <a:lumOff val="35000"/>
                </a:schemeClr>
              </a:solidFill>
              <a:latin typeface="Helvetica Neue LT Std 55 Roman"/>
              <a:cs typeface="Arial" panose="020B0604020202020204" pitchFamily="34" charset="0"/>
            </a:endParaRPr>
          </a:p>
          <a:p>
            <a:r>
              <a:rPr lang="en-GB" sz="1100" b="1" dirty="0">
                <a:solidFill>
                  <a:schemeClr val="tx1">
                    <a:lumMod val="65000"/>
                    <a:lumOff val="35000"/>
                  </a:schemeClr>
                </a:solidFill>
                <a:latin typeface="Helvetica Neue LT Std 55 Roman"/>
                <a:cs typeface="Arial"/>
              </a:rPr>
              <a:t>Information from Merseyside Police:</a:t>
            </a:r>
          </a:p>
          <a:p>
            <a:pPr marL="171450" indent="-171450">
              <a:buFont typeface="Arial" panose="020B0604020202020204" pitchFamily="34" charset="0"/>
              <a:buChar char="•"/>
            </a:pPr>
            <a:r>
              <a:rPr lang="en-GB" sz="1100" dirty="0">
                <a:solidFill>
                  <a:schemeClr val="tx1">
                    <a:lumMod val="65000"/>
                    <a:lumOff val="35000"/>
                  </a:schemeClr>
                </a:solidFill>
                <a:latin typeface="Helvetica Neue LT Std 55 Roman"/>
                <a:cs typeface="Arial"/>
              </a:rPr>
              <a:t>A team of Merseyside Police Officers will be operationally deployed overseas. The officers are there at the invitation of the German Police and have no powers whilst deployed. The primary function of the team is to advise the local Police service and gather and disseminate information.</a:t>
            </a:r>
          </a:p>
          <a:p>
            <a:pPr marL="171450" indent="-171450">
              <a:buFont typeface="Arial" panose="020B0604020202020204" pitchFamily="34" charset="0"/>
              <a:buChar char="•"/>
            </a:pPr>
            <a:r>
              <a:rPr lang="en-GB" sz="1100" dirty="0">
                <a:solidFill>
                  <a:schemeClr val="tx1">
                    <a:lumMod val="65000"/>
                    <a:lumOff val="35000"/>
                  </a:schemeClr>
                </a:solidFill>
                <a:latin typeface="Helvetica Neue LT Std 55 Roman"/>
                <a:cs typeface="Arial"/>
              </a:rPr>
              <a:t>If you have any issues whilst you are at this match that you feel need bringing to the attention of the delegation, please email </a:t>
            </a:r>
            <a:r>
              <a:rPr lang="en-GB" sz="1100" dirty="0">
                <a:solidFill>
                  <a:schemeClr val="tx1">
                    <a:lumMod val="65000"/>
                    <a:lumOff val="35000"/>
                  </a:schemeClr>
                </a:solidFill>
                <a:latin typeface="Helvetica Neue LT Std 55 Roman"/>
                <a:cs typeface="Arial"/>
                <a:hlinkClick r:id="rId7">
                  <a:extLst>
                    <a:ext uri="{A12FA001-AC4F-418D-AE19-62706E023703}">
                      <ahyp:hlinkClr xmlns:ahyp="http://schemas.microsoft.com/office/drawing/2018/hyperlinkcolor" val="tx"/>
                    </a:ext>
                  </a:extLst>
                </a:hlinkClick>
              </a:rPr>
              <a:t>8070@merseyside.police.uk</a:t>
            </a:r>
            <a:r>
              <a:rPr lang="en-GB" sz="1100" dirty="0">
                <a:solidFill>
                  <a:schemeClr val="tx1">
                    <a:lumMod val="65000"/>
                    <a:lumOff val="35000"/>
                  </a:schemeClr>
                </a:solidFill>
                <a:latin typeface="Helvetica Neue LT Std 55 Roman"/>
                <a:cs typeface="Arial"/>
              </a:rPr>
              <a:t>  Lee Lomax (Football Officer). Constable Lomax has access to his e-mails. </a:t>
            </a:r>
            <a:endParaRPr lang="en-GB" sz="1100" dirty="0">
              <a:solidFill>
                <a:schemeClr val="tx1">
                  <a:lumMod val="65000"/>
                  <a:lumOff val="35000"/>
                </a:schemeClr>
              </a:solidFill>
              <a:latin typeface="Helvetica Neue LT Std 55 Roman"/>
              <a:cs typeface="Arial" panose="020B0604020202020204" pitchFamily="34" charset="0"/>
            </a:endParaRPr>
          </a:p>
          <a:p>
            <a:pPr marL="171450" indent="-171450">
              <a:buFont typeface="Arial" panose="020B0604020202020204" pitchFamily="34" charset="0"/>
              <a:buChar char="•"/>
            </a:pPr>
            <a:endParaRPr lang="en-GB" sz="1100" dirty="0">
              <a:solidFill>
                <a:schemeClr val="tx1">
                  <a:lumMod val="65000"/>
                  <a:lumOff val="35000"/>
                </a:schemeClr>
              </a:solidFill>
              <a:latin typeface="Helvetica Neue LT Std 55 Roman"/>
              <a:cs typeface="Arial" panose="020B0604020202020204" pitchFamily="34" charset="0"/>
            </a:endParaRPr>
          </a:p>
          <a:p>
            <a:r>
              <a:rPr lang="en-GB" sz="1100" b="1" dirty="0">
                <a:solidFill>
                  <a:schemeClr val="tx1">
                    <a:lumMod val="65000"/>
                    <a:lumOff val="35000"/>
                  </a:schemeClr>
                </a:solidFill>
                <a:latin typeface="Helvetica Neue LT Std 55 Roman"/>
                <a:cs typeface="Arial"/>
              </a:rPr>
              <a:t>Supporter Liaison Officer (SLO/DLO)</a:t>
            </a:r>
          </a:p>
          <a:p>
            <a:pPr marL="171450" indent="-171450">
              <a:buFont typeface="Arial" panose="020B0604020202020204" pitchFamily="34" charset="0"/>
              <a:buChar char="•"/>
            </a:pPr>
            <a:r>
              <a:rPr lang="en-GB" sz="1100" dirty="0">
                <a:solidFill>
                  <a:schemeClr val="tx1">
                    <a:lumMod val="65000"/>
                    <a:lumOff val="35000"/>
                  </a:schemeClr>
                </a:solidFill>
                <a:latin typeface="Helvetica Neue LT Std 55 Roman"/>
                <a:cs typeface="Arial"/>
              </a:rPr>
              <a:t>To assist those supporters who are attending away matches both domestically and overseas. A dedicated fan support telephone number and email address is available for travelling fans attending away fixtures (this line of communication is for urgent matters relating to the game only).</a:t>
            </a:r>
          </a:p>
          <a:p>
            <a:pPr marL="171450" indent="-171450">
              <a:buFont typeface="Arial" panose="020B0604020202020204" pitchFamily="34" charset="0"/>
              <a:buChar char="•"/>
            </a:pPr>
            <a:endParaRPr lang="en-GB" sz="1100" dirty="0">
              <a:solidFill>
                <a:schemeClr val="tx1">
                  <a:lumMod val="65000"/>
                  <a:lumOff val="35000"/>
                </a:schemeClr>
              </a:solidFill>
              <a:latin typeface="Helvetica Neue LT Std 55 Roman"/>
              <a:cs typeface="Arial" panose="020B0604020202020204" pitchFamily="34" charset="0"/>
            </a:endParaRPr>
          </a:p>
          <a:p>
            <a:pPr marL="171450" indent="-171450">
              <a:buFont typeface="Arial" panose="020B0604020202020204" pitchFamily="34" charset="0"/>
              <a:buChar char="•"/>
            </a:pPr>
            <a:r>
              <a:rPr lang="en-GB" sz="1100" dirty="0">
                <a:solidFill>
                  <a:schemeClr val="tx1">
                    <a:lumMod val="65000"/>
                    <a:lumOff val="35000"/>
                  </a:schemeClr>
                </a:solidFill>
                <a:latin typeface="Helvetica Neue LT Std 55 Roman"/>
                <a:cs typeface="Arial"/>
              </a:rPr>
              <a:t>This line / email will be made available two hours before kick-off and will be open until one hour after final whistle. The telephone number is 0151 3181040 (From abroad +44 151 318 1040) and the email address is </a:t>
            </a:r>
            <a:r>
              <a:rPr lang="en-GB" sz="1100" dirty="0">
                <a:solidFill>
                  <a:schemeClr val="tx1">
                    <a:lumMod val="65000"/>
                    <a:lumOff val="35000"/>
                  </a:schemeClr>
                </a:solidFill>
                <a:latin typeface="Helvetica Neue LT Std 55 Roman"/>
                <a:cs typeface="Arial"/>
                <a:hlinkClick r:id="rId8">
                  <a:extLst>
                    <a:ext uri="{A12FA001-AC4F-418D-AE19-62706E023703}">
                      <ahyp:hlinkClr xmlns:ahyp="http://schemas.microsoft.com/office/drawing/2018/hyperlinkcolor" val="tx"/>
                    </a:ext>
                  </a:extLst>
                </a:hlinkClick>
              </a:rPr>
              <a:t>slo@liverpoolfc.com</a:t>
            </a:r>
            <a:endParaRPr lang="en-GB" sz="1100" dirty="0">
              <a:solidFill>
                <a:schemeClr val="tx1">
                  <a:lumMod val="65000"/>
                  <a:lumOff val="35000"/>
                </a:schemeClr>
              </a:solidFill>
              <a:latin typeface="Helvetica Neue LT Std 55 Roman"/>
              <a:cs typeface="Arial"/>
            </a:endParaRPr>
          </a:p>
          <a:p>
            <a:pPr marL="171450" indent="-171450">
              <a:buFont typeface="Arial" panose="020B0604020202020204" pitchFamily="34" charset="0"/>
              <a:buChar char="•"/>
            </a:pPr>
            <a:endParaRPr lang="en-GB" sz="1100" dirty="0">
              <a:solidFill>
                <a:schemeClr val="tx1">
                  <a:lumMod val="65000"/>
                  <a:lumOff val="35000"/>
                </a:schemeClr>
              </a:solidFill>
              <a:latin typeface="Helvetica Neue LT Std 55 Roman"/>
              <a:cs typeface="Arial" panose="020B0604020202020204" pitchFamily="34" charset="0"/>
            </a:endParaRPr>
          </a:p>
          <a:p>
            <a:pPr marL="171450" indent="-171450">
              <a:buFont typeface="Arial" panose="020B0604020202020204" pitchFamily="34" charset="0"/>
              <a:buChar char="•"/>
            </a:pPr>
            <a:r>
              <a:rPr lang="en-GB" sz="1100" dirty="0">
                <a:solidFill>
                  <a:schemeClr val="tx1">
                    <a:lumMod val="65000"/>
                    <a:lumOff val="35000"/>
                  </a:schemeClr>
                </a:solidFill>
                <a:latin typeface="Helvetica Neue LT Std 55 Roman"/>
                <a:cs typeface="Arial"/>
              </a:rPr>
              <a:t>Our SLO will be in attendance along-side a team of stewards and an accessible team at the stadium</a:t>
            </a:r>
          </a:p>
          <a:p>
            <a:pPr marL="171450" indent="-171450">
              <a:buFont typeface="Arial" panose="020B0604020202020204" pitchFamily="34" charset="0"/>
              <a:buChar char="•"/>
            </a:pPr>
            <a:endParaRPr lang="en-GB" sz="1100" dirty="0">
              <a:solidFill>
                <a:schemeClr val="tx1">
                  <a:lumMod val="65000"/>
                  <a:lumOff val="35000"/>
                </a:schemeClr>
              </a:solidFill>
              <a:latin typeface="Arial" panose="020B0604020202020204" pitchFamily="34" charset="0"/>
              <a:cs typeface="Arial" panose="020B0604020202020204" pitchFamily="34" charset="0"/>
            </a:endParaRPr>
          </a:p>
          <a:p>
            <a:endParaRPr lang="en-GB" sz="1100" dirty="0">
              <a:solidFill>
                <a:schemeClr val="tx1">
                  <a:lumMod val="65000"/>
                  <a:lumOff val="35000"/>
                </a:schemeClr>
              </a:solidFill>
              <a:latin typeface="Arial" panose="020B0604020202020204" pitchFamily="34" charset="0"/>
              <a:cs typeface="Arial" panose="020B0604020202020204" pitchFamily="34" charset="0"/>
            </a:endParaRPr>
          </a:p>
          <a:p>
            <a:endParaRPr lang="en-GB" sz="1100" dirty="0">
              <a:solidFill>
                <a:schemeClr val="tx1">
                  <a:lumMod val="65000"/>
                  <a:lumOff val="35000"/>
                </a:schemeClr>
              </a:solidFill>
              <a:latin typeface="Arial" panose="020B0604020202020204" pitchFamily="34" charset="0"/>
              <a:cs typeface="Arial" panose="020B0604020202020204" pitchFamily="34" charset="0"/>
            </a:endParaRPr>
          </a:p>
          <a:p>
            <a:endParaRPr lang="en-GB" sz="11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1100" b="1"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1100" b="1"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1100" b="1" dirty="0">
              <a:solidFill>
                <a:schemeClr val="tx1">
                  <a:lumMod val="65000"/>
                  <a:lumOff val="35000"/>
                </a:schemeClr>
              </a:solidFill>
              <a:latin typeface="Arial"/>
              <a:cs typeface="Arial"/>
            </a:endParaRPr>
          </a:p>
          <a:p>
            <a:pPr algn="ctr"/>
            <a:endParaRPr lang="en-GB" sz="1100" b="1" dirty="0">
              <a:solidFill>
                <a:schemeClr val="tx1">
                  <a:lumMod val="65000"/>
                  <a:lumOff val="35000"/>
                </a:schemeClr>
              </a:solidFill>
              <a:latin typeface="Arial"/>
              <a:cs typeface="Arial"/>
            </a:endParaRPr>
          </a:p>
          <a:p>
            <a:pPr algn="ctr"/>
            <a:r>
              <a:rPr lang="en-GB" sz="1100" b="1" dirty="0">
                <a:solidFill>
                  <a:srgbClr val="FF0000"/>
                </a:solidFill>
                <a:latin typeface="Arial"/>
                <a:cs typeface="Arial"/>
              </a:rPr>
              <a:t>On behalf of the Club, we hope you have a safe and enjoyable trip to Germany</a:t>
            </a:r>
            <a:endParaRPr lang="en-GB" dirty="0"/>
          </a:p>
          <a:p>
            <a:pPr algn="ctr"/>
            <a:endParaRPr lang="en-GB" sz="1100" b="1"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1100" b="1" dirty="0">
                <a:solidFill>
                  <a:srgbClr val="FF0000"/>
                </a:solidFill>
                <a:latin typeface="Arial"/>
                <a:cs typeface="Arial"/>
              </a:rPr>
              <a:t>YNWA</a:t>
            </a:r>
          </a:p>
          <a:p>
            <a:endParaRPr lang="en-GB" sz="1100" dirty="0">
              <a:solidFill>
                <a:schemeClr val="tx1">
                  <a:lumMod val="65000"/>
                  <a:lumOff val="3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1230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FF233039DFEE4C84DDB1E771F3FA68" ma:contentTypeVersion="11" ma:contentTypeDescription="Create a new document." ma:contentTypeScope="" ma:versionID="58fa1cdfcedc98d7c4a180285f19f7b3">
  <xsd:schema xmlns:xsd="http://www.w3.org/2001/XMLSchema" xmlns:xs="http://www.w3.org/2001/XMLSchema" xmlns:p="http://schemas.microsoft.com/office/2006/metadata/properties" xmlns:ns1="http://schemas.microsoft.com/sharepoint/v3" xmlns:ns3="e7e59a75-c1fe-4d50-a02f-5fc91e1b64d6" xmlns:ns4="63ca05f4-f036-4892-80dc-cd00b8aba6d8" targetNamespace="http://schemas.microsoft.com/office/2006/metadata/properties" ma:root="true" ma:fieldsID="43f7dcb4e898c6848675a975328595cc" ns1:_="" ns3:_="" ns4:_="">
    <xsd:import namespace="http://schemas.microsoft.com/sharepoint/v3"/>
    <xsd:import namespace="e7e59a75-c1fe-4d50-a02f-5fc91e1b64d6"/>
    <xsd:import namespace="63ca05f4-f036-4892-80dc-cd00b8aba6d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59a75-c1fe-4d50-a02f-5fc91e1b64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ca05f4-f036-4892-80dc-cd00b8aba6d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F8222-69A7-44B2-9D8A-754C06FB05FF}">
  <ds:schemaRefs>
    <ds:schemaRef ds:uri="63ca05f4-f036-4892-80dc-cd00b8aba6d8"/>
    <ds:schemaRef ds:uri="e7e59a75-c1fe-4d50-a02f-5fc91e1b64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28E9DB-E7E7-4335-96C9-1D589572F01F}">
  <ds:schemaRefs>
    <ds:schemaRef ds:uri="63ca05f4-f036-4892-80dc-cd00b8aba6d8"/>
    <ds:schemaRef ds:uri="e7e59a75-c1fe-4d50-a02f-5fc91e1b64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A23A212-BF0C-4E64-A82E-8018ED4755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962</TotalTime>
  <Words>1712</Words>
  <Application>Microsoft Office PowerPoint</Application>
  <PresentationFormat>Custom</PresentationFormat>
  <Paragraphs>326</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Calibri</vt:lpstr>
      <vt:lpstr>Calibri Light</vt:lpstr>
      <vt:lpstr>Friz Quadrata Std</vt:lpstr>
      <vt:lpstr>Helvetica Neue LT Std 55 Roman</vt:lpstr>
      <vt:lpstr>Helvetica Neue LT Std 57 Conden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Naseem Naeem</dc:creator>
  <cp:lastModifiedBy>Yonit Sharabi</cp:lastModifiedBy>
  <cp:revision>13</cp:revision>
  <cp:lastPrinted>2019-12-10T12:12:58Z</cp:lastPrinted>
  <dcterms:created xsi:type="dcterms:W3CDTF">2019-11-08T15:20:54Z</dcterms:created>
  <dcterms:modified xsi:type="dcterms:W3CDTF">2024-10-16T19:12:59Z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0x010100C6FF233039DFEE4C84DDB1E771F3FA68</vt:lpwstr>
  </property>
</Properties>
</file>